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Lst>
  <p:sldSz cy="5143500" cx="9144000"/>
  <p:notesSz cx="6858000" cy="9144000"/>
  <p:embeddedFontLst>
    <p:embeddedFont>
      <p:font typeface="Tahoma"/>
      <p:regular r:id="rId114"/>
      <p:bold r:id="rId115"/>
    </p:embeddedFont>
    <p:embeddedFont>
      <p:font typeface="PT Sans"/>
      <p:regular r:id="rId116"/>
      <p:bold r:id="rId117"/>
      <p:italic r:id="rId118"/>
      <p:boldItalic r:id="rId119"/>
    </p:embeddedFont>
    <p:embeddedFont>
      <p:font typeface="Oswald"/>
      <p:regular r:id="rId120"/>
      <p:bold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97">
          <p15:clr>
            <a:srgbClr val="A4A3A4"/>
          </p15:clr>
        </p15:guide>
        <p15:guide id="2" pos="2880">
          <p15:clr>
            <a:srgbClr val="A4A3A4"/>
          </p15:clr>
        </p15:guide>
      </p15:sldGuideLst>
    </p:ext>
    <p:ext uri="http://customooxmlschemas.google.com/">
      <go:slidesCustomData xmlns:go="http://customooxmlschemas.google.com/" r:id="rId122" roundtripDataSignature="AMtx7mhN3kusEugKed5u6MTVp60kclBU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9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Oswald-bold.fntdata"/><Relationship Id="rId25" Type="http://schemas.openxmlformats.org/officeDocument/2006/relationships/slide" Target="slides/slide20.xml"/><Relationship Id="rId120" Type="http://schemas.openxmlformats.org/officeDocument/2006/relationships/font" Target="fonts/Oswa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2" Type="http://customschemas.google.com/relationships/presentationmetadata" Target="meta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PTSans-italic.fntdata"/><Relationship Id="rId117" Type="http://schemas.openxmlformats.org/officeDocument/2006/relationships/font" Target="fonts/PTSans-bold.fntdata"/><Relationship Id="rId116" Type="http://schemas.openxmlformats.org/officeDocument/2006/relationships/font" Target="fonts/PTSans-regular.fntdata"/><Relationship Id="rId115" Type="http://schemas.openxmlformats.org/officeDocument/2006/relationships/font" Target="fonts/Tahoma-bold.fntdata"/><Relationship Id="rId119" Type="http://schemas.openxmlformats.org/officeDocument/2006/relationships/font" Target="fonts/PTSans-bold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Tahoma-regular.fntdata"/><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7" name="Google Shape;1097;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Tính chất LIÊN KẾT CỦA NÃO BỘ</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8" name="Google Shape;1118;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Người lớn thêm ví dụ:</a:t>
            </a:r>
            <a:endParaRPr/>
          </a:p>
          <a:p>
            <a:pPr indent="0" lvl="0" marL="0" rtl="0" algn="l">
              <a:lnSpc>
                <a:spcPct val="100000"/>
              </a:lnSpc>
              <a:spcBef>
                <a:spcPts val="0"/>
              </a:spcBef>
              <a:spcAft>
                <a:spcPts val="0"/>
              </a:spcAft>
              <a:buSzPts val="1100"/>
              <a:buNone/>
            </a:pPr>
            <a:r>
              <a:rPr lang="vi"/>
              <a:t>Thấy cái hộp nghĩ ngay là hộp quà</a:t>
            </a:r>
            <a:endParaRPr/>
          </a:p>
          <a:p>
            <a:pPr indent="0" lvl="0" marL="0" rtl="0" algn="l">
              <a:lnSpc>
                <a:spcPct val="100000"/>
              </a:lnSpc>
              <a:spcBef>
                <a:spcPts val="0"/>
              </a:spcBef>
              <a:spcAft>
                <a:spcPts val="0"/>
              </a:spcAft>
              <a:buSzPts val="1100"/>
              <a:buNone/>
            </a:pPr>
            <a:r>
              <a:rPr lang="vi"/>
              <a:t>Nhìn thấy gương mặt của người này Liên kết người kia</a:t>
            </a:r>
            <a:endParaRPr/>
          </a:p>
          <a:p>
            <a:pPr indent="0" lvl="0" marL="0" rtl="0" algn="l">
              <a:lnSpc>
                <a:spcPct val="100000"/>
              </a:lnSpc>
              <a:spcBef>
                <a:spcPts val="0"/>
              </a:spcBef>
              <a:spcAft>
                <a:spcPts val="0"/>
              </a:spcAft>
              <a:buSzPts val="1100"/>
              <a:buNone/>
            </a:pPr>
            <a:r>
              <a:rPr lang="vi"/>
              <a:t>Nghe Âm thanh này liên kết tới âm thanh kia</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4" name="Google Shape;1134;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1" name="Google Shape;1141;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p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8" name="Google Shape;1148;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Không sắp xếp kẻ sai người đúng, sai nhiều hơn đúng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vi"/>
              <a:t>“Không Phương pháp người tài cũng thành tệ</a:t>
            </a:r>
            <a:endParaRPr/>
          </a:p>
          <a:p>
            <a:pPr indent="0" lvl="0" marL="0" rtl="0" algn="l">
              <a:lnSpc>
                <a:spcPct val="100000"/>
              </a:lnSpc>
              <a:spcBef>
                <a:spcPts val="0"/>
              </a:spcBef>
              <a:spcAft>
                <a:spcPts val="0"/>
              </a:spcAft>
              <a:buSzPts val="1100"/>
              <a:buNone/>
            </a:pPr>
            <a:r>
              <a:rPr lang="vi"/>
              <a:t>Có phương pháp người tệ cũng thành tài”</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Bạn thích đi bằng 1 chân hay 2 chân ? Vì sao ?</a:t>
            </a:r>
            <a:endParaRPr/>
          </a:p>
          <a:p>
            <a:pPr indent="0" lvl="0" marL="0" rtl="0" algn="l">
              <a:lnSpc>
                <a:spcPct val="100000"/>
              </a:lnSpc>
              <a:spcBef>
                <a:spcPts val="0"/>
              </a:spcBef>
              <a:spcAft>
                <a:spcPts val="0"/>
              </a:spcAft>
              <a:buSzPts val="1100"/>
              <a:buNone/>
            </a:pPr>
            <a:r>
              <a:rPr lang="vi"/>
              <a:t>&gt; Nhanh hơn, khỏe hơn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Mẹ bạn tắm cho chó, nhờ bạn giữ con chó để Mẹ đi lấy xà bông, bạn giữ 1 tay thì chắc hơn hay nên giữ 2 tay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Mỗi khu vực trên bộ não có chức năng hoàn toàn khác nhau Giống các phòng trong 1 ngôi nhà, hoặc giống các bộ phận trong 1 công ty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Làm sao người ta biết điều đó ?</a:t>
            </a:r>
            <a:endParaRPr/>
          </a:p>
          <a:p>
            <a:pPr indent="0" lvl="0" marL="0" rtl="0" algn="l">
              <a:lnSpc>
                <a:spcPct val="100000"/>
              </a:lnSpc>
              <a:spcBef>
                <a:spcPts val="0"/>
              </a:spcBef>
              <a:spcAft>
                <a:spcPts val="0"/>
              </a:spcAft>
              <a:buSzPts val="1100"/>
              <a:buNone/>
            </a:pPr>
            <a:r>
              <a:rPr lang="vi"/>
              <a:t>Người ta gắn Điện não đồ lên não vào cho người tham gia thí nghiệm làm những động tác khác nhau để quan sát vùng não phản ứng trên máy tính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Não chúng ta có 2 bán cầu, Bán cầu Não Trái và bán cầu não Phải, Hai bán cầu này hợp lại gọi là Đại não, phía dưới là Tiểu Não (Điều khiển sự cân bằng), dưới nữa là Tuỷ sống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Phân bổ khác nhau nên:</a:t>
            </a:r>
            <a:br>
              <a:rPr lang="vi"/>
            </a:br>
            <a:r>
              <a:rPr lang="vi"/>
              <a:t>1. Suy Nghĩ khác nhau</a:t>
            </a:r>
            <a:endParaRPr/>
          </a:p>
          <a:p>
            <a:pPr indent="0" lvl="0" marL="0" rtl="0" algn="l">
              <a:lnSpc>
                <a:spcPct val="100000"/>
              </a:lnSpc>
              <a:spcBef>
                <a:spcPts val="0"/>
              </a:spcBef>
              <a:spcAft>
                <a:spcPts val="0"/>
              </a:spcAft>
              <a:buSzPts val="1100"/>
              <a:buNone/>
            </a:pPr>
            <a:r>
              <a:rPr lang="vi"/>
              <a:t>2. Năng Lực khác nhau</a:t>
            </a:r>
            <a:endParaRPr/>
          </a:p>
          <a:p>
            <a:pPr indent="0" lvl="0" marL="0" rtl="0" algn="l">
              <a:lnSpc>
                <a:spcPct val="100000"/>
              </a:lnSpc>
              <a:spcBef>
                <a:spcPts val="0"/>
              </a:spcBef>
              <a:spcAft>
                <a:spcPts val="0"/>
              </a:spcAft>
              <a:buSzPts val="1100"/>
              <a:buNone/>
            </a:pPr>
            <a:r>
              <a:rPr lang="vi"/>
              <a:t>3. sở thích khác nhau</a:t>
            </a:r>
            <a:br>
              <a:rPr lang="vi"/>
            </a:br>
            <a:r>
              <a:rPr lang="vi"/>
              <a:t>4. Dạy và học khác nhau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Có 1 cuộc thi: Ai hoàn tất dọn phòng nhanh nhất</a:t>
            </a:r>
            <a:endParaRPr/>
          </a:p>
          <a:p>
            <a:pPr indent="0" lvl="0" marL="0" rtl="0" algn="l">
              <a:lnSpc>
                <a:spcPct val="100000"/>
              </a:lnSpc>
              <a:spcBef>
                <a:spcPts val="0"/>
              </a:spcBef>
              <a:spcAft>
                <a:spcPts val="0"/>
              </a:spcAft>
              <a:buSzPts val="1100"/>
              <a:buNone/>
            </a:pPr>
            <a:r>
              <a:rPr lang="vi"/>
              <a:t>Kích thước phòng giống nhau, số lượng người hỗ trợ khác nhau, bạn được phép chọn phòng để thi đấu …</a:t>
            </a:r>
            <a:endParaRPr/>
          </a:p>
          <a:p>
            <a:pPr indent="0" lvl="0" marL="0" rtl="0" algn="l">
              <a:lnSpc>
                <a:spcPct val="100000"/>
              </a:lnSpc>
              <a:spcBef>
                <a:spcPts val="0"/>
              </a:spcBef>
              <a:spcAft>
                <a:spcPts val="0"/>
              </a:spcAft>
              <a:buSzPts val="1100"/>
              <a:buNone/>
            </a:pPr>
            <a:r>
              <a:rPr lang="vi"/>
              <a:t>Trường hợp này bạn chọn phòng nào ?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a:solidFill>
                  <a:schemeClr val="dk1"/>
                </a:solidFill>
              </a:rPr>
              <a:t>Trường hợp này bạn chọn phòng nào ?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a:solidFill>
                  <a:schemeClr val="dk1"/>
                </a:solidFill>
              </a:rPr>
              <a:t>Trường hợp này bạn chọn phòng nào ?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vi">
                <a:solidFill>
                  <a:schemeClr val="dk1"/>
                </a:solidFill>
              </a:rPr>
              <a:t>Trường hợp này bạn chọn phòng nào ?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Mỗi chúng ta đều là 1 Thiên Tài</a:t>
            </a:r>
            <a:endParaRPr/>
          </a:p>
          <a:p>
            <a:pPr indent="0" lvl="0" marL="0" rtl="0" algn="l">
              <a:lnSpc>
                <a:spcPct val="100000"/>
              </a:lnSpc>
              <a:spcBef>
                <a:spcPts val="0"/>
              </a:spcBef>
              <a:spcAft>
                <a:spcPts val="0"/>
              </a:spcAft>
              <a:buSzPts val="1100"/>
              <a:buNone/>
            </a:pPr>
            <a:r>
              <a:rPr lang="vi"/>
              <a:t>Người Hạnh Phúc &amp; thành công là người biết chọn sân chơi cho chính mình</a:t>
            </a:r>
            <a:br>
              <a:rPr lang="vi"/>
            </a:br>
            <a:endParaRPr/>
          </a:p>
          <a:p>
            <a:pPr indent="0" lvl="0" marL="0" rtl="0" algn="l">
              <a:lnSpc>
                <a:spcPct val="100000"/>
              </a:lnSpc>
              <a:spcBef>
                <a:spcPts val="0"/>
              </a:spcBef>
              <a:spcAft>
                <a:spcPts val="0"/>
              </a:spcAft>
              <a:buSzPts val="1100"/>
              <a:buNone/>
            </a:pPr>
            <a:r>
              <a:rPr lang="vi">
                <a:solidFill>
                  <a:schemeClr val="dk1"/>
                </a:solidFill>
              </a:rPr>
              <a:t>Làm sao biết Neuron phân bố ở đâu nhiều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vi">
                <a:solidFill>
                  <a:schemeClr val="dk1"/>
                </a:solidFill>
              </a:rPr>
              <a:t>STVT, DISC, Tetra Map</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vi">
                <a:solidFill>
                  <a:schemeClr val="dk1"/>
                </a:solidFill>
              </a:rPr>
              <a:t>(</a:t>
            </a:r>
            <a:r>
              <a:rPr b="1" lang="vi">
                <a:solidFill>
                  <a:schemeClr val="dk1"/>
                </a:solidFill>
              </a:rPr>
              <a:t>*) TRẢI NGHIỆM</a:t>
            </a:r>
            <a:endParaRPr b="1"/>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cho bản thân, gia đình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Dành 1 tràng pháo tay cảm ơn giáo sư (Dạy văn hoá biết ơn)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Nghĩ tới tên là mình tức giận, buồn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Cho coi thêm Clip CHẢY MÁU</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5" name="Google Shape;595;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5" name="Google Shape;61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Ngồi thẳng lưng, hít một hơi thật sâu, thở ra và cười (3 lần)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vi"/>
              <a:t>Lần 1: </a:t>
            </a:r>
            <a:endParaRPr/>
          </a:p>
          <a:p>
            <a:pPr indent="-298450" lvl="0" marL="457200" rtl="0" algn="l">
              <a:lnSpc>
                <a:spcPct val="100000"/>
              </a:lnSpc>
              <a:spcBef>
                <a:spcPts val="0"/>
              </a:spcBef>
              <a:spcAft>
                <a:spcPts val="0"/>
              </a:spcAft>
              <a:buSzPts val="1100"/>
              <a:buChar char="-"/>
            </a:pPr>
            <a:r>
              <a:rPr lang="vi"/>
              <a:t>Đưa tay phải lên vẽ số 6 (3 lần)</a:t>
            </a:r>
            <a:endParaRPr/>
          </a:p>
          <a:p>
            <a:pPr indent="-298450" lvl="0" marL="457200" rtl="0" algn="l">
              <a:lnSpc>
                <a:spcPct val="100000"/>
              </a:lnSpc>
              <a:spcBef>
                <a:spcPts val="0"/>
              </a:spcBef>
              <a:spcAft>
                <a:spcPts val="0"/>
              </a:spcAft>
              <a:buSzPts val="1100"/>
              <a:buChar char="-"/>
            </a:pPr>
            <a:r>
              <a:rPr lang="vi"/>
              <a:t>Đưa chân phải xoay vòng tròn theo chiều kim đồng hồ (3 lần)</a:t>
            </a:r>
            <a:endParaRPr/>
          </a:p>
          <a:p>
            <a:pPr indent="-298450" lvl="0" marL="457200" rtl="0" algn="l">
              <a:lnSpc>
                <a:spcPct val="100000"/>
              </a:lnSpc>
              <a:spcBef>
                <a:spcPts val="0"/>
              </a:spcBef>
              <a:spcAft>
                <a:spcPts val="0"/>
              </a:spcAft>
              <a:buSzPts val="1100"/>
              <a:buChar char="-"/>
            </a:pPr>
            <a:r>
              <a:rPr lang="vi"/>
              <a:t>Kết hợp tay phải và chân phải</a:t>
            </a:r>
            <a:endParaRPr/>
          </a:p>
          <a:p>
            <a:pPr indent="0" lvl="0" marL="0" rtl="0" algn="l">
              <a:lnSpc>
                <a:spcPct val="100000"/>
              </a:lnSpc>
              <a:spcBef>
                <a:spcPts val="0"/>
              </a:spcBef>
              <a:spcAft>
                <a:spcPts val="0"/>
              </a:spcAft>
              <a:buSzPts val="1100"/>
              <a:buNone/>
            </a:pPr>
            <a:r>
              <a:rPr lang="vi"/>
              <a:t>&gt; Không làm được phải không ? Vì sao lại như vậy ? Vì Tay phải và chân phải do bán cầu nào điều khiển ? (Bán cầu trái). Cùng lúc bán cầu trái không thể điều khiển tay và chân đi 02 hướng khác nhau (Số 6: Ngược chiều, Xoay tròn: Thuận chiều). </a:t>
            </a:r>
            <a:endParaRPr/>
          </a:p>
          <a:p>
            <a:pPr indent="0" lvl="0" marL="0" rtl="0" algn="l">
              <a:lnSpc>
                <a:spcPct val="100000"/>
              </a:lnSpc>
              <a:spcBef>
                <a:spcPts val="0"/>
              </a:spcBef>
              <a:spcAft>
                <a:spcPts val="0"/>
              </a:spcAft>
              <a:buSzPts val="1100"/>
              <a:buNone/>
            </a:pPr>
            <a:r>
              <a:rPr lang="vi"/>
              <a:t>Giống như 02 vợ chồng leo lên 1 xe, chồng biểu chạy hướng phải, vợ biểu chạy hướng trái, Anh tài xế sẽ THUA</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vi"/>
              <a:t>Lần 2:</a:t>
            </a:r>
            <a:endParaRPr/>
          </a:p>
          <a:p>
            <a:pPr indent="-298450" lvl="0" marL="457200" rtl="0" algn="l">
              <a:lnSpc>
                <a:spcPct val="100000"/>
              </a:lnSpc>
              <a:spcBef>
                <a:spcPts val="0"/>
              </a:spcBef>
              <a:spcAft>
                <a:spcPts val="0"/>
              </a:spcAft>
              <a:buSzPts val="1100"/>
              <a:buChar char="-"/>
            </a:pPr>
            <a:r>
              <a:rPr lang="vi"/>
              <a:t>Tay phải vẽ số 6</a:t>
            </a:r>
            <a:endParaRPr/>
          </a:p>
          <a:p>
            <a:pPr indent="-298450" lvl="0" marL="457200" rtl="0" algn="l">
              <a:lnSpc>
                <a:spcPct val="100000"/>
              </a:lnSpc>
              <a:spcBef>
                <a:spcPts val="0"/>
              </a:spcBef>
              <a:spcAft>
                <a:spcPts val="0"/>
              </a:spcAft>
              <a:buSzPts val="1100"/>
              <a:buChar char="-"/>
            </a:pPr>
            <a:r>
              <a:rPr lang="vi"/>
              <a:t>Chân trái xoay tròn theo chiều kim đồng hồ</a:t>
            </a:r>
            <a:endParaRPr/>
          </a:p>
          <a:p>
            <a:pPr indent="-298450" lvl="0" marL="457200" rtl="0" algn="l">
              <a:lnSpc>
                <a:spcPct val="100000"/>
              </a:lnSpc>
              <a:spcBef>
                <a:spcPts val="0"/>
              </a:spcBef>
              <a:spcAft>
                <a:spcPts val="0"/>
              </a:spcAft>
              <a:buSzPts val="1100"/>
              <a:buChar char="-"/>
            </a:pPr>
            <a:r>
              <a:rPr lang="vi"/>
              <a:t>kết hợp Tay phải và chân trái</a:t>
            </a:r>
            <a:endParaRPr/>
          </a:p>
          <a:p>
            <a:pPr indent="0" lvl="0" marL="0" rtl="0" algn="l">
              <a:lnSpc>
                <a:spcPct val="100000"/>
              </a:lnSpc>
              <a:spcBef>
                <a:spcPts val="0"/>
              </a:spcBef>
              <a:spcAft>
                <a:spcPts val="0"/>
              </a:spcAft>
              <a:buSzPts val="1100"/>
              <a:buNone/>
            </a:pPr>
            <a:r>
              <a:rPr lang="vi"/>
              <a:t>Lần này dễ dàng vì bán cầu trái điều khiển tay phải, bán cầu phải điều khiển chân trái hoàn toàn độc lập</a:t>
            </a:r>
            <a:endParaRPr/>
          </a:p>
          <a:p>
            <a:pPr indent="0" lvl="0" marL="0" rtl="0" algn="l">
              <a:lnSpc>
                <a:spcPct val="100000"/>
              </a:lnSpc>
              <a:spcBef>
                <a:spcPts val="0"/>
              </a:spcBef>
              <a:spcAft>
                <a:spcPts val="0"/>
              </a:spcAft>
              <a:buSzPts val="1100"/>
              <a:buNone/>
            </a:pPr>
            <a:r>
              <a:rPr lang="vi"/>
              <a:t>Giống 02 vợ chồng lên 02 xe khác nhau, chồng thích qua phải, vợ thích qua trái, chẳng vấn đề gì</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Hình ảnh là ngôn ngữ toàn cầu</a:t>
            </a:r>
            <a:endParaRPr/>
          </a:p>
          <a:p>
            <a:pPr indent="0" lvl="0" marL="0" rtl="0" algn="l">
              <a:lnSpc>
                <a:spcPct val="100000"/>
              </a:lnSpc>
              <a:spcBef>
                <a:spcPts val="0"/>
              </a:spcBef>
              <a:spcAft>
                <a:spcPts val="0"/>
              </a:spcAft>
              <a:buSzPts val="1100"/>
              <a:buNone/>
            </a:pPr>
            <a:r>
              <a:rPr lang="vi"/>
              <a:t>Hình ảnh bằng cả ngàn từ</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1" name="Google Shape;691;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 name="Google Shape;69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Phấn màu</a:t>
            </a:r>
            <a:endParaRPr/>
          </a:p>
          <a:p>
            <a:pPr indent="0" lvl="0" marL="0" rtl="0" algn="l">
              <a:lnSpc>
                <a:spcPct val="100000"/>
              </a:lnSpc>
              <a:spcBef>
                <a:spcPts val="0"/>
              </a:spcBef>
              <a:spcAft>
                <a:spcPts val="0"/>
              </a:spcAft>
              <a:buSzPts val="1100"/>
              <a:buNone/>
            </a:pPr>
            <a:r>
              <a:rPr lang="vi"/>
              <a:t>bút 4 màu</a:t>
            </a:r>
            <a:endParaRPr/>
          </a:p>
          <a:p>
            <a:pPr indent="0" lvl="0" marL="0" rtl="0" algn="l">
              <a:lnSpc>
                <a:spcPct val="100000"/>
              </a:lnSpc>
              <a:spcBef>
                <a:spcPts val="0"/>
              </a:spcBef>
              <a:spcAft>
                <a:spcPts val="0"/>
              </a:spcAft>
              <a:buSzPts val="1100"/>
              <a:buNone/>
            </a:pPr>
            <a:r>
              <a:rPr lang="vi"/>
              <a:t>Slide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8" name="Google Shape;77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Hệ Thống, sắp xếp kiến thức</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9" name="Google Shape;849;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6" name="Google Shape;856;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Games: Chéo tay, chỉ</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3" name="Google Shape;863;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0" name="Google Shape;87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7" name="Google Shape;877;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4" name="Google Shape;884;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1" name="Google Shape;89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8" name="Google Shape;898;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Người lớn thêm ví dụ:</a:t>
            </a:r>
            <a:endParaRPr/>
          </a:p>
          <a:p>
            <a:pPr indent="0" lvl="0" marL="0" rtl="0" algn="l">
              <a:lnSpc>
                <a:spcPct val="100000"/>
              </a:lnSpc>
              <a:spcBef>
                <a:spcPts val="0"/>
              </a:spcBef>
              <a:spcAft>
                <a:spcPts val="0"/>
              </a:spcAft>
              <a:buSzPts val="1100"/>
              <a:buNone/>
            </a:pPr>
            <a:r>
              <a:rPr lang="vi"/>
              <a:t>Thấy cái hộp nghĩ ngay là hộp quà</a:t>
            </a:r>
            <a:endParaRPr/>
          </a:p>
          <a:p>
            <a:pPr indent="0" lvl="0" marL="0" rtl="0" algn="l">
              <a:lnSpc>
                <a:spcPct val="100000"/>
              </a:lnSpc>
              <a:spcBef>
                <a:spcPts val="0"/>
              </a:spcBef>
              <a:spcAft>
                <a:spcPts val="0"/>
              </a:spcAft>
              <a:buSzPts val="1100"/>
              <a:buNone/>
            </a:pPr>
            <a:r>
              <a:rPr lang="vi"/>
              <a:t>Nhìn thấy gương mặt của người này Liên kết người kia</a:t>
            </a:r>
            <a:endParaRPr/>
          </a:p>
          <a:p>
            <a:pPr indent="0" lvl="0" marL="0" rtl="0" algn="l">
              <a:lnSpc>
                <a:spcPct val="100000"/>
              </a:lnSpc>
              <a:spcBef>
                <a:spcPts val="0"/>
              </a:spcBef>
              <a:spcAft>
                <a:spcPts val="0"/>
              </a:spcAft>
              <a:buSzPts val="1100"/>
              <a:buNone/>
            </a:pPr>
            <a:r>
              <a:rPr lang="vi"/>
              <a:t>Nghe Âm thanh này liên kết tới âm thanh kia</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9" name="Google Shape;949;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4" name="Google Shape;974;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3" name="Google Shape;983;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8" name="Google Shape;998;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4" name="Google Shape;1004;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2" name="Google Shape;1022;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8" name="Google Shape;1028;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vi"/>
              <a:t>Tại sao Ghi chép bằng Mindmap lại hiệu Quả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4" name="Google Shape;1034;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0" name="Google Shape;1040;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6" name="Google Shape;1046;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9" name="Google Shape;1059;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4" name="Google Shape;1064;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0" name="Google Shape;1070;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5" name="Google Shape;1075;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1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Left 1">
  <p:cSld name="1_Title Left 1">
    <p:spTree>
      <p:nvGrpSpPr>
        <p:cNvPr id="50" name="Shape 50"/>
        <p:cNvGrpSpPr/>
        <p:nvPr/>
      </p:nvGrpSpPr>
      <p:grpSpPr>
        <a:xfrm>
          <a:off x="0" y="0"/>
          <a:ext cx="0" cy="0"/>
          <a:chOff x="0" y="0"/>
          <a:chExt cx="0" cy="0"/>
        </a:xfrm>
      </p:grpSpPr>
      <p:sp>
        <p:nvSpPr>
          <p:cNvPr id="51" name="Google Shape;51;p121"/>
          <p:cNvSpPr txBox="1"/>
          <p:nvPr>
            <p:ph idx="12" type="sldNum"/>
          </p:nvPr>
        </p:nvSpPr>
        <p:spPr>
          <a:xfrm>
            <a:off x="8529416" y="4887592"/>
            <a:ext cx="354300" cy="201900"/>
          </a:xfrm>
          <a:prstGeom prst="rect">
            <a:avLst/>
          </a:prstGeom>
          <a:noFill/>
          <a:ln>
            <a:noFill/>
          </a:ln>
        </p:spPr>
        <p:txBody>
          <a:bodyPr anchorCtr="0" anchor="t" bIns="34000" lIns="67975" spcFirstLastPara="1" rIns="67975" wrap="square" tIns="34000">
            <a:norm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9pPr>
          </a:lstStyle>
          <a:p>
            <a:pPr indent="0" lvl="0" marL="0" rtl="0" algn="ctr">
              <a:spcBef>
                <a:spcPts val="0"/>
              </a:spcBef>
              <a:spcAft>
                <a:spcPts val="0"/>
              </a:spcAft>
              <a:buNone/>
            </a:pPr>
            <a:fld id="{00000000-1234-1234-1234-123412341234}" type="slidenum">
              <a:rPr lang="vi"/>
              <a:t>‹#›</a:t>
            </a:fld>
            <a:endParaRPr/>
          </a:p>
        </p:txBody>
      </p:sp>
      <p:sp>
        <p:nvSpPr>
          <p:cNvPr id="52" name="Google Shape;52;p121"/>
          <p:cNvSpPr txBox="1"/>
          <p:nvPr>
            <p:ph idx="1" type="body"/>
          </p:nvPr>
        </p:nvSpPr>
        <p:spPr>
          <a:xfrm>
            <a:off x="267951" y="273486"/>
            <a:ext cx="5384100" cy="354900"/>
          </a:xfrm>
          <a:prstGeom prst="rect">
            <a:avLst/>
          </a:prstGeom>
          <a:noFill/>
          <a:ln>
            <a:noFill/>
          </a:ln>
        </p:spPr>
        <p:txBody>
          <a:bodyPr anchorCtr="0" anchor="ctr" bIns="17000" lIns="34025" spcFirstLastPara="1" rIns="34025" wrap="square" tIns="17000">
            <a:normAutofit/>
          </a:bodyPr>
          <a:lstStyle>
            <a:lvl1pPr indent="-228600" lvl="0" marL="457200" marR="0" algn="l">
              <a:lnSpc>
                <a:spcPct val="115000"/>
              </a:lnSpc>
              <a:spcBef>
                <a:spcPts val="500"/>
              </a:spcBef>
              <a:spcAft>
                <a:spcPts val="0"/>
              </a:spcAft>
              <a:buClr>
                <a:schemeClr val="dk2"/>
              </a:buClr>
              <a:buSzPts val="2400"/>
              <a:buFont typeface="Arial"/>
              <a:buNone/>
              <a:defRPr b="0" i="0" sz="2400" u="none" cap="none" strike="noStrike">
                <a:solidFill>
                  <a:schemeClr val="dk2"/>
                </a:solidFill>
                <a:latin typeface="Oswald"/>
                <a:ea typeface="Oswald"/>
                <a:cs typeface="Oswald"/>
                <a:sym typeface="Oswald"/>
              </a:defRPr>
            </a:lvl1pPr>
            <a:lvl2pPr indent="-323850" lvl="1" marL="914400" marR="0" algn="l">
              <a:lnSpc>
                <a:spcPct val="115000"/>
              </a:lnSpc>
              <a:spcBef>
                <a:spcPts val="400"/>
              </a:spcBef>
              <a:spcAft>
                <a:spcPts val="0"/>
              </a:spcAft>
              <a:buClr>
                <a:schemeClr val="dk2"/>
              </a:buClr>
              <a:buSzPts val="1500"/>
              <a:buFont typeface="Arial"/>
              <a:buChar char="•"/>
              <a:defRPr b="0" i="0" sz="1500" u="none" cap="none" strike="noStrike">
                <a:solidFill>
                  <a:schemeClr val="dk1"/>
                </a:solidFill>
                <a:latin typeface="Arial"/>
                <a:ea typeface="Arial"/>
                <a:cs typeface="Arial"/>
                <a:sym typeface="Arial"/>
              </a:defRPr>
            </a:lvl2pPr>
            <a:lvl3pPr indent="-317500" lvl="2" marL="1371600" marR="0" algn="l">
              <a:lnSpc>
                <a:spcPct val="115000"/>
              </a:lnSpc>
              <a:spcBef>
                <a:spcPts val="12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algn="l">
              <a:lnSpc>
                <a:spcPct val="115000"/>
              </a:lnSpc>
              <a:spcBef>
                <a:spcPts val="12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algn="l">
              <a:lnSpc>
                <a:spcPct val="115000"/>
              </a:lnSpc>
              <a:spcBef>
                <a:spcPts val="1200"/>
              </a:spcBef>
              <a:spcAft>
                <a:spcPts val="0"/>
              </a:spcAft>
              <a:buClr>
                <a:schemeClr val="dk2"/>
              </a:buClr>
              <a:buSzPts val="1400"/>
              <a:buFont typeface="Arial"/>
              <a:buChar char="•"/>
              <a:defRPr b="0" i="0" sz="1400" u="none" cap="none" strike="noStrike">
                <a:solidFill>
                  <a:schemeClr val="dk1"/>
                </a:solidFill>
                <a:latin typeface="Arial"/>
                <a:ea typeface="Arial"/>
                <a:cs typeface="Arial"/>
                <a:sym typeface="Arial"/>
              </a:defRPr>
            </a:lvl5pPr>
            <a:lvl6pPr indent="-304800" lvl="5" marL="2743200" marR="0" algn="l">
              <a:lnSpc>
                <a:spcPct val="115000"/>
              </a:lnSpc>
              <a:spcBef>
                <a:spcPts val="12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algn="l">
              <a:lnSpc>
                <a:spcPct val="115000"/>
              </a:lnSpc>
              <a:spcBef>
                <a:spcPts val="12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algn="l">
              <a:lnSpc>
                <a:spcPct val="115000"/>
              </a:lnSpc>
              <a:spcBef>
                <a:spcPts val="1200"/>
              </a:spcBef>
              <a:spcAft>
                <a:spcPts val="0"/>
              </a:spcAft>
              <a:buClr>
                <a:schemeClr val="dk2"/>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algn="l">
              <a:lnSpc>
                <a:spcPct val="115000"/>
              </a:lnSpc>
              <a:spcBef>
                <a:spcPts val="1200"/>
              </a:spcBef>
              <a:spcAft>
                <a:spcPts val="1200"/>
              </a:spcAft>
              <a:buClr>
                <a:schemeClr val="dk2"/>
              </a:buClr>
              <a:buSzPts val="1200"/>
              <a:buFont typeface="Arial"/>
              <a:buChar char="•"/>
              <a:defRPr b="0" i="0" sz="1200" u="none" cap="none" strike="noStrike">
                <a:solidFill>
                  <a:schemeClr val="dk1"/>
                </a:solidFill>
                <a:latin typeface="Arial"/>
                <a:ea typeface="Arial"/>
                <a:cs typeface="Arial"/>
                <a:sym typeface="Arial"/>
              </a:defRPr>
            </a:lvl9pPr>
          </a:lstStyle>
          <a:p/>
        </p:txBody>
      </p:sp>
      <p:cxnSp>
        <p:nvCxnSpPr>
          <p:cNvPr id="53" name="Google Shape;53;p121"/>
          <p:cNvCxnSpPr/>
          <p:nvPr/>
        </p:nvCxnSpPr>
        <p:spPr>
          <a:xfrm>
            <a:off x="267951" y="728007"/>
            <a:ext cx="2312100" cy="0"/>
          </a:xfrm>
          <a:prstGeom prst="straightConnector1">
            <a:avLst/>
          </a:prstGeom>
          <a:noFill/>
          <a:ln cap="flat" cmpd="sng" w="19050">
            <a:solidFill>
              <a:srgbClr val="CBD0D7"/>
            </a:solidFill>
            <a:prstDash val="solid"/>
            <a:round/>
            <a:headEnd len="sm" w="sm" type="none"/>
            <a:tailEnd len="sm" w="sm" type="none"/>
          </a:ln>
        </p:spPr>
      </p:cxnSp>
      <p:sp>
        <p:nvSpPr>
          <p:cNvPr id="54" name="Google Shape;54;p121"/>
          <p:cNvSpPr/>
          <p:nvPr/>
        </p:nvSpPr>
        <p:spPr>
          <a:xfrm>
            <a:off x="267951" y="715858"/>
            <a:ext cx="772800" cy="243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nvGrpSpPr>
          <p:cNvPr id="55" name="Google Shape;55;p121"/>
          <p:cNvGrpSpPr/>
          <p:nvPr/>
        </p:nvGrpSpPr>
        <p:grpSpPr>
          <a:xfrm>
            <a:off x="8852589" y="4901480"/>
            <a:ext cx="174240" cy="174269"/>
            <a:chOff x="9447488" y="6048704"/>
            <a:chExt cx="1800000" cy="1800300"/>
          </a:xfrm>
        </p:grpSpPr>
        <p:sp>
          <p:nvSpPr>
            <p:cNvPr id="56" name="Google Shape;56;p121"/>
            <p:cNvSpPr/>
            <p:nvPr/>
          </p:nvSpPr>
          <p:spPr>
            <a:xfrm>
              <a:off x="9447488" y="6048704"/>
              <a:ext cx="1800000" cy="1800300"/>
            </a:xfrm>
            <a:prstGeom prst="ellipse">
              <a:avLst/>
            </a:prstGeom>
            <a:noFill/>
            <a:ln cap="flat" cmpd="sng" w="9525">
              <a:solidFill>
                <a:srgbClr val="6C6C6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 name="Google Shape;57;p121">
              <a:hlinkClick action="ppaction://hlinkshowjump?jump=nextslide"/>
            </p:cNvPr>
            <p:cNvSpPr/>
            <p:nvPr/>
          </p:nvSpPr>
          <p:spPr>
            <a:xfrm>
              <a:off x="10015172" y="6481483"/>
              <a:ext cx="720000" cy="934500"/>
            </a:xfrm>
            <a:prstGeom prst="chevron">
              <a:avLst>
                <a:gd fmla="val 84396" name="adj"/>
              </a:avLst>
            </a:prstGeom>
            <a:solidFill>
              <a:srgbClr val="6C6C6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58" name="Google Shape;58;p121"/>
          <p:cNvGrpSpPr/>
          <p:nvPr/>
        </p:nvGrpSpPr>
        <p:grpSpPr>
          <a:xfrm>
            <a:off x="8386508" y="4901480"/>
            <a:ext cx="174240" cy="174269"/>
            <a:chOff x="9447488" y="6048704"/>
            <a:chExt cx="1800000" cy="1800300"/>
          </a:xfrm>
        </p:grpSpPr>
        <p:sp>
          <p:nvSpPr>
            <p:cNvPr id="59" name="Google Shape;59;p121"/>
            <p:cNvSpPr/>
            <p:nvPr/>
          </p:nvSpPr>
          <p:spPr>
            <a:xfrm>
              <a:off x="9447488" y="6048704"/>
              <a:ext cx="1800000" cy="1800300"/>
            </a:xfrm>
            <a:prstGeom prst="ellipse">
              <a:avLst/>
            </a:prstGeom>
            <a:noFill/>
            <a:ln cap="flat" cmpd="sng" w="9525">
              <a:solidFill>
                <a:srgbClr val="6C6C6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60" name="Google Shape;60;p121">
              <a:hlinkClick action="ppaction://hlinkshowjump?jump=previousslide"/>
            </p:cNvPr>
            <p:cNvSpPr/>
            <p:nvPr/>
          </p:nvSpPr>
          <p:spPr>
            <a:xfrm flipH="1">
              <a:off x="9959804" y="6481483"/>
              <a:ext cx="720000" cy="934500"/>
            </a:xfrm>
            <a:prstGeom prst="chevron">
              <a:avLst>
                <a:gd fmla="val 84396" name="adj"/>
              </a:avLst>
            </a:prstGeom>
            <a:solidFill>
              <a:srgbClr val="6C6C6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cxnSp>
        <p:nvCxnSpPr>
          <p:cNvPr id="61" name="Google Shape;61;p121"/>
          <p:cNvCxnSpPr/>
          <p:nvPr/>
        </p:nvCxnSpPr>
        <p:spPr>
          <a:xfrm>
            <a:off x="167423" y="4991144"/>
            <a:ext cx="8218800" cy="0"/>
          </a:xfrm>
          <a:prstGeom prst="straightConnector1">
            <a:avLst/>
          </a:prstGeom>
          <a:noFill/>
          <a:ln cap="flat" cmpd="sng" w="9525">
            <a:solidFill>
              <a:srgbClr val="6C6C6C"/>
            </a:solidFill>
            <a:prstDash val="solid"/>
            <a:round/>
            <a:headEnd len="sm" w="sm" type="none"/>
            <a:tailEnd len="sm" w="sm" type="none"/>
          </a:ln>
        </p:spPr>
      </p:cxnSp>
      <p:grpSp>
        <p:nvGrpSpPr>
          <p:cNvPr id="62" name="Google Shape;62;p121"/>
          <p:cNvGrpSpPr/>
          <p:nvPr/>
        </p:nvGrpSpPr>
        <p:grpSpPr>
          <a:xfrm>
            <a:off x="395233" y="426510"/>
            <a:ext cx="8353410" cy="4668021"/>
            <a:chOff x="996378" y="926430"/>
            <a:chExt cx="6400590" cy="3576754"/>
          </a:xfrm>
        </p:grpSpPr>
        <p:sp>
          <p:nvSpPr>
            <p:cNvPr id="63" name="Google Shape;63;p121"/>
            <p:cNvSpPr/>
            <p:nvPr/>
          </p:nvSpPr>
          <p:spPr>
            <a:xfrm>
              <a:off x="996378" y="1492530"/>
              <a:ext cx="2366030" cy="3010654"/>
            </a:xfrm>
            <a:custGeom>
              <a:rect b="b" l="l" r="r" t="t"/>
              <a:pathLst>
                <a:path extrusionOk="0" h="2083" w="1637">
                  <a:moveTo>
                    <a:pt x="903" y="0"/>
                  </a:moveTo>
                  <a:lnTo>
                    <a:pt x="903" y="0"/>
                  </a:lnTo>
                  <a:lnTo>
                    <a:pt x="905" y="3"/>
                  </a:lnTo>
                  <a:lnTo>
                    <a:pt x="905" y="4"/>
                  </a:lnTo>
                  <a:lnTo>
                    <a:pt x="906" y="9"/>
                  </a:lnTo>
                  <a:lnTo>
                    <a:pt x="908" y="9"/>
                  </a:lnTo>
                  <a:lnTo>
                    <a:pt x="909" y="7"/>
                  </a:lnTo>
                  <a:lnTo>
                    <a:pt x="912" y="9"/>
                  </a:lnTo>
                  <a:lnTo>
                    <a:pt x="914" y="9"/>
                  </a:lnTo>
                  <a:lnTo>
                    <a:pt x="914" y="10"/>
                  </a:lnTo>
                  <a:lnTo>
                    <a:pt x="914" y="12"/>
                  </a:lnTo>
                  <a:lnTo>
                    <a:pt x="914" y="13"/>
                  </a:lnTo>
                  <a:lnTo>
                    <a:pt x="915" y="16"/>
                  </a:lnTo>
                  <a:lnTo>
                    <a:pt x="918" y="18"/>
                  </a:lnTo>
                  <a:lnTo>
                    <a:pt x="920" y="19"/>
                  </a:lnTo>
                  <a:lnTo>
                    <a:pt x="923" y="26"/>
                  </a:lnTo>
                  <a:lnTo>
                    <a:pt x="923" y="26"/>
                  </a:lnTo>
                  <a:lnTo>
                    <a:pt x="923" y="27"/>
                  </a:lnTo>
                  <a:lnTo>
                    <a:pt x="924" y="33"/>
                  </a:lnTo>
                  <a:lnTo>
                    <a:pt x="924" y="35"/>
                  </a:lnTo>
                  <a:lnTo>
                    <a:pt x="924" y="41"/>
                  </a:lnTo>
                  <a:lnTo>
                    <a:pt x="923" y="42"/>
                  </a:lnTo>
                  <a:lnTo>
                    <a:pt x="923" y="44"/>
                  </a:lnTo>
                  <a:lnTo>
                    <a:pt x="923" y="44"/>
                  </a:lnTo>
                  <a:lnTo>
                    <a:pt x="926" y="45"/>
                  </a:lnTo>
                  <a:lnTo>
                    <a:pt x="927" y="48"/>
                  </a:lnTo>
                  <a:lnTo>
                    <a:pt x="927" y="50"/>
                  </a:lnTo>
                  <a:lnTo>
                    <a:pt x="931" y="51"/>
                  </a:lnTo>
                  <a:lnTo>
                    <a:pt x="931" y="51"/>
                  </a:lnTo>
                  <a:lnTo>
                    <a:pt x="931" y="53"/>
                  </a:lnTo>
                  <a:lnTo>
                    <a:pt x="932" y="56"/>
                  </a:lnTo>
                  <a:lnTo>
                    <a:pt x="935" y="61"/>
                  </a:lnTo>
                  <a:lnTo>
                    <a:pt x="935" y="61"/>
                  </a:lnTo>
                  <a:lnTo>
                    <a:pt x="934" y="64"/>
                  </a:lnTo>
                  <a:lnTo>
                    <a:pt x="935" y="64"/>
                  </a:lnTo>
                  <a:lnTo>
                    <a:pt x="935" y="64"/>
                  </a:lnTo>
                  <a:lnTo>
                    <a:pt x="937" y="64"/>
                  </a:lnTo>
                  <a:lnTo>
                    <a:pt x="937" y="62"/>
                  </a:lnTo>
                  <a:lnTo>
                    <a:pt x="937" y="62"/>
                  </a:lnTo>
                  <a:lnTo>
                    <a:pt x="938" y="62"/>
                  </a:lnTo>
                  <a:lnTo>
                    <a:pt x="938" y="64"/>
                  </a:lnTo>
                  <a:lnTo>
                    <a:pt x="940" y="67"/>
                  </a:lnTo>
                  <a:lnTo>
                    <a:pt x="940" y="68"/>
                  </a:lnTo>
                  <a:lnTo>
                    <a:pt x="940" y="68"/>
                  </a:lnTo>
                  <a:lnTo>
                    <a:pt x="940" y="70"/>
                  </a:lnTo>
                  <a:lnTo>
                    <a:pt x="937" y="70"/>
                  </a:lnTo>
                  <a:lnTo>
                    <a:pt x="935" y="70"/>
                  </a:lnTo>
                  <a:lnTo>
                    <a:pt x="934" y="68"/>
                  </a:lnTo>
                  <a:lnTo>
                    <a:pt x="932" y="67"/>
                  </a:lnTo>
                  <a:lnTo>
                    <a:pt x="932" y="65"/>
                  </a:lnTo>
                  <a:lnTo>
                    <a:pt x="931" y="67"/>
                  </a:lnTo>
                  <a:lnTo>
                    <a:pt x="931" y="67"/>
                  </a:lnTo>
                  <a:lnTo>
                    <a:pt x="929" y="70"/>
                  </a:lnTo>
                  <a:lnTo>
                    <a:pt x="929" y="71"/>
                  </a:lnTo>
                  <a:lnTo>
                    <a:pt x="929" y="71"/>
                  </a:lnTo>
                  <a:lnTo>
                    <a:pt x="934" y="71"/>
                  </a:lnTo>
                  <a:lnTo>
                    <a:pt x="934" y="71"/>
                  </a:lnTo>
                  <a:lnTo>
                    <a:pt x="935" y="73"/>
                  </a:lnTo>
                  <a:lnTo>
                    <a:pt x="934" y="76"/>
                  </a:lnTo>
                  <a:lnTo>
                    <a:pt x="932" y="79"/>
                  </a:lnTo>
                  <a:lnTo>
                    <a:pt x="926" y="85"/>
                  </a:lnTo>
                  <a:lnTo>
                    <a:pt x="924" y="86"/>
                  </a:lnTo>
                  <a:lnTo>
                    <a:pt x="924" y="86"/>
                  </a:lnTo>
                  <a:lnTo>
                    <a:pt x="924" y="86"/>
                  </a:lnTo>
                  <a:lnTo>
                    <a:pt x="927" y="86"/>
                  </a:lnTo>
                  <a:lnTo>
                    <a:pt x="929" y="86"/>
                  </a:lnTo>
                  <a:lnTo>
                    <a:pt x="931" y="86"/>
                  </a:lnTo>
                  <a:lnTo>
                    <a:pt x="932" y="86"/>
                  </a:lnTo>
                  <a:lnTo>
                    <a:pt x="932" y="88"/>
                  </a:lnTo>
                  <a:lnTo>
                    <a:pt x="932" y="88"/>
                  </a:lnTo>
                  <a:lnTo>
                    <a:pt x="937" y="91"/>
                  </a:lnTo>
                  <a:lnTo>
                    <a:pt x="938" y="91"/>
                  </a:lnTo>
                  <a:lnTo>
                    <a:pt x="941" y="88"/>
                  </a:lnTo>
                  <a:lnTo>
                    <a:pt x="943" y="86"/>
                  </a:lnTo>
                  <a:lnTo>
                    <a:pt x="944" y="86"/>
                  </a:lnTo>
                  <a:lnTo>
                    <a:pt x="946" y="88"/>
                  </a:lnTo>
                  <a:lnTo>
                    <a:pt x="946" y="88"/>
                  </a:lnTo>
                  <a:lnTo>
                    <a:pt x="944" y="89"/>
                  </a:lnTo>
                  <a:lnTo>
                    <a:pt x="943" y="91"/>
                  </a:lnTo>
                  <a:lnTo>
                    <a:pt x="941" y="91"/>
                  </a:lnTo>
                  <a:lnTo>
                    <a:pt x="944" y="91"/>
                  </a:lnTo>
                  <a:lnTo>
                    <a:pt x="947" y="91"/>
                  </a:lnTo>
                  <a:lnTo>
                    <a:pt x="950" y="92"/>
                  </a:lnTo>
                  <a:lnTo>
                    <a:pt x="952" y="91"/>
                  </a:lnTo>
                  <a:lnTo>
                    <a:pt x="953" y="92"/>
                  </a:lnTo>
                  <a:lnTo>
                    <a:pt x="953" y="92"/>
                  </a:lnTo>
                  <a:lnTo>
                    <a:pt x="955" y="94"/>
                  </a:lnTo>
                  <a:lnTo>
                    <a:pt x="953" y="94"/>
                  </a:lnTo>
                  <a:lnTo>
                    <a:pt x="952" y="94"/>
                  </a:lnTo>
                  <a:lnTo>
                    <a:pt x="952" y="95"/>
                  </a:lnTo>
                  <a:lnTo>
                    <a:pt x="950" y="95"/>
                  </a:lnTo>
                  <a:lnTo>
                    <a:pt x="950" y="97"/>
                  </a:lnTo>
                  <a:lnTo>
                    <a:pt x="949" y="100"/>
                  </a:lnTo>
                  <a:lnTo>
                    <a:pt x="949" y="100"/>
                  </a:lnTo>
                  <a:lnTo>
                    <a:pt x="947" y="100"/>
                  </a:lnTo>
                  <a:lnTo>
                    <a:pt x="947" y="100"/>
                  </a:lnTo>
                  <a:lnTo>
                    <a:pt x="947" y="99"/>
                  </a:lnTo>
                  <a:lnTo>
                    <a:pt x="947" y="99"/>
                  </a:lnTo>
                  <a:lnTo>
                    <a:pt x="946" y="99"/>
                  </a:lnTo>
                  <a:lnTo>
                    <a:pt x="944" y="99"/>
                  </a:lnTo>
                  <a:lnTo>
                    <a:pt x="944" y="100"/>
                  </a:lnTo>
                  <a:lnTo>
                    <a:pt x="950" y="106"/>
                  </a:lnTo>
                  <a:lnTo>
                    <a:pt x="952" y="111"/>
                  </a:lnTo>
                  <a:lnTo>
                    <a:pt x="953" y="114"/>
                  </a:lnTo>
                  <a:lnTo>
                    <a:pt x="953" y="114"/>
                  </a:lnTo>
                  <a:lnTo>
                    <a:pt x="953" y="115"/>
                  </a:lnTo>
                  <a:lnTo>
                    <a:pt x="953" y="117"/>
                  </a:lnTo>
                  <a:lnTo>
                    <a:pt x="953" y="120"/>
                  </a:lnTo>
                  <a:lnTo>
                    <a:pt x="953" y="123"/>
                  </a:lnTo>
                  <a:lnTo>
                    <a:pt x="952" y="127"/>
                  </a:lnTo>
                  <a:lnTo>
                    <a:pt x="953" y="129"/>
                  </a:lnTo>
                  <a:lnTo>
                    <a:pt x="955" y="130"/>
                  </a:lnTo>
                  <a:lnTo>
                    <a:pt x="955" y="132"/>
                  </a:lnTo>
                  <a:lnTo>
                    <a:pt x="956" y="132"/>
                  </a:lnTo>
                  <a:lnTo>
                    <a:pt x="956" y="133"/>
                  </a:lnTo>
                  <a:lnTo>
                    <a:pt x="956" y="133"/>
                  </a:lnTo>
                  <a:lnTo>
                    <a:pt x="956" y="135"/>
                  </a:lnTo>
                  <a:lnTo>
                    <a:pt x="958" y="133"/>
                  </a:lnTo>
                  <a:lnTo>
                    <a:pt x="958" y="133"/>
                  </a:lnTo>
                  <a:lnTo>
                    <a:pt x="958" y="132"/>
                  </a:lnTo>
                  <a:lnTo>
                    <a:pt x="959" y="130"/>
                  </a:lnTo>
                  <a:lnTo>
                    <a:pt x="961" y="127"/>
                  </a:lnTo>
                  <a:lnTo>
                    <a:pt x="961" y="126"/>
                  </a:lnTo>
                  <a:lnTo>
                    <a:pt x="961" y="123"/>
                  </a:lnTo>
                  <a:lnTo>
                    <a:pt x="961" y="123"/>
                  </a:lnTo>
                  <a:lnTo>
                    <a:pt x="962" y="118"/>
                  </a:lnTo>
                  <a:lnTo>
                    <a:pt x="962" y="115"/>
                  </a:lnTo>
                  <a:lnTo>
                    <a:pt x="962" y="112"/>
                  </a:lnTo>
                  <a:lnTo>
                    <a:pt x="964" y="109"/>
                  </a:lnTo>
                  <a:lnTo>
                    <a:pt x="965" y="106"/>
                  </a:lnTo>
                  <a:lnTo>
                    <a:pt x="967" y="102"/>
                  </a:lnTo>
                  <a:lnTo>
                    <a:pt x="969" y="100"/>
                  </a:lnTo>
                  <a:lnTo>
                    <a:pt x="970" y="100"/>
                  </a:lnTo>
                  <a:lnTo>
                    <a:pt x="972" y="100"/>
                  </a:lnTo>
                  <a:lnTo>
                    <a:pt x="973" y="102"/>
                  </a:lnTo>
                  <a:lnTo>
                    <a:pt x="975" y="105"/>
                  </a:lnTo>
                  <a:lnTo>
                    <a:pt x="976" y="108"/>
                  </a:lnTo>
                  <a:lnTo>
                    <a:pt x="981" y="111"/>
                  </a:lnTo>
                  <a:lnTo>
                    <a:pt x="981" y="112"/>
                  </a:lnTo>
                  <a:lnTo>
                    <a:pt x="984" y="115"/>
                  </a:lnTo>
                  <a:lnTo>
                    <a:pt x="985" y="120"/>
                  </a:lnTo>
                  <a:lnTo>
                    <a:pt x="985" y="124"/>
                  </a:lnTo>
                  <a:lnTo>
                    <a:pt x="985" y="127"/>
                  </a:lnTo>
                  <a:lnTo>
                    <a:pt x="987" y="129"/>
                  </a:lnTo>
                  <a:lnTo>
                    <a:pt x="987" y="129"/>
                  </a:lnTo>
                  <a:lnTo>
                    <a:pt x="987" y="132"/>
                  </a:lnTo>
                  <a:lnTo>
                    <a:pt x="987" y="133"/>
                  </a:lnTo>
                  <a:lnTo>
                    <a:pt x="985" y="133"/>
                  </a:lnTo>
                  <a:lnTo>
                    <a:pt x="985" y="135"/>
                  </a:lnTo>
                  <a:lnTo>
                    <a:pt x="984" y="135"/>
                  </a:lnTo>
                  <a:lnTo>
                    <a:pt x="982" y="135"/>
                  </a:lnTo>
                  <a:lnTo>
                    <a:pt x="982" y="135"/>
                  </a:lnTo>
                  <a:lnTo>
                    <a:pt x="982" y="132"/>
                  </a:lnTo>
                  <a:lnTo>
                    <a:pt x="981" y="132"/>
                  </a:lnTo>
                  <a:lnTo>
                    <a:pt x="979" y="133"/>
                  </a:lnTo>
                  <a:lnTo>
                    <a:pt x="979" y="135"/>
                  </a:lnTo>
                  <a:lnTo>
                    <a:pt x="981" y="138"/>
                  </a:lnTo>
                  <a:lnTo>
                    <a:pt x="981" y="144"/>
                  </a:lnTo>
                  <a:lnTo>
                    <a:pt x="981" y="144"/>
                  </a:lnTo>
                  <a:lnTo>
                    <a:pt x="982" y="150"/>
                  </a:lnTo>
                  <a:lnTo>
                    <a:pt x="984" y="155"/>
                  </a:lnTo>
                  <a:lnTo>
                    <a:pt x="990" y="164"/>
                  </a:lnTo>
                  <a:lnTo>
                    <a:pt x="991" y="165"/>
                  </a:lnTo>
                  <a:lnTo>
                    <a:pt x="991" y="168"/>
                  </a:lnTo>
                  <a:lnTo>
                    <a:pt x="991" y="168"/>
                  </a:lnTo>
                  <a:lnTo>
                    <a:pt x="991" y="170"/>
                  </a:lnTo>
                  <a:lnTo>
                    <a:pt x="993" y="170"/>
                  </a:lnTo>
                  <a:lnTo>
                    <a:pt x="993" y="170"/>
                  </a:lnTo>
                  <a:lnTo>
                    <a:pt x="996" y="167"/>
                  </a:lnTo>
                  <a:lnTo>
                    <a:pt x="997" y="164"/>
                  </a:lnTo>
                  <a:lnTo>
                    <a:pt x="999" y="162"/>
                  </a:lnTo>
                  <a:lnTo>
                    <a:pt x="999" y="162"/>
                  </a:lnTo>
                  <a:lnTo>
                    <a:pt x="1000" y="162"/>
                  </a:lnTo>
                  <a:lnTo>
                    <a:pt x="1000" y="161"/>
                  </a:lnTo>
                  <a:lnTo>
                    <a:pt x="1002" y="159"/>
                  </a:lnTo>
                  <a:lnTo>
                    <a:pt x="1002" y="159"/>
                  </a:lnTo>
                  <a:lnTo>
                    <a:pt x="1002" y="155"/>
                  </a:lnTo>
                  <a:lnTo>
                    <a:pt x="1003" y="152"/>
                  </a:lnTo>
                  <a:lnTo>
                    <a:pt x="1003" y="150"/>
                  </a:lnTo>
                  <a:lnTo>
                    <a:pt x="1003" y="149"/>
                  </a:lnTo>
                  <a:lnTo>
                    <a:pt x="1010" y="141"/>
                  </a:lnTo>
                  <a:lnTo>
                    <a:pt x="1010" y="141"/>
                  </a:lnTo>
                  <a:lnTo>
                    <a:pt x="1011" y="132"/>
                  </a:lnTo>
                  <a:lnTo>
                    <a:pt x="1013" y="129"/>
                  </a:lnTo>
                  <a:lnTo>
                    <a:pt x="1013" y="126"/>
                  </a:lnTo>
                  <a:lnTo>
                    <a:pt x="1011" y="124"/>
                  </a:lnTo>
                  <a:lnTo>
                    <a:pt x="1013" y="123"/>
                  </a:lnTo>
                  <a:lnTo>
                    <a:pt x="1013" y="121"/>
                  </a:lnTo>
                  <a:lnTo>
                    <a:pt x="1013" y="120"/>
                  </a:lnTo>
                  <a:lnTo>
                    <a:pt x="1014" y="118"/>
                  </a:lnTo>
                  <a:lnTo>
                    <a:pt x="1014" y="117"/>
                  </a:lnTo>
                  <a:lnTo>
                    <a:pt x="1016" y="117"/>
                  </a:lnTo>
                  <a:lnTo>
                    <a:pt x="1016" y="117"/>
                  </a:lnTo>
                  <a:lnTo>
                    <a:pt x="1017" y="118"/>
                  </a:lnTo>
                  <a:lnTo>
                    <a:pt x="1017" y="118"/>
                  </a:lnTo>
                  <a:lnTo>
                    <a:pt x="1023" y="117"/>
                  </a:lnTo>
                  <a:lnTo>
                    <a:pt x="1023" y="117"/>
                  </a:lnTo>
                  <a:lnTo>
                    <a:pt x="1020" y="115"/>
                  </a:lnTo>
                  <a:lnTo>
                    <a:pt x="1020" y="114"/>
                  </a:lnTo>
                  <a:lnTo>
                    <a:pt x="1020" y="112"/>
                  </a:lnTo>
                  <a:lnTo>
                    <a:pt x="1020" y="111"/>
                  </a:lnTo>
                  <a:lnTo>
                    <a:pt x="1022" y="111"/>
                  </a:lnTo>
                  <a:lnTo>
                    <a:pt x="1022" y="109"/>
                  </a:lnTo>
                  <a:lnTo>
                    <a:pt x="1022" y="109"/>
                  </a:lnTo>
                  <a:lnTo>
                    <a:pt x="1023" y="108"/>
                  </a:lnTo>
                  <a:lnTo>
                    <a:pt x="1022" y="106"/>
                  </a:lnTo>
                  <a:lnTo>
                    <a:pt x="1020" y="103"/>
                  </a:lnTo>
                  <a:lnTo>
                    <a:pt x="1019" y="105"/>
                  </a:lnTo>
                  <a:lnTo>
                    <a:pt x="1017" y="103"/>
                  </a:lnTo>
                  <a:lnTo>
                    <a:pt x="1016" y="102"/>
                  </a:lnTo>
                  <a:lnTo>
                    <a:pt x="1016" y="99"/>
                  </a:lnTo>
                  <a:lnTo>
                    <a:pt x="1016" y="97"/>
                  </a:lnTo>
                  <a:lnTo>
                    <a:pt x="1016" y="95"/>
                  </a:lnTo>
                  <a:lnTo>
                    <a:pt x="1016" y="95"/>
                  </a:lnTo>
                  <a:lnTo>
                    <a:pt x="1016" y="94"/>
                  </a:lnTo>
                  <a:lnTo>
                    <a:pt x="1016" y="92"/>
                  </a:lnTo>
                  <a:lnTo>
                    <a:pt x="1016" y="91"/>
                  </a:lnTo>
                  <a:lnTo>
                    <a:pt x="1016" y="91"/>
                  </a:lnTo>
                  <a:lnTo>
                    <a:pt x="1016" y="89"/>
                  </a:lnTo>
                  <a:lnTo>
                    <a:pt x="1016" y="88"/>
                  </a:lnTo>
                  <a:lnTo>
                    <a:pt x="1014" y="86"/>
                  </a:lnTo>
                  <a:lnTo>
                    <a:pt x="1016" y="83"/>
                  </a:lnTo>
                  <a:lnTo>
                    <a:pt x="1016" y="82"/>
                  </a:lnTo>
                  <a:lnTo>
                    <a:pt x="1014" y="80"/>
                  </a:lnTo>
                  <a:lnTo>
                    <a:pt x="1014" y="80"/>
                  </a:lnTo>
                  <a:lnTo>
                    <a:pt x="1014" y="80"/>
                  </a:lnTo>
                  <a:lnTo>
                    <a:pt x="1016" y="80"/>
                  </a:lnTo>
                  <a:lnTo>
                    <a:pt x="1017" y="80"/>
                  </a:lnTo>
                  <a:lnTo>
                    <a:pt x="1019" y="82"/>
                  </a:lnTo>
                  <a:lnTo>
                    <a:pt x="1020" y="82"/>
                  </a:lnTo>
                  <a:lnTo>
                    <a:pt x="1023" y="80"/>
                  </a:lnTo>
                  <a:lnTo>
                    <a:pt x="1025" y="80"/>
                  </a:lnTo>
                  <a:lnTo>
                    <a:pt x="1029" y="80"/>
                  </a:lnTo>
                  <a:lnTo>
                    <a:pt x="1031" y="80"/>
                  </a:lnTo>
                  <a:lnTo>
                    <a:pt x="1034" y="83"/>
                  </a:lnTo>
                  <a:lnTo>
                    <a:pt x="1037" y="85"/>
                  </a:lnTo>
                  <a:lnTo>
                    <a:pt x="1038" y="85"/>
                  </a:lnTo>
                  <a:lnTo>
                    <a:pt x="1046" y="86"/>
                  </a:lnTo>
                  <a:lnTo>
                    <a:pt x="1049" y="85"/>
                  </a:lnTo>
                  <a:lnTo>
                    <a:pt x="1051" y="85"/>
                  </a:lnTo>
                  <a:lnTo>
                    <a:pt x="1054" y="88"/>
                  </a:lnTo>
                  <a:lnTo>
                    <a:pt x="1054" y="89"/>
                  </a:lnTo>
                  <a:lnTo>
                    <a:pt x="1052" y="91"/>
                  </a:lnTo>
                  <a:lnTo>
                    <a:pt x="1051" y="91"/>
                  </a:lnTo>
                  <a:lnTo>
                    <a:pt x="1049" y="92"/>
                  </a:lnTo>
                  <a:lnTo>
                    <a:pt x="1051" y="94"/>
                  </a:lnTo>
                  <a:lnTo>
                    <a:pt x="1054" y="95"/>
                  </a:lnTo>
                  <a:lnTo>
                    <a:pt x="1055" y="99"/>
                  </a:lnTo>
                  <a:lnTo>
                    <a:pt x="1055" y="100"/>
                  </a:lnTo>
                  <a:lnTo>
                    <a:pt x="1055" y="100"/>
                  </a:lnTo>
                  <a:lnTo>
                    <a:pt x="1055" y="102"/>
                  </a:lnTo>
                  <a:lnTo>
                    <a:pt x="1055" y="102"/>
                  </a:lnTo>
                  <a:lnTo>
                    <a:pt x="1058" y="100"/>
                  </a:lnTo>
                  <a:lnTo>
                    <a:pt x="1061" y="100"/>
                  </a:lnTo>
                  <a:lnTo>
                    <a:pt x="1064" y="103"/>
                  </a:lnTo>
                  <a:lnTo>
                    <a:pt x="1066" y="103"/>
                  </a:lnTo>
                  <a:lnTo>
                    <a:pt x="1066" y="105"/>
                  </a:lnTo>
                  <a:lnTo>
                    <a:pt x="1066" y="106"/>
                  </a:lnTo>
                  <a:lnTo>
                    <a:pt x="1063" y="109"/>
                  </a:lnTo>
                  <a:lnTo>
                    <a:pt x="1061" y="111"/>
                  </a:lnTo>
                  <a:lnTo>
                    <a:pt x="1058" y="112"/>
                  </a:lnTo>
                  <a:lnTo>
                    <a:pt x="1058" y="114"/>
                  </a:lnTo>
                  <a:lnTo>
                    <a:pt x="1061" y="114"/>
                  </a:lnTo>
                  <a:lnTo>
                    <a:pt x="1064" y="114"/>
                  </a:lnTo>
                  <a:lnTo>
                    <a:pt x="1066" y="115"/>
                  </a:lnTo>
                  <a:lnTo>
                    <a:pt x="1066" y="115"/>
                  </a:lnTo>
                  <a:lnTo>
                    <a:pt x="1067" y="117"/>
                  </a:lnTo>
                  <a:lnTo>
                    <a:pt x="1067" y="118"/>
                  </a:lnTo>
                  <a:lnTo>
                    <a:pt x="1067" y="120"/>
                  </a:lnTo>
                  <a:lnTo>
                    <a:pt x="1067" y="121"/>
                  </a:lnTo>
                  <a:lnTo>
                    <a:pt x="1064" y="124"/>
                  </a:lnTo>
                  <a:lnTo>
                    <a:pt x="1063" y="126"/>
                  </a:lnTo>
                  <a:lnTo>
                    <a:pt x="1060" y="127"/>
                  </a:lnTo>
                  <a:lnTo>
                    <a:pt x="1058" y="127"/>
                  </a:lnTo>
                  <a:lnTo>
                    <a:pt x="1058" y="127"/>
                  </a:lnTo>
                  <a:lnTo>
                    <a:pt x="1057" y="126"/>
                  </a:lnTo>
                  <a:lnTo>
                    <a:pt x="1055" y="126"/>
                  </a:lnTo>
                  <a:lnTo>
                    <a:pt x="1052" y="127"/>
                  </a:lnTo>
                  <a:lnTo>
                    <a:pt x="1052" y="127"/>
                  </a:lnTo>
                  <a:lnTo>
                    <a:pt x="1051" y="127"/>
                  </a:lnTo>
                  <a:lnTo>
                    <a:pt x="1051" y="129"/>
                  </a:lnTo>
                  <a:lnTo>
                    <a:pt x="1052" y="130"/>
                  </a:lnTo>
                  <a:lnTo>
                    <a:pt x="1052" y="132"/>
                  </a:lnTo>
                  <a:lnTo>
                    <a:pt x="1054" y="132"/>
                  </a:lnTo>
                  <a:lnTo>
                    <a:pt x="1052" y="133"/>
                  </a:lnTo>
                  <a:lnTo>
                    <a:pt x="1052" y="133"/>
                  </a:lnTo>
                  <a:lnTo>
                    <a:pt x="1054" y="133"/>
                  </a:lnTo>
                  <a:lnTo>
                    <a:pt x="1055" y="138"/>
                  </a:lnTo>
                  <a:lnTo>
                    <a:pt x="1055" y="138"/>
                  </a:lnTo>
                  <a:lnTo>
                    <a:pt x="1055" y="138"/>
                  </a:lnTo>
                  <a:lnTo>
                    <a:pt x="1057" y="137"/>
                  </a:lnTo>
                  <a:lnTo>
                    <a:pt x="1057" y="137"/>
                  </a:lnTo>
                  <a:lnTo>
                    <a:pt x="1058" y="137"/>
                  </a:lnTo>
                  <a:lnTo>
                    <a:pt x="1058" y="138"/>
                  </a:lnTo>
                  <a:lnTo>
                    <a:pt x="1057" y="141"/>
                  </a:lnTo>
                  <a:lnTo>
                    <a:pt x="1057" y="143"/>
                  </a:lnTo>
                  <a:lnTo>
                    <a:pt x="1057" y="144"/>
                  </a:lnTo>
                  <a:lnTo>
                    <a:pt x="1057" y="146"/>
                  </a:lnTo>
                  <a:lnTo>
                    <a:pt x="1058" y="147"/>
                  </a:lnTo>
                  <a:lnTo>
                    <a:pt x="1060" y="150"/>
                  </a:lnTo>
                  <a:lnTo>
                    <a:pt x="1061" y="152"/>
                  </a:lnTo>
                  <a:lnTo>
                    <a:pt x="1064" y="155"/>
                  </a:lnTo>
                  <a:lnTo>
                    <a:pt x="1064" y="156"/>
                  </a:lnTo>
                  <a:lnTo>
                    <a:pt x="1066" y="159"/>
                  </a:lnTo>
                  <a:lnTo>
                    <a:pt x="1067" y="161"/>
                  </a:lnTo>
                  <a:lnTo>
                    <a:pt x="1066" y="164"/>
                  </a:lnTo>
                  <a:lnTo>
                    <a:pt x="1066" y="168"/>
                  </a:lnTo>
                  <a:lnTo>
                    <a:pt x="1064" y="172"/>
                  </a:lnTo>
                  <a:lnTo>
                    <a:pt x="1064" y="173"/>
                  </a:lnTo>
                  <a:lnTo>
                    <a:pt x="1063" y="175"/>
                  </a:lnTo>
                  <a:lnTo>
                    <a:pt x="1061" y="176"/>
                  </a:lnTo>
                  <a:lnTo>
                    <a:pt x="1060" y="176"/>
                  </a:lnTo>
                  <a:lnTo>
                    <a:pt x="1058" y="176"/>
                  </a:lnTo>
                  <a:lnTo>
                    <a:pt x="1058" y="178"/>
                  </a:lnTo>
                  <a:lnTo>
                    <a:pt x="1057" y="181"/>
                  </a:lnTo>
                  <a:lnTo>
                    <a:pt x="1055" y="182"/>
                  </a:lnTo>
                  <a:lnTo>
                    <a:pt x="1055" y="184"/>
                  </a:lnTo>
                  <a:lnTo>
                    <a:pt x="1054" y="184"/>
                  </a:lnTo>
                  <a:lnTo>
                    <a:pt x="1051" y="187"/>
                  </a:lnTo>
                  <a:lnTo>
                    <a:pt x="1051" y="188"/>
                  </a:lnTo>
                  <a:lnTo>
                    <a:pt x="1046" y="190"/>
                  </a:lnTo>
                  <a:lnTo>
                    <a:pt x="1043" y="193"/>
                  </a:lnTo>
                  <a:lnTo>
                    <a:pt x="1041" y="194"/>
                  </a:lnTo>
                  <a:lnTo>
                    <a:pt x="1040" y="194"/>
                  </a:lnTo>
                  <a:lnTo>
                    <a:pt x="1038" y="194"/>
                  </a:lnTo>
                  <a:lnTo>
                    <a:pt x="1038" y="194"/>
                  </a:lnTo>
                  <a:lnTo>
                    <a:pt x="1038" y="191"/>
                  </a:lnTo>
                  <a:lnTo>
                    <a:pt x="1037" y="191"/>
                  </a:lnTo>
                  <a:lnTo>
                    <a:pt x="1037" y="190"/>
                  </a:lnTo>
                  <a:lnTo>
                    <a:pt x="1034" y="185"/>
                  </a:lnTo>
                  <a:lnTo>
                    <a:pt x="1034" y="184"/>
                  </a:lnTo>
                  <a:lnTo>
                    <a:pt x="1032" y="184"/>
                  </a:lnTo>
                  <a:lnTo>
                    <a:pt x="1031" y="184"/>
                  </a:lnTo>
                  <a:lnTo>
                    <a:pt x="1031" y="184"/>
                  </a:lnTo>
                  <a:lnTo>
                    <a:pt x="1029" y="182"/>
                  </a:lnTo>
                  <a:lnTo>
                    <a:pt x="1029" y="181"/>
                  </a:lnTo>
                  <a:lnTo>
                    <a:pt x="1029" y="181"/>
                  </a:lnTo>
                  <a:lnTo>
                    <a:pt x="1029" y="181"/>
                  </a:lnTo>
                  <a:lnTo>
                    <a:pt x="1029" y="179"/>
                  </a:lnTo>
                  <a:lnTo>
                    <a:pt x="1028" y="178"/>
                  </a:lnTo>
                  <a:lnTo>
                    <a:pt x="1026" y="176"/>
                  </a:lnTo>
                  <a:lnTo>
                    <a:pt x="1026" y="176"/>
                  </a:lnTo>
                  <a:lnTo>
                    <a:pt x="1025" y="175"/>
                  </a:lnTo>
                  <a:lnTo>
                    <a:pt x="1023" y="175"/>
                  </a:lnTo>
                  <a:lnTo>
                    <a:pt x="1020" y="176"/>
                  </a:lnTo>
                  <a:lnTo>
                    <a:pt x="1020" y="178"/>
                  </a:lnTo>
                  <a:lnTo>
                    <a:pt x="1020" y="179"/>
                  </a:lnTo>
                  <a:lnTo>
                    <a:pt x="1020" y="179"/>
                  </a:lnTo>
                  <a:lnTo>
                    <a:pt x="1022" y="179"/>
                  </a:lnTo>
                  <a:lnTo>
                    <a:pt x="1022" y="178"/>
                  </a:lnTo>
                  <a:lnTo>
                    <a:pt x="1023" y="178"/>
                  </a:lnTo>
                  <a:lnTo>
                    <a:pt x="1025" y="178"/>
                  </a:lnTo>
                  <a:lnTo>
                    <a:pt x="1025" y="178"/>
                  </a:lnTo>
                  <a:lnTo>
                    <a:pt x="1026" y="179"/>
                  </a:lnTo>
                  <a:lnTo>
                    <a:pt x="1026" y="179"/>
                  </a:lnTo>
                  <a:lnTo>
                    <a:pt x="1029" y="184"/>
                  </a:lnTo>
                  <a:lnTo>
                    <a:pt x="1031" y="185"/>
                  </a:lnTo>
                  <a:lnTo>
                    <a:pt x="1031" y="187"/>
                  </a:lnTo>
                  <a:lnTo>
                    <a:pt x="1031" y="188"/>
                  </a:lnTo>
                  <a:lnTo>
                    <a:pt x="1032" y="190"/>
                  </a:lnTo>
                  <a:lnTo>
                    <a:pt x="1034" y="193"/>
                  </a:lnTo>
                  <a:lnTo>
                    <a:pt x="1035" y="197"/>
                  </a:lnTo>
                  <a:lnTo>
                    <a:pt x="1035" y="199"/>
                  </a:lnTo>
                  <a:lnTo>
                    <a:pt x="1035" y="199"/>
                  </a:lnTo>
                  <a:lnTo>
                    <a:pt x="1034" y="199"/>
                  </a:lnTo>
                  <a:lnTo>
                    <a:pt x="1032" y="199"/>
                  </a:lnTo>
                  <a:lnTo>
                    <a:pt x="1029" y="197"/>
                  </a:lnTo>
                  <a:lnTo>
                    <a:pt x="1029" y="197"/>
                  </a:lnTo>
                  <a:lnTo>
                    <a:pt x="1028" y="197"/>
                  </a:lnTo>
                  <a:lnTo>
                    <a:pt x="1028" y="200"/>
                  </a:lnTo>
                  <a:lnTo>
                    <a:pt x="1028" y="200"/>
                  </a:lnTo>
                  <a:lnTo>
                    <a:pt x="1025" y="200"/>
                  </a:lnTo>
                  <a:lnTo>
                    <a:pt x="1022" y="197"/>
                  </a:lnTo>
                  <a:lnTo>
                    <a:pt x="1020" y="196"/>
                  </a:lnTo>
                  <a:lnTo>
                    <a:pt x="1019" y="194"/>
                  </a:lnTo>
                  <a:lnTo>
                    <a:pt x="1017" y="193"/>
                  </a:lnTo>
                  <a:lnTo>
                    <a:pt x="1016" y="190"/>
                  </a:lnTo>
                  <a:lnTo>
                    <a:pt x="1014" y="188"/>
                  </a:lnTo>
                  <a:lnTo>
                    <a:pt x="1011" y="190"/>
                  </a:lnTo>
                  <a:lnTo>
                    <a:pt x="1008" y="190"/>
                  </a:lnTo>
                  <a:lnTo>
                    <a:pt x="1000" y="190"/>
                  </a:lnTo>
                  <a:lnTo>
                    <a:pt x="1000" y="190"/>
                  </a:lnTo>
                  <a:lnTo>
                    <a:pt x="999" y="190"/>
                  </a:lnTo>
                  <a:lnTo>
                    <a:pt x="1000" y="191"/>
                  </a:lnTo>
                  <a:lnTo>
                    <a:pt x="1000" y="193"/>
                  </a:lnTo>
                  <a:lnTo>
                    <a:pt x="999" y="193"/>
                  </a:lnTo>
                  <a:lnTo>
                    <a:pt x="999" y="193"/>
                  </a:lnTo>
                  <a:lnTo>
                    <a:pt x="1000" y="194"/>
                  </a:lnTo>
                  <a:lnTo>
                    <a:pt x="1002" y="196"/>
                  </a:lnTo>
                  <a:lnTo>
                    <a:pt x="1005" y="197"/>
                  </a:lnTo>
                  <a:lnTo>
                    <a:pt x="1007" y="199"/>
                  </a:lnTo>
                  <a:lnTo>
                    <a:pt x="1008" y="200"/>
                  </a:lnTo>
                  <a:lnTo>
                    <a:pt x="1010" y="202"/>
                  </a:lnTo>
                  <a:lnTo>
                    <a:pt x="1010" y="202"/>
                  </a:lnTo>
                  <a:lnTo>
                    <a:pt x="1008" y="205"/>
                  </a:lnTo>
                  <a:lnTo>
                    <a:pt x="1008" y="205"/>
                  </a:lnTo>
                  <a:lnTo>
                    <a:pt x="1000" y="216"/>
                  </a:lnTo>
                  <a:lnTo>
                    <a:pt x="997" y="220"/>
                  </a:lnTo>
                  <a:lnTo>
                    <a:pt x="996" y="223"/>
                  </a:lnTo>
                  <a:lnTo>
                    <a:pt x="994" y="225"/>
                  </a:lnTo>
                  <a:lnTo>
                    <a:pt x="993" y="225"/>
                  </a:lnTo>
                  <a:lnTo>
                    <a:pt x="991" y="226"/>
                  </a:lnTo>
                  <a:lnTo>
                    <a:pt x="988" y="226"/>
                  </a:lnTo>
                  <a:lnTo>
                    <a:pt x="984" y="225"/>
                  </a:lnTo>
                  <a:lnTo>
                    <a:pt x="982" y="225"/>
                  </a:lnTo>
                  <a:lnTo>
                    <a:pt x="979" y="220"/>
                  </a:lnTo>
                  <a:lnTo>
                    <a:pt x="978" y="219"/>
                  </a:lnTo>
                  <a:lnTo>
                    <a:pt x="976" y="217"/>
                  </a:lnTo>
                  <a:lnTo>
                    <a:pt x="975" y="216"/>
                  </a:lnTo>
                  <a:lnTo>
                    <a:pt x="975" y="216"/>
                  </a:lnTo>
                  <a:lnTo>
                    <a:pt x="973" y="216"/>
                  </a:lnTo>
                  <a:lnTo>
                    <a:pt x="970" y="214"/>
                  </a:lnTo>
                  <a:lnTo>
                    <a:pt x="967" y="210"/>
                  </a:lnTo>
                  <a:lnTo>
                    <a:pt x="964" y="208"/>
                  </a:lnTo>
                  <a:lnTo>
                    <a:pt x="962" y="208"/>
                  </a:lnTo>
                  <a:lnTo>
                    <a:pt x="961" y="208"/>
                  </a:lnTo>
                  <a:lnTo>
                    <a:pt x="961" y="208"/>
                  </a:lnTo>
                  <a:lnTo>
                    <a:pt x="961" y="210"/>
                  </a:lnTo>
                  <a:lnTo>
                    <a:pt x="961" y="210"/>
                  </a:lnTo>
                  <a:lnTo>
                    <a:pt x="959" y="210"/>
                  </a:lnTo>
                  <a:lnTo>
                    <a:pt x="958" y="210"/>
                  </a:lnTo>
                  <a:lnTo>
                    <a:pt x="956" y="208"/>
                  </a:lnTo>
                  <a:lnTo>
                    <a:pt x="953" y="208"/>
                  </a:lnTo>
                  <a:lnTo>
                    <a:pt x="952" y="208"/>
                  </a:lnTo>
                  <a:lnTo>
                    <a:pt x="949" y="208"/>
                  </a:lnTo>
                  <a:lnTo>
                    <a:pt x="947" y="206"/>
                  </a:lnTo>
                  <a:lnTo>
                    <a:pt x="944" y="206"/>
                  </a:lnTo>
                  <a:lnTo>
                    <a:pt x="943" y="206"/>
                  </a:lnTo>
                  <a:lnTo>
                    <a:pt x="943" y="208"/>
                  </a:lnTo>
                  <a:lnTo>
                    <a:pt x="944" y="210"/>
                  </a:lnTo>
                  <a:lnTo>
                    <a:pt x="947" y="211"/>
                  </a:lnTo>
                  <a:lnTo>
                    <a:pt x="946" y="210"/>
                  </a:lnTo>
                  <a:lnTo>
                    <a:pt x="946" y="210"/>
                  </a:lnTo>
                  <a:lnTo>
                    <a:pt x="947" y="208"/>
                  </a:lnTo>
                  <a:lnTo>
                    <a:pt x="952" y="210"/>
                  </a:lnTo>
                  <a:lnTo>
                    <a:pt x="958" y="211"/>
                  </a:lnTo>
                  <a:lnTo>
                    <a:pt x="959" y="211"/>
                  </a:lnTo>
                  <a:lnTo>
                    <a:pt x="961" y="213"/>
                  </a:lnTo>
                  <a:lnTo>
                    <a:pt x="962" y="214"/>
                  </a:lnTo>
                  <a:lnTo>
                    <a:pt x="964" y="217"/>
                  </a:lnTo>
                  <a:lnTo>
                    <a:pt x="969" y="223"/>
                  </a:lnTo>
                  <a:lnTo>
                    <a:pt x="970" y="225"/>
                  </a:lnTo>
                  <a:lnTo>
                    <a:pt x="972" y="225"/>
                  </a:lnTo>
                  <a:lnTo>
                    <a:pt x="982" y="228"/>
                  </a:lnTo>
                  <a:lnTo>
                    <a:pt x="985" y="228"/>
                  </a:lnTo>
                  <a:lnTo>
                    <a:pt x="991" y="228"/>
                  </a:lnTo>
                  <a:lnTo>
                    <a:pt x="994" y="229"/>
                  </a:lnTo>
                  <a:lnTo>
                    <a:pt x="996" y="229"/>
                  </a:lnTo>
                  <a:lnTo>
                    <a:pt x="996" y="232"/>
                  </a:lnTo>
                  <a:lnTo>
                    <a:pt x="996" y="234"/>
                  </a:lnTo>
                  <a:lnTo>
                    <a:pt x="994" y="238"/>
                  </a:lnTo>
                  <a:lnTo>
                    <a:pt x="993" y="240"/>
                  </a:lnTo>
                  <a:lnTo>
                    <a:pt x="985" y="252"/>
                  </a:lnTo>
                  <a:lnTo>
                    <a:pt x="985" y="255"/>
                  </a:lnTo>
                  <a:lnTo>
                    <a:pt x="984" y="257"/>
                  </a:lnTo>
                  <a:lnTo>
                    <a:pt x="982" y="260"/>
                  </a:lnTo>
                  <a:lnTo>
                    <a:pt x="979" y="261"/>
                  </a:lnTo>
                  <a:lnTo>
                    <a:pt x="976" y="264"/>
                  </a:lnTo>
                  <a:lnTo>
                    <a:pt x="975" y="264"/>
                  </a:lnTo>
                  <a:lnTo>
                    <a:pt x="972" y="264"/>
                  </a:lnTo>
                  <a:lnTo>
                    <a:pt x="972" y="263"/>
                  </a:lnTo>
                  <a:lnTo>
                    <a:pt x="970" y="261"/>
                  </a:lnTo>
                  <a:lnTo>
                    <a:pt x="969" y="261"/>
                  </a:lnTo>
                  <a:lnTo>
                    <a:pt x="970" y="264"/>
                  </a:lnTo>
                  <a:lnTo>
                    <a:pt x="970" y="264"/>
                  </a:lnTo>
                  <a:lnTo>
                    <a:pt x="969" y="264"/>
                  </a:lnTo>
                  <a:lnTo>
                    <a:pt x="967" y="263"/>
                  </a:lnTo>
                  <a:lnTo>
                    <a:pt x="965" y="263"/>
                  </a:lnTo>
                  <a:lnTo>
                    <a:pt x="965" y="264"/>
                  </a:lnTo>
                  <a:lnTo>
                    <a:pt x="965" y="264"/>
                  </a:lnTo>
                  <a:lnTo>
                    <a:pt x="964" y="263"/>
                  </a:lnTo>
                  <a:lnTo>
                    <a:pt x="962" y="261"/>
                  </a:lnTo>
                  <a:lnTo>
                    <a:pt x="962" y="261"/>
                  </a:lnTo>
                  <a:lnTo>
                    <a:pt x="962" y="260"/>
                  </a:lnTo>
                  <a:lnTo>
                    <a:pt x="962" y="260"/>
                  </a:lnTo>
                  <a:lnTo>
                    <a:pt x="959" y="260"/>
                  </a:lnTo>
                  <a:lnTo>
                    <a:pt x="958" y="261"/>
                  </a:lnTo>
                  <a:lnTo>
                    <a:pt x="959" y="261"/>
                  </a:lnTo>
                  <a:lnTo>
                    <a:pt x="959" y="261"/>
                  </a:lnTo>
                  <a:lnTo>
                    <a:pt x="961" y="264"/>
                  </a:lnTo>
                  <a:lnTo>
                    <a:pt x="961" y="266"/>
                  </a:lnTo>
                  <a:lnTo>
                    <a:pt x="961" y="266"/>
                  </a:lnTo>
                  <a:lnTo>
                    <a:pt x="958" y="264"/>
                  </a:lnTo>
                  <a:lnTo>
                    <a:pt x="958" y="264"/>
                  </a:lnTo>
                  <a:lnTo>
                    <a:pt x="959" y="267"/>
                  </a:lnTo>
                  <a:lnTo>
                    <a:pt x="959" y="269"/>
                  </a:lnTo>
                  <a:lnTo>
                    <a:pt x="959" y="269"/>
                  </a:lnTo>
                  <a:lnTo>
                    <a:pt x="958" y="273"/>
                  </a:lnTo>
                  <a:lnTo>
                    <a:pt x="956" y="273"/>
                  </a:lnTo>
                  <a:lnTo>
                    <a:pt x="955" y="275"/>
                  </a:lnTo>
                  <a:lnTo>
                    <a:pt x="953" y="275"/>
                  </a:lnTo>
                  <a:lnTo>
                    <a:pt x="953" y="273"/>
                  </a:lnTo>
                  <a:lnTo>
                    <a:pt x="952" y="273"/>
                  </a:lnTo>
                  <a:lnTo>
                    <a:pt x="952" y="275"/>
                  </a:lnTo>
                  <a:lnTo>
                    <a:pt x="950" y="275"/>
                  </a:lnTo>
                  <a:lnTo>
                    <a:pt x="950" y="276"/>
                  </a:lnTo>
                  <a:lnTo>
                    <a:pt x="947" y="275"/>
                  </a:lnTo>
                  <a:lnTo>
                    <a:pt x="946" y="275"/>
                  </a:lnTo>
                  <a:lnTo>
                    <a:pt x="941" y="272"/>
                  </a:lnTo>
                  <a:lnTo>
                    <a:pt x="940" y="272"/>
                  </a:lnTo>
                  <a:lnTo>
                    <a:pt x="937" y="270"/>
                  </a:lnTo>
                  <a:lnTo>
                    <a:pt x="935" y="270"/>
                  </a:lnTo>
                  <a:lnTo>
                    <a:pt x="935" y="270"/>
                  </a:lnTo>
                  <a:lnTo>
                    <a:pt x="937" y="270"/>
                  </a:lnTo>
                  <a:lnTo>
                    <a:pt x="937" y="269"/>
                  </a:lnTo>
                  <a:lnTo>
                    <a:pt x="935" y="269"/>
                  </a:lnTo>
                  <a:lnTo>
                    <a:pt x="935" y="269"/>
                  </a:lnTo>
                  <a:lnTo>
                    <a:pt x="934" y="270"/>
                  </a:lnTo>
                  <a:lnTo>
                    <a:pt x="932" y="270"/>
                  </a:lnTo>
                  <a:lnTo>
                    <a:pt x="931" y="270"/>
                  </a:lnTo>
                  <a:lnTo>
                    <a:pt x="927" y="269"/>
                  </a:lnTo>
                  <a:lnTo>
                    <a:pt x="923" y="266"/>
                  </a:lnTo>
                  <a:lnTo>
                    <a:pt x="917" y="263"/>
                  </a:lnTo>
                  <a:lnTo>
                    <a:pt x="914" y="260"/>
                  </a:lnTo>
                  <a:lnTo>
                    <a:pt x="915" y="263"/>
                  </a:lnTo>
                  <a:lnTo>
                    <a:pt x="915" y="264"/>
                  </a:lnTo>
                  <a:lnTo>
                    <a:pt x="915" y="264"/>
                  </a:lnTo>
                  <a:lnTo>
                    <a:pt x="915" y="266"/>
                  </a:lnTo>
                  <a:lnTo>
                    <a:pt x="915" y="267"/>
                  </a:lnTo>
                  <a:lnTo>
                    <a:pt x="918" y="269"/>
                  </a:lnTo>
                  <a:lnTo>
                    <a:pt x="920" y="269"/>
                  </a:lnTo>
                  <a:lnTo>
                    <a:pt x="920" y="269"/>
                  </a:lnTo>
                  <a:lnTo>
                    <a:pt x="918" y="267"/>
                  </a:lnTo>
                  <a:lnTo>
                    <a:pt x="918" y="267"/>
                  </a:lnTo>
                  <a:lnTo>
                    <a:pt x="918" y="266"/>
                  </a:lnTo>
                  <a:lnTo>
                    <a:pt x="918" y="266"/>
                  </a:lnTo>
                  <a:lnTo>
                    <a:pt x="920" y="266"/>
                  </a:lnTo>
                  <a:lnTo>
                    <a:pt x="921" y="267"/>
                  </a:lnTo>
                  <a:lnTo>
                    <a:pt x="929" y="270"/>
                  </a:lnTo>
                  <a:lnTo>
                    <a:pt x="931" y="272"/>
                  </a:lnTo>
                  <a:lnTo>
                    <a:pt x="932" y="272"/>
                  </a:lnTo>
                  <a:lnTo>
                    <a:pt x="934" y="273"/>
                  </a:lnTo>
                  <a:lnTo>
                    <a:pt x="932" y="273"/>
                  </a:lnTo>
                  <a:lnTo>
                    <a:pt x="929" y="276"/>
                  </a:lnTo>
                  <a:lnTo>
                    <a:pt x="929" y="276"/>
                  </a:lnTo>
                  <a:lnTo>
                    <a:pt x="932" y="276"/>
                  </a:lnTo>
                  <a:lnTo>
                    <a:pt x="934" y="273"/>
                  </a:lnTo>
                  <a:lnTo>
                    <a:pt x="935" y="273"/>
                  </a:lnTo>
                  <a:lnTo>
                    <a:pt x="937" y="272"/>
                  </a:lnTo>
                  <a:lnTo>
                    <a:pt x="938" y="273"/>
                  </a:lnTo>
                  <a:lnTo>
                    <a:pt x="941" y="276"/>
                  </a:lnTo>
                  <a:lnTo>
                    <a:pt x="943" y="278"/>
                  </a:lnTo>
                  <a:lnTo>
                    <a:pt x="946" y="278"/>
                  </a:lnTo>
                  <a:lnTo>
                    <a:pt x="947" y="279"/>
                  </a:lnTo>
                  <a:lnTo>
                    <a:pt x="950" y="283"/>
                  </a:lnTo>
                  <a:lnTo>
                    <a:pt x="950" y="284"/>
                  </a:lnTo>
                  <a:lnTo>
                    <a:pt x="952" y="289"/>
                  </a:lnTo>
                  <a:lnTo>
                    <a:pt x="950" y="290"/>
                  </a:lnTo>
                  <a:lnTo>
                    <a:pt x="950" y="292"/>
                  </a:lnTo>
                  <a:lnTo>
                    <a:pt x="950" y="292"/>
                  </a:lnTo>
                  <a:lnTo>
                    <a:pt x="949" y="293"/>
                  </a:lnTo>
                  <a:lnTo>
                    <a:pt x="947" y="293"/>
                  </a:lnTo>
                  <a:lnTo>
                    <a:pt x="946" y="293"/>
                  </a:lnTo>
                  <a:lnTo>
                    <a:pt x="943" y="296"/>
                  </a:lnTo>
                  <a:lnTo>
                    <a:pt x="941" y="296"/>
                  </a:lnTo>
                  <a:lnTo>
                    <a:pt x="937" y="296"/>
                  </a:lnTo>
                  <a:lnTo>
                    <a:pt x="935" y="295"/>
                  </a:lnTo>
                  <a:lnTo>
                    <a:pt x="934" y="295"/>
                  </a:lnTo>
                  <a:lnTo>
                    <a:pt x="934" y="296"/>
                  </a:lnTo>
                  <a:lnTo>
                    <a:pt x="932" y="296"/>
                  </a:lnTo>
                  <a:lnTo>
                    <a:pt x="931" y="296"/>
                  </a:lnTo>
                  <a:lnTo>
                    <a:pt x="931" y="298"/>
                  </a:lnTo>
                  <a:lnTo>
                    <a:pt x="931" y="298"/>
                  </a:lnTo>
                  <a:lnTo>
                    <a:pt x="931" y="299"/>
                  </a:lnTo>
                  <a:lnTo>
                    <a:pt x="931" y="299"/>
                  </a:lnTo>
                  <a:lnTo>
                    <a:pt x="932" y="301"/>
                  </a:lnTo>
                  <a:lnTo>
                    <a:pt x="934" y="301"/>
                  </a:lnTo>
                  <a:lnTo>
                    <a:pt x="935" y="301"/>
                  </a:lnTo>
                  <a:lnTo>
                    <a:pt x="935" y="302"/>
                  </a:lnTo>
                  <a:lnTo>
                    <a:pt x="935" y="302"/>
                  </a:lnTo>
                  <a:lnTo>
                    <a:pt x="935" y="304"/>
                  </a:lnTo>
                  <a:lnTo>
                    <a:pt x="934" y="304"/>
                  </a:lnTo>
                  <a:lnTo>
                    <a:pt x="932" y="302"/>
                  </a:lnTo>
                  <a:lnTo>
                    <a:pt x="932" y="302"/>
                  </a:lnTo>
                  <a:lnTo>
                    <a:pt x="931" y="304"/>
                  </a:lnTo>
                  <a:lnTo>
                    <a:pt x="931" y="304"/>
                  </a:lnTo>
                  <a:lnTo>
                    <a:pt x="929" y="304"/>
                  </a:lnTo>
                  <a:lnTo>
                    <a:pt x="927" y="304"/>
                  </a:lnTo>
                  <a:lnTo>
                    <a:pt x="927" y="305"/>
                  </a:lnTo>
                  <a:lnTo>
                    <a:pt x="927" y="305"/>
                  </a:lnTo>
                  <a:lnTo>
                    <a:pt x="926" y="307"/>
                  </a:lnTo>
                  <a:lnTo>
                    <a:pt x="926" y="308"/>
                  </a:lnTo>
                  <a:lnTo>
                    <a:pt x="926" y="308"/>
                  </a:lnTo>
                  <a:lnTo>
                    <a:pt x="926" y="310"/>
                  </a:lnTo>
                  <a:lnTo>
                    <a:pt x="927" y="311"/>
                  </a:lnTo>
                  <a:lnTo>
                    <a:pt x="929" y="313"/>
                  </a:lnTo>
                  <a:lnTo>
                    <a:pt x="929" y="314"/>
                  </a:lnTo>
                  <a:lnTo>
                    <a:pt x="927" y="313"/>
                  </a:lnTo>
                  <a:lnTo>
                    <a:pt x="927" y="313"/>
                  </a:lnTo>
                  <a:lnTo>
                    <a:pt x="926" y="311"/>
                  </a:lnTo>
                  <a:lnTo>
                    <a:pt x="924" y="310"/>
                  </a:lnTo>
                  <a:lnTo>
                    <a:pt x="921" y="308"/>
                  </a:lnTo>
                  <a:lnTo>
                    <a:pt x="920" y="308"/>
                  </a:lnTo>
                  <a:lnTo>
                    <a:pt x="920" y="308"/>
                  </a:lnTo>
                  <a:lnTo>
                    <a:pt x="923" y="311"/>
                  </a:lnTo>
                  <a:lnTo>
                    <a:pt x="924" y="311"/>
                  </a:lnTo>
                  <a:lnTo>
                    <a:pt x="924" y="313"/>
                  </a:lnTo>
                  <a:lnTo>
                    <a:pt x="921" y="314"/>
                  </a:lnTo>
                  <a:lnTo>
                    <a:pt x="921" y="314"/>
                  </a:lnTo>
                  <a:lnTo>
                    <a:pt x="923" y="316"/>
                  </a:lnTo>
                  <a:lnTo>
                    <a:pt x="923" y="316"/>
                  </a:lnTo>
                  <a:lnTo>
                    <a:pt x="921" y="316"/>
                  </a:lnTo>
                  <a:lnTo>
                    <a:pt x="921" y="317"/>
                  </a:lnTo>
                  <a:lnTo>
                    <a:pt x="918" y="317"/>
                  </a:lnTo>
                  <a:lnTo>
                    <a:pt x="918" y="317"/>
                  </a:lnTo>
                  <a:lnTo>
                    <a:pt x="918" y="319"/>
                  </a:lnTo>
                  <a:lnTo>
                    <a:pt x="920" y="319"/>
                  </a:lnTo>
                  <a:lnTo>
                    <a:pt x="918" y="321"/>
                  </a:lnTo>
                  <a:lnTo>
                    <a:pt x="918" y="321"/>
                  </a:lnTo>
                  <a:lnTo>
                    <a:pt x="915" y="319"/>
                  </a:lnTo>
                  <a:lnTo>
                    <a:pt x="917" y="322"/>
                  </a:lnTo>
                  <a:lnTo>
                    <a:pt x="917" y="322"/>
                  </a:lnTo>
                  <a:lnTo>
                    <a:pt x="917" y="324"/>
                  </a:lnTo>
                  <a:lnTo>
                    <a:pt x="918" y="324"/>
                  </a:lnTo>
                  <a:lnTo>
                    <a:pt x="918" y="324"/>
                  </a:lnTo>
                  <a:lnTo>
                    <a:pt x="918" y="325"/>
                  </a:lnTo>
                  <a:lnTo>
                    <a:pt x="917" y="327"/>
                  </a:lnTo>
                  <a:lnTo>
                    <a:pt x="914" y="328"/>
                  </a:lnTo>
                  <a:lnTo>
                    <a:pt x="911" y="331"/>
                  </a:lnTo>
                  <a:lnTo>
                    <a:pt x="911" y="333"/>
                  </a:lnTo>
                  <a:lnTo>
                    <a:pt x="912" y="334"/>
                  </a:lnTo>
                  <a:lnTo>
                    <a:pt x="912" y="336"/>
                  </a:lnTo>
                  <a:lnTo>
                    <a:pt x="911" y="336"/>
                  </a:lnTo>
                  <a:lnTo>
                    <a:pt x="909" y="336"/>
                  </a:lnTo>
                  <a:lnTo>
                    <a:pt x="909" y="336"/>
                  </a:lnTo>
                  <a:lnTo>
                    <a:pt x="909" y="337"/>
                  </a:lnTo>
                  <a:lnTo>
                    <a:pt x="909" y="339"/>
                  </a:lnTo>
                  <a:lnTo>
                    <a:pt x="909" y="340"/>
                  </a:lnTo>
                  <a:lnTo>
                    <a:pt x="909" y="343"/>
                  </a:lnTo>
                  <a:lnTo>
                    <a:pt x="906" y="348"/>
                  </a:lnTo>
                  <a:lnTo>
                    <a:pt x="905" y="351"/>
                  </a:lnTo>
                  <a:lnTo>
                    <a:pt x="905" y="354"/>
                  </a:lnTo>
                  <a:lnTo>
                    <a:pt x="903" y="356"/>
                  </a:lnTo>
                  <a:lnTo>
                    <a:pt x="902" y="356"/>
                  </a:lnTo>
                  <a:lnTo>
                    <a:pt x="902" y="357"/>
                  </a:lnTo>
                  <a:lnTo>
                    <a:pt x="902" y="357"/>
                  </a:lnTo>
                  <a:lnTo>
                    <a:pt x="902" y="357"/>
                  </a:lnTo>
                  <a:lnTo>
                    <a:pt x="903" y="359"/>
                  </a:lnTo>
                  <a:lnTo>
                    <a:pt x="902" y="362"/>
                  </a:lnTo>
                  <a:lnTo>
                    <a:pt x="902" y="366"/>
                  </a:lnTo>
                  <a:lnTo>
                    <a:pt x="900" y="371"/>
                  </a:lnTo>
                  <a:lnTo>
                    <a:pt x="902" y="381"/>
                  </a:lnTo>
                  <a:lnTo>
                    <a:pt x="900" y="387"/>
                  </a:lnTo>
                  <a:lnTo>
                    <a:pt x="900" y="389"/>
                  </a:lnTo>
                  <a:lnTo>
                    <a:pt x="900" y="390"/>
                  </a:lnTo>
                  <a:lnTo>
                    <a:pt x="899" y="392"/>
                  </a:lnTo>
                  <a:lnTo>
                    <a:pt x="900" y="392"/>
                  </a:lnTo>
                  <a:lnTo>
                    <a:pt x="902" y="392"/>
                  </a:lnTo>
                  <a:lnTo>
                    <a:pt x="902" y="394"/>
                  </a:lnTo>
                  <a:lnTo>
                    <a:pt x="902" y="395"/>
                  </a:lnTo>
                  <a:lnTo>
                    <a:pt x="902" y="397"/>
                  </a:lnTo>
                  <a:lnTo>
                    <a:pt x="903" y="397"/>
                  </a:lnTo>
                  <a:lnTo>
                    <a:pt x="903" y="397"/>
                  </a:lnTo>
                  <a:lnTo>
                    <a:pt x="903" y="397"/>
                  </a:lnTo>
                  <a:lnTo>
                    <a:pt x="905" y="400"/>
                  </a:lnTo>
                  <a:lnTo>
                    <a:pt x="906" y="400"/>
                  </a:lnTo>
                  <a:lnTo>
                    <a:pt x="908" y="401"/>
                  </a:lnTo>
                  <a:lnTo>
                    <a:pt x="906" y="409"/>
                  </a:lnTo>
                  <a:lnTo>
                    <a:pt x="906" y="410"/>
                  </a:lnTo>
                  <a:lnTo>
                    <a:pt x="908" y="407"/>
                  </a:lnTo>
                  <a:lnTo>
                    <a:pt x="908" y="403"/>
                  </a:lnTo>
                  <a:lnTo>
                    <a:pt x="909" y="400"/>
                  </a:lnTo>
                  <a:lnTo>
                    <a:pt x="909" y="398"/>
                  </a:lnTo>
                  <a:lnTo>
                    <a:pt x="914" y="398"/>
                  </a:lnTo>
                  <a:lnTo>
                    <a:pt x="917" y="400"/>
                  </a:lnTo>
                  <a:lnTo>
                    <a:pt x="918" y="400"/>
                  </a:lnTo>
                  <a:lnTo>
                    <a:pt x="920" y="400"/>
                  </a:lnTo>
                  <a:lnTo>
                    <a:pt x="920" y="400"/>
                  </a:lnTo>
                  <a:lnTo>
                    <a:pt x="921" y="401"/>
                  </a:lnTo>
                  <a:lnTo>
                    <a:pt x="921" y="404"/>
                  </a:lnTo>
                  <a:lnTo>
                    <a:pt x="921" y="406"/>
                  </a:lnTo>
                  <a:lnTo>
                    <a:pt x="923" y="412"/>
                  </a:lnTo>
                  <a:lnTo>
                    <a:pt x="924" y="415"/>
                  </a:lnTo>
                  <a:lnTo>
                    <a:pt x="926" y="421"/>
                  </a:lnTo>
                  <a:lnTo>
                    <a:pt x="926" y="422"/>
                  </a:lnTo>
                  <a:lnTo>
                    <a:pt x="929" y="428"/>
                  </a:lnTo>
                  <a:lnTo>
                    <a:pt x="929" y="430"/>
                  </a:lnTo>
                  <a:lnTo>
                    <a:pt x="929" y="432"/>
                  </a:lnTo>
                  <a:lnTo>
                    <a:pt x="929" y="433"/>
                  </a:lnTo>
                  <a:lnTo>
                    <a:pt x="929" y="435"/>
                  </a:lnTo>
                  <a:lnTo>
                    <a:pt x="929" y="438"/>
                  </a:lnTo>
                  <a:lnTo>
                    <a:pt x="927" y="439"/>
                  </a:lnTo>
                  <a:lnTo>
                    <a:pt x="926" y="439"/>
                  </a:lnTo>
                  <a:lnTo>
                    <a:pt x="926" y="441"/>
                  </a:lnTo>
                  <a:lnTo>
                    <a:pt x="924" y="441"/>
                  </a:lnTo>
                  <a:lnTo>
                    <a:pt x="924" y="441"/>
                  </a:lnTo>
                  <a:lnTo>
                    <a:pt x="926" y="441"/>
                  </a:lnTo>
                  <a:lnTo>
                    <a:pt x="927" y="441"/>
                  </a:lnTo>
                  <a:lnTo>
                    <a:pt x="929" y="439"/>
                  </a:lnTo>
                  <a:lnTo>
                    <a:pt x="929" y="439"/>
                  </a:lnTo>
                  <a:lnTo>
                    <a:pt x="931" y="439"/>
                  </a:lnTo>
                  <a:lnTo>
                    <a:pt x="932" y="439"/>
                  </a:lnTo>
                  <a:lnTo>
                    <a:pt x="931" y="441"/>
                  </a:lnTo>
                  <a:lnTo>
                    <a:pt x="931" y="441"/>
                  </a:lnTo>
                  <a:lnTo>
                    <a:pt x="932" y="439"/>
                  </a:lnTo>
                  <a:lnTo>
                    <a:pt x="935" y="438"/>
                  </a:lnTo>
                  <a:lnTo>
                    <a:pt x="946" y="435"/>
                  </a:lnTo>
                  <a:lnTo>
                    <a:pt x="949" y="433"/>
                  </a:lnTo>
                  <a:lnTo>
                    <a:pt x="952" y="435"/>
                  </a:lnTo>
                  <a:lnTo>
                    <a:pt x="955" y="436"/>
                  </a:lnTo>
                  <a:lnTo>
                    <a:pt x="958" y="438"/>
                  </a:lnTo>
                  <a:lnTo>
                    <a:pt x="962" y="439"/>
                  </a:lnTo>
                  <a:lnTo>
                    <a:pt x="967" y="441"/>
                  </a:lnTo>
                  <a:lnTo>
                    <a:pt x="969" y="442"/>
                  </a:lnTo>
                  <a:lnTo>
                    <a:pt x="973" y="442"/>
                  </a:lnTo>
                  <a:lnTo>
                    <a:pt x="975" y="444"/>
                  </a:lnTo>
                  <a:lnTo>
                    <a:pt x="976" y="445"/>
                  </a:lnTo>
                  <a:lnTo>
                    <a:pt x="979" y="448"/>
                  </a:lnTo>
                  <a:lnTo>
                    <a:pt x="981" y="450"/>
                  </a:lnTo>
                  <a:lnTo>
                    <a:pt x="984" y="451"/>
                  </a:lnTo>
                  <a:lnTo>
                    <a:pt x="985" y="454"/>
                  </a:lnTo>
                  <a:lnTo>
                    <a:pt x="990" y="460"/>
                  </a:lnTo>
                  <a:lnTo>
                    <a:pt x="990" y="462"/>
                  </a:lnTo>
                  <a:lnTo>
                    <a:pt x="993" y="462"/>
                  </a:lnTo>
                  <a:lnTo>
                    <a:pt x="997" y="463"/>
                  </a:lnTo>
                  <a:lnTo>
                    <a:pt x="1003" y="467"/>
                  </a:lnTo>
                  <a:lnTo>
                    <a:pt x="1007" y="468"/>
                  </a:lnTo>
                  <a:lnTo>
                    <a:pt x="1010" y="468"/>
                  </a:lnTo>
                  <a:lnTo>
                    <a:pt x="1011" y="470"/>
                  </a:lnTo>
                  <a:lnTo>
                    <a:pt x="1013" y="471"/>
                  </a:lnTo>
                  <a:lnTo>
                    <a:pt x="1014" y="471"/>
                  </a:lnTo>
                  <a:lnTo>
                    <a:pt x="1016" y="473"/>
                  </a:lnTo>
                  <a:lnTo>
                    <a:pt x="1016" y="474"/>
                  </a:lnTo>
                  <a:lnTo>
                    <a:pt x="1017" y="476"/>
                  </a:lnTo>
                  <a:lnTo>
                    <a:pt x="1019" y="476"/>
                  </a:lnTo>
                  <a:lnTo>
                    <a:pt x="1019" y="477"/>
                  </a:lnTo>
                  <a:lnTo>
                    <a:pt x="1017" y="482"/>
                  </a:lnTo>
                  <a:lnTo>
                    <a:pt x="1017" y="482"/>
                  </a:lnTo>
                  <a:lnTo>
                    <a:pt x="1019" y="479"/>
                  </a:lnTo>
                  <a:lnTo>
                    <a:pt x="1019" y="477"/>
                  </a:lnTo>
                  <a:lnTo>
                    <a:pt x="1020" y="477"/>
                  </a:lnTo>
                  <a:lnTo>
                    <a:pt x="1022" y="477"/>
                  </a:lnTo>
                  <a:lnTo>
                    <a:pt x="1025" y="477"/>
                  </a:lnTo>
                  <a:lnTo>
                    <a:pt x="1026" y="477"/>
                  </a:lnTo>
                  <a:lnTo>
                    <a:pt x="1029" y="477"/>
                  </a:lnTo>
                  <a:lnTo>
                    <a:pt x="1031" y="477"/>
                  </a:lnTo>
                  <a:lnTo>
                    <a:pt x="1032" y="477"/>
                  </a:lnTo>
                  <a:lnTo>
                    <a:pt x="1032" y="477"/>
                  </a:lnTo>
                  <a:lnTo>
                    <a:pt x="1034" y="477"/>
                  </a:lnTo>
                  <a:lnTo>
                    <a:pt x="1034" y="477"/>
                  </a:lnTo>
                  <a:lnTo>
                    <a:pt x="1037" y="477"/>
                  </a:lnTo>
                  <a:lnTo>
                    <a:pt x="1038" y="477"/>
                  </a:lnTo>
                  <a:lnTo>
                    <a:pt x="1043" y="479"/>
                  </a:lnTo>
                  <a:lnTo>
                    <a:pt x="1046" y="479"/>
                  </a:lnTo>
                  <a:lnTo>
                    <a:pt x="1046" y="479"/>
                  </a:lnTo>
                  <a:lnTo>
                    <a:pt x="1048" y="480"/>
                  </a:lnTo>
                  <a:lnTo>
                    <a:pt x="1048" y="480"/>
                  </a:lnTo>
                  <a:lnTo>
                    <a:pt x="1049" y="480"/>
                  </a:lnTo>
                  <a:lnTo>
                    <a:pt x="1051" y="480"/>
                  </a:lnTo>
                  <a:lnTo>
                    <a:pt x="1054" y="482"/>
                  </a:lnTo>
                  <a:lnTo>
                    <a:pt x="1054" y="483"/>
                  </a:lnTo>
                  <a:lnTo>
                    <a:pt x="1055" y="486"/>
                  </a:lnTo>
                  <a:lnTo>
                    <a:pt x="1055" y="488"/>
                  </a:lnTo>
                  <a:lnTo>
                    <a:pt x="1054" y="494"/>
                  </a:lnTo>
                  <a:lnTo>
                    <a:pt x="1052" y="497"/>
                  </a:lnTo>
                  <a:lnTo>
                    <a:pt x="1052" y="500"/>
                  </a:lnTo>
                  <a:lnTo>
                    <a:pt x="1054" y="501"/>
                  </a:lnTo>
                  <a:lnTo>
                    <a:pt x="1055" y="503"/>
                  </a:lnTo>
                  <a:lnTo>
                    <a:pt x="1055" y="503"/>
                  </a:lnTo>
                  <a:lnTo>
                    <a:pt x="1055" y="508"/>
                  </a:lnTo>
                  <a:lnTo>
                    <a:pt x="1057" y="509"/>
                  </a:lnTo>
                  <a:lnTo>
                    <a:pt x="1055" y="511"/>
                  </a:lnTo>
                  <a:lnTo>
                    <a:pt x="1055" y="512"/>
                  </a:lnTo>
                  <a:lnTo>
                    <a:pt x="1055" y="515"/>
                  </a:lnTo>
                  <a:lnTo>
                    <a:pt x="1057" y="518"/>
                  </a:lnTo>
                  <a:lnTo>
                    <a:pt x="1055" y="520"/>
                  </a:lnTo>
                  <a:lnTo>
                    <a:pt x="1055" y="521"/>
                  </a:lnTo>
                  <a:lnTo>
                    <a:pt x="1055" y="521"/>
                  </a:lnTo>
                  <a:lnTo>
                    <a:pt x="1054" y="524"/>
                  </a:lnTo>
                  <a:lnTo>
                    <a:pt x="1054" y="524"/>
                  </a:lnTo>
                  <a:lnTo>
                    <a:pt x="1055" y="526"/>
                  </a:lnTo>
                  <a:lnTo>
                    <a:pt x="1055" y="527"/>
                  </a:lnTo>
                  <a:lnTo>
                    <a:pt x="1057" y="527"/>
                  </a:lnTo>
                  <a:lnTo>
                    <a:pt x="1058" y="529"/>
                  </a:lnTo>
                  <a:lnTo>
                    <a:pt x="1060" y="532"/>
                  </a:lnTo>
                  <a:lnTo>
                    <a:pt x="1061" y="533"/>
                  </a:lnTo>
                  <a:lnTo>
                    <a:pt x="1063" y="536"/>
                  </a:lnTo>
                  <a:lnTo>
                    <a:pt x="1063" y="538"/>
                  </a:lnTo>
                  <a:lnTo>
                    <a:pt x="1063" y="539"/>
                  </a:lnTo>
                  <a:lnTo>
                    <a:pt x="1061" y="539"/>
                  </a:lnTo>
                  <a:lnTo>
                    <a:pt x="1061" y="541"/>
                  </a:lnTo>
                  <a:lnTo>
                    <a:pt x="1060" y="541"/>
                  </a:lnTo>
                  <a:lnTo>
                    <a:pt x="1060" y="541"/>
                  </a:lnTo>
                  <a:lnTo>
                    <a:pt x="1063" y="541"/>
                  </a:lnTo>
                  <a:lnTo>
                    <a:pt x="1063" y="541"/>
                  </a:lnTo>
                  <a:lnTo>
                    <a:pt x="1064" y="541"/>
                  </a:lnTo>
                  <a:lnTo>
                    <a:pt x="1066" y="543"/>
                  </a:lnTo>
                  <a:lnTo>
                    <a:pt x="1066" y="544"/>
                  </a:lnTo>
                  <a:lnTo>
                    <a:pt x="1069" y="544"/>
                  </a:lnTo>
                  <a:lnTo>
                    <a:pt x="1070" y="546"/>
                  </a:lnTo>
                  <a:lnTo>
                    <a:pt x="1073" y="550"/>
                  </a:lnTo>
                  <a:lnTo>
                    <a:pt x="1075" y="550"/>
                  </a:lnTo>
                  <a:lnTo>
                    <a:pt x="1075" y="552"/>
                  </a:lnTo>
                  <a:lnTo>
                    <a:pt x="1076" y="555"/>
                  </a:lnTo>
                  <a:lnTo>
                    <a:pt x="1076" y="556"/>
                  </a:lnTo>
                  <a:lnTo>
                    <a:pt x="1076" y="558"/>
                  </a:lnTo>
                  <a:lnTo>
                    <a:pt x="1076" y="558"/>
                  </a:lnTo>
                  <a:lnTo>
                    <a:pt x="1073" y="559"/>
                  </a:lnTo>
                  <a:lnTo>
                    <a:pt x="1072" y="562"/>
                  </a:lnTo>
                  <a:lnTo>
                    <a:pt x="1072" y="562"/>
                  </a:lnTo>
                  <a:lnTo>
                    <a:pt x="1073" y="561"/>
                  </a:lnTo>
                  <a:lnTo>
                    <a:pt x="1076" y="559"/>
                  </a:lnTo>
                  <a:lnTo>
                    <a:pt x="1078" y="559"/>
                  </a:lnTo>
                  <a:lnTo>
                    <a:pt x="1079" y="559"/>
                  </a:lnTo>
                  <a:lnTo>
                    <a:pt x="1081" y="559"/>
                  </a:lnTo>
                  <a:lnTo>
                    <a:pt x="1082" y="561"/>
                  </a:lnTo>
                  <a:lnTo>
                    <a:pt x="1084" y="562"/>
                  </a:lnTo>
                  <a:lnTo>
                    <a:pt x="1087" y="565"/>
                  </a:lnTo>
                  <a:lnTo>
                    <a:pt x="1089" y="567"/>
                  </a:lnTo>
                  <a:lnTo>
                    <a:pt x="1090" y="570"/>
                  </a:lnTo>
                  <a:lnTo>
                    <a:pt x="1090" y="568"/>
                  </a:lnTo>
                  <a:lnTo>
                    <a:pt x="1089" y="567"/>
                  </a:lnTo>
                  <a:lnTo>
                    <a:pt x="1087" y="564"/>
                  </a:lnTo>
                  <a:lnTo>
                    <a:pt x="1086" y="562"/>
                  </a:lnTo>
                  <a:lnTo>
                    <a:pt x="1086" y="562"/>
                  </a:lnTo>
                  <a:lnTo>
                    <a:pt x="1086" y="561"/>
                  </a:lnTo>
                  <a:lnTo>
                    <a:pt x="1086" y="561"/>
                  </a:lnTo>
                  <a:lnTo>
                    <a:pt x="1086" y="558"/>
                  </a:lnTo>
                  <a:lnTo>
                    <a:pt x="1087" y="558"/>
                  </a:lnTo>
                  <a:lnTo>
                    <a:pt x="1087" y="556"/>
                  </a:lnTo>
                  <a:lnTo>
                    <a:pt x="1089" y="555"/>
                  </a:lnTo>
                  <a:lnTo>
                    <a:pt x="1089" y="555"/>
                  </a:lnTo>
                  <a:lnTo>
                    <a:pt x="1089" y="553"/>
                  </a:lnTo>
                  <a:lnTo>
                    <a:pt x="1090" y="553"/>
                  </a:lnTo>
                  <a:lnTo>
                    <a:pt x="1092" y="553"/>
                  </a:lnTo>
                  <a:lnTo>
                    <a:pt x="1092" y="555"/>
                  </a:lnTo>
                  <a:lnTo>
                    <a:pt x="1092" y="555"/>
                  </a:lnTo>
                  <a:lnTo>
                    <a:pt x="1093" y="555"/>
                  </a:lnTo>
                  <a:lnTo>
                    <a:pt x="1093" y="555"/>
                  </a:lnTo>
                  <a:lnTo>
                    <a:pt x="1095" y="556"/>
                  </a:lnTo>
                  <a:lnTo>
                    <a:pt x="1095" y="556"/>
                  </a:lnTo>
                  <a:lnTo>
                    <a:pt x="1095" y="558"/>
                  </a:lnTo>
                  <a:lnTo>
                    <a:pt x="1095" y="561"/>
                  </a:lnTo>
                  <a:lnTo>
                    <a:pt x="1096" y="561"/>
                  </a:lnTo>
                  <a:lnTo>
                    <a:pt x="1096" y="559"/>
                  </a:lnTo>
                  <a:lnTo>
                    <a:pt x="1096" y="558"/>
                  </a:lnTo>
                  <a:lnTo>
                    <a:pt x="1096" y="556"/>
                  </a:lnTo>
                  <a:lnTo>
                    <a:pt x="1098" y="555"/>
                  </a:lnTo>
                  <a:lnTo>
                    <a:pt x="1098" y="555"/>
                  </a:lnTo>
                  <a:lnTo>
                    <a:pt x="1098" y="555"/>
                  </a:lnTo>
                  <a:lnTo>
                    <a:pt x="1095" y="550"/>
                  </a:lnTo>
                  <a:lnTo>
                    <a:pt x="1095" y="550"/>
                  </a:lnTo>
                  <a:lnTo>
                    <a:pt x="1096" y="550"/>
                  </a:lnTo>
                  <a:lnTo>
                    <a:pt x="1096" y="549"/>
                  </a:lnTo>
                  <a:lnTo>
                    <a:pt x="1096" y="547"/>
                  </a:lnTo>
                  <a:lnTo>
                    <a:pt x="1096" y="546"/>
                  </a:lnTo>
                  <a:lnTo>
                    <a:pt x="1098" y="544"/>
                  </a:lnTo>
                  <a:lnTo>
                    <a:pt x="1099" y="543"/>
                  </a:lnTo>
                  <a:lnTo>
                    <a:pt x="1101" y="541"/>
                  </a:lnTo>
                  <a:lnTo>
                    <a:pt x="1101" y="541"/>
                  </a:lnTo>
                  <a:lnTo>
                    <a:pt x="1101" y="539"/>
                  </a:lnTo>
                  <a:lnTo>
                    <a:pt x="1101" y="539"/>
                  </a:lnTo>
                  <a:lnTo>
                    <a:pt x="1101" y="539"/>
                  </a:lnTo>
                  <a:lnTo>
                    <a:pt x="1101" y="538"/>
                  </a:lnTo>
                  <a:lnTo>
                    <a:pt x="1101" y="535"/>
                  </a:lnTo>
                  <a:lnTo>
                    <a:pt x="1099" y="535"/>
                  </a:lnTo>
                  <a:lnTo>
                    <a:pt x="1098" y="533"/>
                  </a:lnTo>
                  <a:lnTo>
                    <a:pt x="1098" y="532"/>
                  </a:lnTo>
                  <a:lnTo>
                    <a:pt x="1098" y="530"/>
                  </a:lnTo>
                  <a:lnTo>
                    <a:pt x="1098" y="529"/>
                  </a:lnTo>
                  <a:lnTo>
                    <a:pt x="1098" y="529"/>
                  </a:lnTo>
                  <a:lnTo>
                    <a:pt x="1098" y="527"/>
                  </a:lnTo>
                  <a:lnTo>
                    <a:pt x="1096" y="526"/>
                  </a:lnTo>
                  <a:lnTo>
                    <a:pt x="1096" y="524"/>
                  </a:lnTo>
                  <a:lnTo>
                    <a:pt x="1095" y="521"/>
                  </a:lnTo>
                  <a:lnTo>
                    <a:pt x="1095" y="517"/>
                  </a:lnTo>
                  <a:lnTo>
                    <a:pt x="1095" y="514"/>
                  </a:lnTo>
                  <a:lnTo>
                    <a:pt x="1093" y="512"/>
                  </a:lnTo>
                  <a:lnTo>
                    <a:pt x="1093" y="511"/>
                  </a:lnTo>
                  <a:lnTo>
                    <a:pt x="1093" y="511"/>
                  </a:lnTo>
                  <a:lnTo>
                    <a:pt x="1095" y="509"/>
                  </a:lnTo>
                  <a:lnTo>
                    <a:pt x="1095" y="508"/>
                  </a:lnTo>
                  <a:lnTo>
                    <a:pt x="1095" y="508"/>
                  </a:lnTo>
                  <a:lnTo>
                    <a:pt x="1095" y="508"/>
                  </a:lnTo>
                  <a:lnTo>
                    <a:pt x="1095" y="508"/>
                  </a:lnTo>
                  <a:lnTo>
                    <a:pt x="1093" y="506"/>
                  </a:lnTo>
                  <a:lnTo>
                    <a:pt x="1093" y="506"/>
                  </a:lnTo>
                  <a:lnTo>
                    <a:pt x="1095" y="505"/>
                  </a:lnTo>
                  <a:lnTo>
                    <a:pt x="1095" y="505"/>
                  </a:lnTo>
                  <a:lnTo>
                    <a:pt x="1093" y="503"/>
                  </a:lnTo>
                  <a:lnTo>
                    <a:pt x="1092" y="503"/>
                  </a:lnTo>
                  <a:lnTo>
                    <a:pt x="1092" y="501"/>
                  </a:lnTo>
                  <a:lnTo>
                    <a:pt x="1093" y="501"/>
                  </a:lnTo>
                  <a:lnTo>
                    <a:pt x="1093" y="501"/>
                  </a:lnTo>
                  <a:lnTo>
                    <a:pt x="1092" y="500"/>
                  </a:lnTo>
                  <a:lnTo>
                    <a:pt x="1092" y="500"/>
                  </a:lnTo>
                  <a:lnTo>
                    <a:pt x="1090" y="498"/>
                  </a:lnTo>
                  <a:lnTo>
                    <a:pt x="1089" y="497"/>
                  </a:lnTo>
                  <a:lnTo>
                    <a:pt x="1089" y="497"/>
                  </a:lnTo>
                  <a:lnTo>
                    <a:pt x="1089" y="494"/>
                  </a:lnTo>
                  <a:lnTo>
                    <a:pt x="1087" y="492"/>
                  </a:lnTo>
                  <a:lnTo>
                    <a:pt x="1087" y="491"/>
                  </a:lnTo>
                  <a:lnTo>
                    <a:pt x="1087" y="491"/>
                  </a:lnTo>
                  <a:lnTo>
                    <a:pt x="1086" y="491"/>
                  </a:lnTo>
                  <a:lnTo>
                    <a:pt x="1086" y="491"/>
                  </a:lnTo>
                  <a:lnTo>
                    <a:pt x="1087" y="489"/>
                  </a:lnTo>
                  <a:lnTo>
                    <a:pt x="1096" y="486"/>
                  </a:lnTo>
                  <a:lnTo>
                    <a:pt x="1096" y="485"/>
                  </a:lnTo>
                  <a:lnTo>
                    <a:pt x="1101" y="483"/>
                  </a:lnTo>
                  <a:lnTo>
                    <a:pt x="1104" y="482"/>
                  </a:lnTo>
                  <a:lnTo>
                    <a:pt x="1105" y="480"/>
                  </a:lnTo>
                  <a:lnTo>
                    <a:pt x="1108" y="479"/>
                  </a:lnTo>
                  <a:lnTo>
                    <a:pt x="1110" y="477"/>
                  </a:lnTo>
                  <a:lnTo>
                    <a:pt x="1110" y="476"/>
                  </a:lnTo>
                  <a:lnTo>
                    <a:pt x="1114" y="471"/>
                  </a:lnTo>
                  <a:lnTo>
                    <a:pt x="1117" y="470"/>
                  </a:lnTo>
                  <a:lnTo>
                    <a:pt x="1119" y="467"/>
                  </a:lnTo>
                  <a:lnTo>
                    <a:pt x="1120" y="465"/>
                  </a:lnTo>
                  <a:lnTo>
                    <a:pt x="1122" y="462"/>
                  </a:lnTo>
                  <a:lnTo>
                    <a:pt x="1123" y="459"/>
                  </a:lnTo>
                  <a:lnTo>
                    <a:pt x="1123" y="457"/>
                  </a:lnTo>
                  <a:lnTo>
                    <a:pt x="1125" y="454"/>
                  </a:lnTo>
                  <a:lnTo>
                    <a:pt x="1125" y="451"/>
                  </a:lnTo>
                  <a:lnTo>
                    <a:pt x="1125" y="447"/>
                  </a:lnTo>
                  <a:lnTo>
                    <a:pt x="1125" y="442"/>
                  </a:lnTo>
                  <a:lnTo>
                    <a:pt x="1125" y="436"/>
                  </a:lnTo>
                  <a:lnTo>
                    <a:pt x="1123" y="433"/>
                  </a:lnTo>
                  <a:lnTo>
                    <a:pt x="1123" y="432"/>
                  </a:lnTo>
                  <a:lnTo>
                    <a:pt x="1122" y="425"/>
                  </a:lnTo>
                  <a:lnTo>
                    <a:pt x="1122" y="424"/>
                  </a:lnTo>
                  <a:lnTo>
                    <a:pt x="1120" y="422"/>
                  </a:lnTo>
                  <a:lnTo>
                    <a:pt x="1117" y="416"/>
                  </a:lnTo>
                  <a:lnTo>
                    <a:pt x="1113" y="412"/>
                  </a:lnTo>
                  <a:lnTo>
                    <a:pt x="1113" y="412"/>
                  </a:lnTo>
                  <a:lnTo>
                    <a:pt x="1111" y="410"/>
                  </a:lnTo>
                  <a:lnTo>
                    <a:pt x="1108" y="409"/>
                  </a:lnTo>
                  <a:lnTo>
                    <a:pt x="1107" y="407"/>
                  </a:lnTo>
                  <a:lnTo>
                    <a:pt x="1102" y="403"/>
                  </a:lnTo>
                  <a:lnTo>
                    <a:pt x="1101" y="403"/>
                  </a:lnTo>
                  <a:lnTo>
                    <a:pt x="1101" y="401"/>
                  </a:lnTo>
                  <a:lnTo>
                    <a:pt x="1101" y="401"/>
                  </a:lnTo>
                  <a:lnTo>
                    <a:pt x="1101" y="398"/>
                  </a:lnTo>
                  <a:lnTo>
                    <a:pt x="1101" y="397"/>
                  </a:lnTo>
                  <a:lnTo>
                    <a:pt x="1101" y="397"/>
                  </a:lnTo>
                  <a:lnTo>
                    <a:pt x="1102" y="395"/>
                  </a:lnTo>
                  <a:lnTo>
                    <a:pt x="1104" y="392"/>
                  </a:lnTo>
                  <a:lnTo>
                    <a:pt x="1105" y="390"/>
                  </a:lnTo>
                  <a:lnTo>
                    <a:pt x="1105" y="389"/>
                  </a:lnTo>
                  <a:lnTo>
                    <a:pt x="1107" y="387"/>
                  </a:lnTo>
                  <a:lnTo>
                    <a:pt x="1108" y="386"/>
                  </a:lnTo>
                  <a:lnTo>
                    <a:pt x="1110" y="384"/>
                  </a:lnTo>
                  <a:lnTo>
                    <a:pt x="1110" y="383"/>
                  </a:lnTo>
                  <a:lnTo>
                    <a:pt x="1108" y="383"/>
                  </a:lnTo>
                  <a:lnTo>
                    <a:pt x="1108" y="381"/>
                  </a:lnTo>
                  <a:lnTo>
                    <a:pt x="1110" y="380"/>
                  </a:lnTo>
                  <a:lnTo>
                    <a:pt x="1110" y="380"/>
                  </a:lnTo>
                  <a:lnTo>
                    <a:pt x="1110" y="377"/>
                  </a:lnTo>
                  <a:lnTo>
                    <a:pt x="1110" y="377"/>
                  </a:lnTo>
                  <a:lnTo>
                    <a:pt x="1111" y="377"/>
                  </a:lnTo>
                  <a:lnTo>
                    <a:pt x="1114" y="380"/>
                  </a:lnTo>
                  <a:lnTo>
                    <a:pt x="1114" y="380"/>
                  </a:lnTo>
                  <a:lnTo>
                    <a:pt x="1114" y="378"/>
                  </a:lnTo>
                  <a:lnTo>
                    <a:pt x="1113" y="377"/>
                  </a:lnTo>
                  <a:lnTo>
                    <a:pt x="1113" y="375"/>
                  </a:lnTo>
                  <a:lnTo>
                    <a:pt x="1114" y="374"/>
                  </a:lnTo>
                  <a:lnTo>
                    <a:pt x="1114" y="374"/>
                  </a:lnTo>
                  <a:lnTo>
                    <a:pt x="1114" y="372"/>
                  </a:lnTo>
                  <a:lnTo>
                    <a:pt x="1114" y="371"/>
                  </a:lnTo>
                  <a:lnTo>
                    <a:pt x="1116" y="368"/>
                  </a:lnTo>
                  <a:lnTo>
                    <a:pt x="1116" y="368"/>
                  </a:lnTo>
                  <a:lnTo>
                    <a:pt x="1113" y="368"/>
                  </a:lnTo>
                  <a:lnTo>
                    <a:pt x="1111" y="366"/>
                  </a:lnTo>
                  <a:lnTo>
                    <a:pt x="1111" y="366"/>
                  </a:lnTo>
                  <a:lnTo>
                    <a:pt x="1113" y="366"/>
                  </a:lnTo>
                  <a:lnTo>
                    <a:pt x="1113" y="365"/>
                  </a:lnTo>
                  <a:lnTo>
                    <a:pt x="1111" y="360"/>
                  </a:lnTo>
                  <a:lnTo>
                    <a:pt x="1111" y="359"/>
                  </a:lnTo>
                  <a:lnTo>
                    <a:pt x="1111" y="357"/>
                  </a:lnTo>
                  <a:lnTo>
                    <a:pt x="1113" y="356"/>
                  </a:lnTo>
                  <a:lnTo>
                    <a:pt x="1113" y="356"/>
                  </a:lnTo>
                  <a:lnTo>
                    <a:pt x="1111" y="356"/>
                  </a:lnTo>
                  <a:lnTo>
                    <a:pt x="1110" y="354"/>
                  </a:lnTo>
                  <a:lnTo>
                    <a:pt x="1110" y="352"/>
                  </a:lnTo>
                  <a:lnTo>
                    <a:pt x="1110" y="352"/>
                  </a:lnTo>
                  <a:lnTo>
                    <a:pt x="1110" y="351"/>
                  </a:lnTo>
                  <a:lnTo>
                    <a:pt x="1111" y="349"/>
                  </a:lnTo>
                  <a:lnTo>
                    <a:pt x="1111" y="349"/>
                  </a:lnTo>
                  <a:lnTo>
                    <a:pt x="1111" y="348"/>
                  </a:lnTo>
                  <a:lnTo>
                    <a:pt x="1108" y="349"/>
                  </a:lnTo>
                  <a:lnTo>
                    <a:pt x="1107" y="348"/>
                  </a:lnTo>
                  <a:lnTo>
                    <a:pt x="1105" y="349"/>
                  </a:lnTo>
                  <a:lnTo>
                    <a:pt x="1105" y="348"/>
                  </a:lnTo>
                  <a:lnTo>
                    <a:pt x="1105" y="348"/>
                  </a:lnTo>
                  <a:lnTo>
                    <a:pt x="1108" y="343"/>
                  </a:lnTo>
                  <a:lnTo>
                    <a:pt x="1108" y="342"/>
                  </a:lnTo>
                  <a:lnTo>
                    <a:pt x="1110" y="340"/>
                  </a:lnTo>
                  <a:lnTo>
                    <a:pt x="1110" y="339"/>
                  </a:lnTo>
                  <a:lnTo>
                    <a:pt x="1110" y="339"/>
                  </a:lnTo>
                  <a:lnTo>
                    <a:pt x="1110" y="334"/>
                  </a:lnTo>
                  <a:lnTo>
                    <a:pt x="1110" y="333"/>
                  </a:lnTo>
                  <a:lnTo>
                    <a:pt x="1111" y="331"/>
                  </a:lnTo>
                  <a:lnTo>
                    <a:pt x="1113" y="330"/>
                  </a:lnTo>
                  <a:lnTo>
                    <a:pt x="1110" y="328"/>
                  </a:lnTo>
                  <a:lnTo>
                    <a:pt x="1110" y="327"/>
                  </a:lnTo>
                  <a:lnTo>
                    <a:pt x="1108" y="325"/>
                  </a:lnTo>
                  <a:lnTo>
                    <a:pt x="1107" y="325"/>
                  </a:lnTo>
                  <a:lnTo>
                    <a:pt x="1107" y="322"/>
                  </a:lnTo>
                  <a:lnTo>
                    <a:pt x="1105" y="321"/>
                  </a:lnTo>
                  <a:lnTo>
                    <a:pt x="1105" y="316"/>
                  </a:lnTo>
                  <a:lnTo>
                    <a:pt x="1105" y="313"/>
                  </a:lnTo>
                  <a:lnTo>
                    <a:pt x="1105" y="311"/>
                  </a:lnTo>
                  <a:lnTo>
                    <a:pt x="1105" y="310"/>
                  </a:lnTo>
                  <a:lnTo>
                    <a:pt x="1105" y="308"/>
                  </a:lnTo>
                  <a:lnTo>
                    <a:pt x="1108" y="307"/>
                  </a:lnTo>
                  <a:lnTo>
                    <a:pt x="1111" y="304"/>
                  </a:lnTo>
                  <a:lnTo>
                    <a:pt x="1114" y="304"/>
                  </a:lnTo>
                  <a:lnTo>
                    <a:pt x="1116" y="304"/>
                  </a:lnTo>
                  <a:lnTo>
                    <a:pt x="1120" y="304"/>
                  </a:lnTo>
                  <a:lnTo>
                    <a:pt x="1123" y="305"/>
                  </a:lnTo>
                  <a:lnTo>
                    <a:pt x="1134" y="310"/>
                  </a:lnTo>
                  <a:lnTo>
                    <a:pt x="1136" y="311"/>
                  </a:lnTo>
                  <a:lnTo>
                    <a:pt x="1134" y="313"/>
                  </a:lnTo>
                  <a:lnTo>
                    <a:pt x="1134" y="313"/>
                  </a:lnTo>
                  <a:lnTo>
                    <a:pt x="1137" y="311"/>
                  </a:lnTo>
                  <a:lnTo>
                    <a:pt x="1139" y="310"/>
                  </a:lnTo>
                  <a:lnTo>
                    <a:pt x="1139" y="310"/>
                  </a:lnTo>
                  <a:lnTo>
                    <a:pt x="1142" y="311"/>
                  </a:lnTo>
                  <a:lnTo>
                    <a:pt x="1143" y="311"/>
                  </a:lnTo>
                  <a:lnTo>
                    <a:pt x="1145" y="313"/>
                  </a:lnTo>
                  <a:lnTo>
                    <a:pt x="1148" y="314"/>
                  </a:lnTo>
                  <a:lnTo>
                    <a:pt x="1148" y="314"/>
                  </a:lnTo>
                  <a:lnTo>
                    <a:pt x="1148" y="313"/>
                  </a:lnTo>
                  <a:lnTo>
                    <a:pt x="1148" y="313"/>
                  </a:lnTo>
                  <a:lnTo>
                    <a:pt x="1151" y="311"/>
                  </a:lnTo>
                  <a:lnTo>
                    <a:pt x="1154" y="310"/>
                  </a:lnTo>
                  <a:lnTo>
                    <a:pt x="1155" y="308"/>
                  </a:lnTo>
                  <a:lnTo>
                    <a:pt x="1157" y="307"/>
                  </a:lnTo>
                  <a:lnTo>
                    <a:pt x="1158" y="305"/>
                  </a:lnTo>
                  <a:lnTo>
                    <a:pt x="1160" y="305"/>
                  </a:lnTo>
                  <a:lnTo>
                    <a:pt x="1160" y="307"/>
                  </a:lnTo>
                  <a:lnTo>
                    <a:pt x="1163" y="308"/>
                  </a:lnTo>
                  <a:lnTo>
                    <a:pt x="1165" y="310"/>
                  </a:lnTo>
                  <a:lnTo>
                    <a:pt x="1166" y="311"/>
                  </a:lnTo>
                  <a:lnTo>
                    <a:pt x="1168" y="313"/>
                  </a:lnTo>
                  <a:lnTo>
                    <a:pt x="1168" y="313"/>
                  </a:lnTo>
                  <a:lnTo>
                    <a:pt x="1169" y="314"/>
                  </a:lnTo>
                  <a:lnTo>
                    <a:pt x="1172" y="314"/>
                  </a:lnTo>
                  <a:lnTo>
                    <a:pt x="1172" y="314"/>
                  </a:lnTo>
                  <a:lnTo>
                    <a:pt x="1172" y="316"/>
                  </a:lnTo>
                  <a:lnTo>
                    <a:pt x="1172" y="316"/>
                  </a:lnTo>
                  <a:lnTo>
                    <a:pt x="1172" y="317"/>
                  </a:lnTo>
                  <a:lnTo>
                    <a:pt x="1172" y="317"/>
                  </a:lnTo>
                  <a:lnTo>
                    <a:pt x="1172" y="319"/>
                  </a:lnTo>
                  <a:lnTo>
                    <a:pt x="1171" y="322"/>
                  </a:lnTo>
                  <a:lnTo>
                    <a:pt x="1172" y="322"/>
                  </a:lnTo>
                  <a:lnTo>
                    <a:pt x="1172" y="322"/>
                  </a:lnTo>
                  <a:lnTo>
                    <a:pt x="1174" y="321"/>
                  </a:lnTo>
                  <a:lnTo>
                    <a:pt x="1174" y="321"/>
                  </a:lnTo>
                  <a:lnTo>
                    <a:pt x="1177" y="321"/>
                  </a:lnTo>
                  <a:lnTo>
                    <a:pt x="1178" y="322"/>
                  </a:lnTo>
                  <a:lnTo>
                    <a:pt x="1178" y="324"/>
                  </a:lnTo>
                  <a:lnTo>
                    <a:pt x="1178" y="325"/>
                  </a:lnTo>
                  <a:lnTo>
                    <a:pt x="1180" y="325"/>
                  </a:lnTo>
                  <a:lnTo>
                    <a:pt x="1180" y="327"/>
                  </a:lnTo>
                  <a:lnTo>
                    <a:pt x="1180" y="327"/>
                  </a:lnTo>
                  <a:lnTo>
                    <a:pt x="1180" y="328"/>
                  </a:lnTo>
                  <a:lnTo>
                    <a:pt x="1177" y="328"/>
                  </a:lnTo>
                  <a:lnTo>
                    <a:pt x="1178" y="330"/>
                  </a:lnTo>
                  <a:lnTo>
                    <a:pt x="1180" y="328"/>
                  </a:lnTo>
                  <a:lnTo>
                    <a:pt x="1181" y="328"/>
                  </a:lnTo>
                  <a:lnTo>
                    <a:pt x="1181" y="327"/>
                  </a:lnTo>
                  <a:lnTo>
                    <a:pt x="1183" y="327"/>
                  </a:lnTo>
                  <a:lnTo>
                    <a:pt x="1184" y="328"/>
                  </a:lnTo>
                  <a:lnTo>
                    <a:pt x="1186" y="328"/>
                  </a:lnTo>
                  <a:lnTo>
                    <a:pt x="1186" y="330"/>
                  </a:lnTo>
                  <a:lnTo>
                    <a:pt x="1184" y="330"/>
                  </a:lnTo>
                  <a:lnTo>
                    <a:pt x="1183" y="331"/>
                  </a:lnTo>
                  <a:lnTo>
                    <a:pt x="1183" y="333"/>
                  </a:lnTo>
                  <a:lnTo>
                    <a:pt x="1183" y="333"/>
                  </a:lnTo>
                  <a:lnTo>
                    <a:pt x="1183" y="333"/>
                  </a:lnTo>
                  <a:lnTo>
                    <a:pt x="1184" y="333"/>
                  </a:lnTo>
                  <a:lnTo>
                    <a:pt x="1184" y="334"/>
                  </a:lnTo>
                  <a:lnTo>
                    <a:pt x="1184" y="334"/>
                  </a:lnTo>
                  <a:lnTo>
                    <a:pt x="1184" y="336"/>
                  </a:lnTo>
                  <a:lnTo>
                    <a:pt x="1186" y="339"/>
                  </a:lnTo>
                  <a:lnTo>
                    <a:pt x="1187" y="340"/>
                  </a:lnTo>
                  <a:lnTo>
                    <a:pt x="1189" y="340"/>
                  </a:lnTo>
                  <a:lnTo>
                    <a:pt x="1190" y="340"/>
                  </a:lnTo>
                  <a:lnTo>
                    <a:pt x="1192" y="340"/>
                  </a:lnTo>
                  <a:lnTo>
                    <a:pt x="1196" y="342"/>
                  </a:lnTo>
                  <a:lnTo>
                    <a:pt x="1198" y="343"/>
                  </a:lnTo>
                  <a:lnTo>
                    <a:pt x="1201" y="342"/>
                  </a:lnTo>
                  <a:lnTo>
                    <a:pt x="1201" y="342"/>
                  </a:lnTo>
                  <a:lnTo>
                    <a:pt x="1203" y="343"/>
                  </a:lnTo>
                  <a:lnTo>
                    <a:pt x="1203" y="343"/>
                  </a:lnTo>
                  <a:lnTo>
                    <a:pt x="1203" y="345"/>
                  </a:lnTo>
                  <a:lnTo>
                    <a:pt x="1203" y="346"/>
                  </a:lnTo>
                  <a:lnTo>
                    <a:pt x="1204" y="346"/>
                  </a:lnTo>
                  <a:lnTo>
                    <a:pt x="1206" y="348"/>
                  </a:lnTo>
                  <a:lnTo>
                    <a:pt x="1206" y="348"/>
                  </a:lnTo>
                  <a:lnTo>
                    <a:pt x="1207" y="346"/>
                  </a:lnTo>
                  <a:lnTo>
                    <a:pt x="1209" y="346"/>
                  </a:lnTo>
                  <a:lnTo>
                    <a:pt x="1209" y="345"/>
                  </a:lnTo>
                  <a:lnTo>
                    <a:pt x="1209" y="343"/>
                  </a:lnTo>
                  <a:lnTo>
                    <a:pt x="1210" y="343"/>
                  </a:lnTo>
                  <a:lnTo>
                    <a:pt x="1210" y="342"/>
                  </a:lnTo>
                  <a:lnTo>
                    <a:pt x="1212" y="343"/>
                  </a:lnTo>
                  <a:lnTo>
                    <a:pt x="1212" y="343"/>
                  </a:lnTo>
                  <a:lnTo>
                    <a:pt x="1212" y="346"/>
                  </a:lnTo>
                  <a:lnTo>
                    <a:pt x="1212" y="346"/>
                  </a:lnTo>
                  <a:lnTo>
                    <a:pt x="1212" y="348"/>
                  </a:lnTo>
                  <a:lnTo>
                    <a:pt x="1212" y="348"/>
                  </a:lnTo>
                  <a:lnTo>
                    <a:pt x="1212" y="349"/>
                  </a:lnTo>
                  <a:lnTo>
                    <a:pt x="1210" y="351"/>
                  </a:lnTo>
                  <a:lnTo>
                    <a:pt x="1210" y="352"/>
                  </a:lnTo>
                  <a:lnTo>
                    <a:pt x="1209" y="356"/>
                  </a:lnTo>
                  <a:lnTo>
                    <a:pt x="1209" y="357"/>
                  </a:lnTo>
                  <a:lnTo>
                    <a:pt x="1209" y="359"/>
                  </a:lnTo>
                  <a:lnTo>
                    <a:pt x="1209" y="360"/>
                  </a:lnTo>
                  <a:lnTo>
                    <a:pt x="1209" y="360"/>
                  </a:lnTo>
                  <a:lnTo>
                    <a:pt x="1209" y="362"/>
                  </a:lnTo>
                  <a:lnTo>
                    <a:pt x="1210" y="363"/>
                  </a:lnTo>
                  <a:lnTo>
                    <a:pt x="1210" y="365"/>
                  </a:lnTo>
                  <a:lnTo>
                    <a:pt x="1210" y="365"/>
                  </a:lnTo>
                  <a:lnTo>
                    <a:pt x="1210" y="366"/>
                  </a:lnTo>
                  <a:lnTo>
                    <a:pt x="1209" y="368"/>
                  </a:lnTo>
                  <a:lnTo>
                    <a:pt x="1207" y="368"/>
                  </a:lnTo>
                  <a:lnTo>
                    <a:pt x="1206" y="369"/>
                  </a:lnTo>
                  <a:lnTo>
                    <a:pt x="1199" y="369"/>
                  </a:lnTo>
                  <a:lnTo>
                    <a:pt x="1196" y="368"/>
                  </a:lnTo>
                  <a:lnTo>
                    <a:pt x="1198" y="369"/>
                  </a:lnTo>
                  <a:lnTo>
                    <a:pt x="1199" y="369"/>
                  </a:lnTo>
                  <a:lnTo>
                    <a:pt x="1201" y="369"/>
                  </a:lnTo>
                  <a:lnTo>
                    <a:pt x="1207" y="371"/>
                  </a:lnTo>
                  <a:lnTo>
                    <a:pt x="1209" y="371"/>
                  </a:lnTo>
                  <a:lnTo>
                    <a:pt x="1209" y="372"/>
                  </a:lnTo>
                  <a:lnTo>
                    <a:pt x="1210" y="374"/>
                  </a:lnTo>
                  <a:lnTo>
                    <a:pt x="1210" y="375"/>
                  </a:lnTo>
                  <a:lnTo>
                    <a:pt x="1210" y="377"/>
                  </a:lnTo>
                  <a:lnTo>
                    <a:pt x="1210" y="378"/>
                  </a:lnTo>
                  <a:lnTo>
                    <a:pt x="1209" y="380"/>
                  </a:lnTo>
                  <a:lnTo>
                    <a:pt x="1209" y="381"/>
                  </a:lnTo>
                  <a:lnTo>
                    <a:pt x="1209" y="384"/>
                  </a:lnTo>
                  <a:lnTo>
                    <a:pt x="1209" y="384"/>
                  </a:lnTo>
                  <a:lnTo>
                    <a:pt x="1212" y="384"/>
                  </a:lnTo>
                  <a:lnTo>
                    <a:pt x="1213" y="386"/>
                  </a:lnTo>
                  <a:lnTo>
                    <a:pt x="1213" y="386"/>
                  </a:lnTo>
                  <a:lnTo>
                    <a:pt x="1212" y="389"/>
                  </a:lnTo>
                  <a:lnTo>
                    <a:pt x="1212" y="389"/>
                  </a:lnTo>
                  <a:lnTo>
                    <a:pt x="1212" y="390"/>
                  </a:lnTo>
                  <a:lnTo>
                    <a:pt x="1212" y="392"/>
                  </a:lnTo>
                  <a:lnTo>
                    <a:pt x="1212" y="392"/>
                  </a:lnTo>
                  <a:lnTo>
                    <a:pt x="1212" y="394"/>
                  </a:lnTo>
                  <a:lnTo>
                    <a:pt x="1212" y="395"/>
                  </a:lnTo>
                  <a:lnTo>
                    <a:pt x="1210" y="397"/>
                  </a:lnTo>
                  <a:lnTo>
                    <a:pt x="1210" y="397"/>
                  </a:lnTo>
                  <a:lnTo>
                    <a:pt x="1209" y="398"/>
                  </a:lnTo>
                  <a:lnTo>
                    <a:pt x="1209" y="397"/>
                  </a:lnTo>
                  <a:lnTo>
                    <a:pt x="1209" y="395"/>
                  </a:lnTo>
                  <a:lnTo>
                    <a:pt x="1207" y="394"/>
                  </a:lnTo>
                  <a:lnTo>
                    <a:pt x="1207" y="395"/>
                  </a:lnTo>
                  <a:lnTo>
                    <a:pt x="1207" y="395"/>
                  </a:lnTo>
                  <a:lnTo>
                    <a:pt x="1207" y="395"/>
                  </a:lnTo>
                  <a:lnTo>
                    <a:pt x="1207" y="397"/>
                  </a:lnTo>
                  <a:lnTo>
                    <a:pt x="1207" y="397"/>
                  </a:lnTo>
                  <a:lnTo>
                    <a:pt x="1206" y="398"/>
                  </a:lnTo>
                  <a:lnTo>
                    <a:pt x="1203" y="398"/>
                  </a:lnTo>
                  <a:lnTo>
                    <a:pt x="1203" y="398"/>
                  </a:lnTo>
                  <a:lnTo>
                    <a:pt x="1204" y="400"/>
                  </a:lnTo>
                  <a:lnTo>
                    <a:pt x="1207" y="400"/>
                  </a:lnTo>
                  <a:lnTo>
                    <a:pt x="1207" y="401"/>
                  </a:lnTo>
                  <a:lnTo>
                    <a:pt x="1209" y="400"/>
                  </a:lnTo>
                  <a:lnTo>
                    <a:pt x="1213" y="397"/>
                  </a:lnTo>
                  <a:lnTo>
                    <a:pt x="1215" y="397"/>
                  </a:lnTo>
                  <a:lnTo>
                    <a:pt x="1215" y="395"/>
                  </a:lnTo>
                  <a:lnTo>
                    <a:pt x="1216" y="395"/>
                  </a:lnTo>
                  <a:lnTo>
                    <a:pt x="1218" y="395"/>
                  </a:lnTo>
                  <a:lnTo>
                    <a:pt x="1221" y="395"/>
                  </a:lnTo>
                  <a:lnTo>
                    <a:pt x="1222" y="395"/>
                  </a:lnTo>
                  <a:lnTo>
                    <a:pt x="1222" y="397"/>
                  </a:lnTo>
                  <a:lnTo>
                    <a:pt x="1224" y="397"/>
                  </a:lnTo>
                  <a:lnTo>
                    <a:pt x="1224" y="398"/>
                  </a:lnTo>
                  <a:lnTo>
                    <a:pt x="1225" y="400"/>
                  </a:lnTo>
                  <a:lnTo>
                    <a:pt x="1225" y="403"/>
                  </a:lnTo>
                  <a:lnTo>
                    <a:pt x="1227" y="404"/>
                  </a:lnTo>
                  <a:lnTo>
                    <a:pt x="1227" y="404"/>
                  </a:lnTo>
                  <a:lnTo>
                    <a:pt x="1227" y="406"/>
                  </a:lnTo>
                  <a:lnTo>
                    <a:pt x="1227" y="407"/>
                  </a:lnTo>
                  <a:lnTo>
                    <a:pt x="1225" y="412"/>
                  </a:lnTo>
                  <a:lnTo>
                    <a:pt x="1225" y="413"/>
                  </a:lnTo>
                  <a:lnTo>
                    <a:pt x="1224" y="415"/>
                  </a:lnTo>
                  <a:lnTo>
                    <a:pt x="1222" y="416"/>
                  </a:lnTo>
                  <a:lnTo>
                    <a:pt x="1219" y="416"/>
                  </a:lnTo>
                  <a:lnTo>
                    <a:pt x="1218" y="418"/>
                  </a:lnTo>
                  <a:lnTo>
                    <a:pt x="1216" y="418"/>
                  </a:lnTo>
                  <a:lnTo>
                    <a:pt x="1216" y="419"/>
                  </a:lnTo>
                  <a:lnTo>
                    <a:pt x="1219" y="418"/>
                  </a:lnTo>
                  <a:lnTo>
                    <a:pt x="1224" y="416"/>
                  </a:lnTo>
                  <a:lnTo>
                    <a:pt x="1224" y="415"/>
                  </a:lnTo>
                  <a:lnTo>
                    <a:pt x="1225" y="415"/>
                  </a:lnTo>
                  <a:lnTo>
                    <a:pt x="1225" y="412"/>
                  </a:lnTo>
                  <a:lnTo>
                    <a:pt x="1227" y="407"/>
                  </a:lnTo>
                  <a:lnTo>
                    <a:pt x="1228" y="406"/>
                  </a:lnTo>
                  <a:lnTo>
                    <a:pt x="1230" y="406"/>
                  </a:lnTo>
                  <a:lnTo>
                    <a:pt x="1230" y="406"/>
                  </a:lnTo>
                  <a:lnTo>
                    <a:pt x="1231" y="409"/>
                  </a:lnTo>
                  <a:lnTo>
                    <a:pt x="1231" y="410"/>
                  </a:lnTo>
                  <a:lnTo>
                    <a:pt x="1231" y="410"/>
                  </a:lnTo>
                  <a:lnTo>
                    <a:pt x="1228" y="413"/>
                  </a:lnTo>
                  <a:lnTo>
                    <a:pt x="1230" y="413"/>
                  </a:lnTo>
                  <a:lnTo>
                    <a:pt x="1231" y="410"/>
                  </a:lnTo>
                  <a:lnTo>
                    <a:pt x="1231" y="409"/>
                  </a:lnTo>
                  <a:lnTo>
                    <a:pt x="1231" y="409"/>
                  </a:lnTo>
                  <a:lnTo>
                    <a:pt x="1233" y="407"/>
                  </a:lnTo>
                  <a:lnTo>
                    <a:pt x="1233" y="407"/>
                  </a:lnTo>
                  <a:lnTo>
                    <a:pt x="1233" y="410"/>
                  </a:lnTo>
                  <a:lnTo>
                    <a:pt x="1233" y="413"/>
                  </a:lnTo>
                  <a:lnTo>
                    <a:pt x="1233" y="415"/>
                  </a:lnTo>
                  <a:lnTo>
                    <a:pt x="1233" y="416"/>
                  </a:lnTo>
                  <a:lnTo>
                    <a:pt x="1233" y="416"/>
                  </a:lnTo>
                  <a:lnTo>
                    <a:pt x="1234" y="415"/>
                  </a:lnTo>
                  <a:lnTo>
                    <a:pt x="1234" y="413"/>
                  </a:lnTo>
                  <a:lnTo>
                    <a:pt x="1234" y="412"/>
                  </a:lnTo>
                  <a:lnTo>
                    <a:pt x="1234" y="412"/>
                  </a:lnTo>
                  <a:lnTo>
                    <a:pt x="1237" y="410"/>
                  </a:lnTo>
                  <a:lnTo>
                    <a:pt x="1240" y="409"/>
                  </a:lnTo>
                  <a:lnTo>
                    <a:pt x="1242" y="407"/>
                  </a:lnTo>
                  <a:lnTo>
                    <a:pt x="1244" y="406"/>
                  </a:lnTo>
                  <a:lnTo>
                    <a:pt x="1245" y="406"/>
                  </a:lnTo>
                  <a:lnTo>
                    <a:pt x="1247" y="404"/>
                  </a:lnTo>
                  <a:lnTo>
                    <a:pt x="1247" y="401"/>
                  </a:lnTo>
                  <a:lnTo>
                    <a:pt x="1248" y="400"/>
                  </a:lnTo>
                  <a:lnTo>
                    <a:pt x="1248" y="400"/>
                  </a:lnTo>
                  <a:lnTo>
                    <a:pt x="1250" y="398"/>
                  </a:lnTo>
                  <a:lnTo>
                    <a:pt x="1251" y="398"/>
                  </a:lnTo>
                  <a:lnTo>
                    <a:pt x="1251" y="398"/>
                  </a:lnTo>
                  <a:lnTo>
                    <a:pt x="1253" y="400"/>
                  </a:lnTo>
                  <a:lnTo>
                    <a:pt x="1253" y="401"/>
                  </a:lnTo>
                  <a:lnTo>
                    <a:pt x="1254" y="403"/>
                  </a:lnTo>
                  <a:lnTo>
                    <a:pt x="1254" y="403"/>
                  </a:lnTo>
                  <a:lnTo>
                    <a:pt x="1254" y="407"/>
                  </a:lnTo>
                  <a:lnTo>
                    <a:pt x="1254" y="407"/>
                  </a:lnTo>
                  <a:lnTo>
                    <a:pt x="1254" y="404"/>
                  </a:lnTo>
                  <a:lnTo>
                    <a:pt x="1256" y="403"/>
                  </a:lnTo>
                  <a:lnTo>
                    <a:pt x="1256" y="403"/>
                  </a:lnTo>
                  <a:lnTo>
                    <a:pt x="1254" y="401"/>
                  </a:lnTo>
                  <a:lnTo>
                    <a:pt x="1254" y="400"/>
                  </a:lnTo>
                  <a:lnTo>
                    <a:pt x="1254" y="398"/>
                  </a:lnTo>
                  <a:lnTo>
                    <a:pt x="1254" y="398"/>
                  </a:lnTo>
                  <a:lnTo>
                    <a:pt x="1254" y="397"/>
                  </a:lnTo>
                  <a:lnTo>
                    <a:pt x="1256" y="397"/>
                  </a:lnTo>
                  <a:lnTo>
                    <a:pt x="1256" y="397"/>
                  </a:lnTo>
                  <a:lnTo>
                    <a:pt x="1256" y="395"/>
                  </a:lnTo>
                  <a:lnTo>
                    <a:pt x="1256" y="395"/>
                  </a:lnTo>
                  <a:lnTo>
                    <a:pt x="1256" y="394"/>
                  </a:lnTo>
                  <a:lnTo>
                    <a:pt x="1257" y="394"/>
                  </a:lnTo>
                  <a:lnTo>
                    <a:pt x="1257" y="394"/>
                  </a:lnTo>
                  <a:lnTo>
                    <a:pt x="1257" y="394"/>
                  </a:lnTo>
                  <a:lnTo>
                    <a:pt x="1257" y="392"/>
                  </a:lnTo>
                  <a:lnTo>
                    <a:pt x="1257" y="392"/>
                  </a:lnTo>
                  <a:lnTo>
                    <a:pt x="1260" y="394"/>
                  </a:lnTo>
                  <a:lnTo>
                    <a:pt x="1260" y="392"/>
                  </a:lnTo>
                  <a:lnTo>
                    <a:pt x="1262" y="392"/>
                  </a:lnTo>
                  <a:lnTo>
                    <a:pt x="1262" y="392"/>
                  </a:lnTo>
                  <a:lnTo>
                    <a:pt x="1260" y="390"/>
                  </a:lnTo>
                  <a:lnTo>
                    <a:pt x="1259" y="390"/>
                  </a:lnTo>
                  <a:lnTo>
                    <a:pt x="1259" y="390"/>
                  </a:lnTo>
                  <a:lnTo>
                    <a:pt x="1259" y="389"/>
                  </a:lnTo>
                  <a:lnTo>
                    <a:pt x="1257" y="387"/>
                  </a:lnTo>
                  <a:lnTo>
                    <a:pt x="1257" y="387"/>
                  </a:lnTo>
                  <a:lnTo>
                    <a:pt x="1259" y="387"/>
                  </a:lnTo>
                  <a:lnTo>
                    <a:pt x="1259" y="387"/>
                  </a:lnTo>
                  <a:lnTo>
                    <a:pt x="1259" y="387"/>
                  </a:lnTo>
                  <a:lnTo>
                    <a:pt x="1260" y="386"/>
                  </a:lnTo>
                  <a:lnTo>
                    <a:pt x="1260" y="384"/>
                  </a:lnTo>
                  <a:lnTo>
                    <a:pt x="1262" y="386"/>
                  </a:lnTo>
                  <a:lnTo>
                    <a:pt x="1262" y="386"/>
                  </a:lnTo>
                  <a:lnTo>
                    <a:pt x="1260" y="383"/>
                  </a:lnTo>
                  <a:lnTo>
                    <a:pt x="1260" y="381"/>
                  </a:lnTo>
                  <a:lnTo>
                    <a:pt x="1262" y="381"/>
                  </a:lnTo>
                  <a:lnTo>
                    <a:pt x="1263" y="381"/>
                  </a:lnTo>
                  <a:lnTo>
                    <a:pt x="1265" y="384"/>
                  </a:lnTo>
                  <a:lnTo>
                    <a:pt x="1266" y="384"/>
                  </a:lnTo>
                  <a:lnTo>
                    <a:pt x="1265" y="383"/>
                  </a:lnTo>
                  <a:lnTo>
                    <a:pt x="1265" y="381"/>
                  </a:lnTo>
                  <a:lnTo>
                    <a:pt x="1263" y="381"/>
                  </a:lnTo>
                  <a:lnTo>
                    <a:pt x="1262" y="381"/>
                  </a:lnTo>
                  <a:lnTo>
                    <a:pt x="1262" y="380"/>
                  </a:lnTo>
                  <a:lnTo>
                    <a:pt x="1260" y="378"/>
                  </a:lnTo>
                  <a:lnTo>
                    <a:pt x="1260" y="377"/>
                  </a:lnTo>
                  <a:lnTo>
                    <a:pt x="1260" y="377"/>
                  </a:lnTo>
                  <a:lnTo>
                    <a:pt x="1262" y="374"/>
                  </a:lnTo>
                  <a:lnTo>
                    <a:pt x="1262" y="374"/>
                  </a:lnTo>
                  <a:lnTo>
                    <a:pt x="1262" y="374"/>
                  </a:lnTo>
                  <a:lnTo>
                    <a:pt x="1263" y="374"/>
                  </a:lnTo>
                  <a:lnTo>
                    <a:pt x="1263" y="374"/>
                  </a:lnTo>
                  <a:lnTo>
                    <a:pt x="1266" y="375"/>
                  </a:lnTo>
                  <a:lnTo>
                    <a:pt x="1266" y="375"/>
                  </a:lnTo>
                  <a:lnTo>
                    <a:pt x="1265" y="374"/>
                  </a:lnTo>
                  <a:lnTo>
                    <a:pt x="1265" y="374"/>
                  </a:lnTo>
                  <a:lnTo>
                    <a:pt x="1265" y="372"/>
                  </a:lnTo>
                  <a:lnTo>
                    <a:pt x="1265" y="371"/>
                  </a:lnTo>
                  <a:lnTo>
                    <a:pt x="1265" y="369"/>
                  </a:lnTo>
                  <a:lnTo>
                    <a:pt x="1265" y="368"/>
                  </a:lnTo>
                  <a:lnTo>
                    <a:pt x="1268" y="363"/>
                  </a:lnTo>
                  <a:lnTo>
                    <a:pt x="1268" y="362"/>
                  </a:lnTo>
                  <a:lnTo>
                    <a:pt x="1268" y="362"/>
                  </a:lnTo>
                  <a:lnTo>
                    <a:pt x="1268" y="360"/>
                  </a:lnTo>
                  <a:lnTo>
                    <a:pt x="1269" y="360"/>
                  </a:lnTo>
                  <a:lnTo>
                    <a:pt x="1272" y="362"/>
                  </a:lnTo>
                  <a:lnTo>
                    <a:pt x="1274" y="363"/>
                  </a:lnTo>
                  <a:lnTo>
                    <a:pt x="1274" y="365"/>
                  </a:lnTo>
                  <a:lnTo>
                    <a:pt x="1272" y="366"/>
                  </a:lnTo>
                  <a:lnTo>
                    <a:pt x="1269" y="368"/>
                  </a:lnTo>
                  <a:lnTo>
                    <a:pt x="1269" y="369"/>
                  </a:lnTo>
                  <a:lnTo>
                    <a:pt x="1269" y="369"/>
                  </a:lnTo>
                  <a:lnTo>
                    <a:pt x="1272" y="368"/>
                  </a:lnTo>
                  <a:lnTo>
                    <a:pt x="1274" y="368"/>
                  </a:lnTo>
                  <a:lnTo>
                    <a:pt x="1275" y="368"/>
                  </a:lnTo>
                  <a:lnTo>
                    <a:pt x="1277" y="369"/>
                  </a:lnTo>
                  <a:lnTo>
                    <a:pt x="1277" y="372"/>
                  </a:lnTo>
                  <a:lnTo>
                    <a:pt x="1275" y="375"/>
                  </a:lnTo>
                  <a:lnTo>
                    <a:pt x="1277" y="374"/>
                  </a:lnTo>
                  <a:lnTo>
                    <a:pt x="1278" y="374"/>
                  </a:lnTo>
                  <a:lnTo>
                    <a:pt x="1278" y="375"/>
                  </a:lnTo>
                  <a:lnTo>
                    <a:pt x="1278" y="377"/>
                  </a:lnTo>
                  <a:lnTo>
                    <a:pt x="1280" y="378"/>
                  </a:lnTo>
                  <a:lnTo>
                    <a:pt x="1280" y="380"/>
                  </a:lnTo>
                  <a:lnTo>
                    <a:pt x="1282" y="381"/>
                  </a:lnTo>
                  <a:lnTo>
                    <a:pt x="1280" y="383"/>
                  </a:lnTo>
                  <a:lnTo>
                    <a:pt x="1278" y="383"/>
                  </a:lnTo>
                  <a:lnTo>
                    <a:pt x="1280" y="384"/>
                  </a:lnTo>
                  <a:lnTo>
                    <a:pt x="1282" y="384"/>
                  </a:lnTo>
                  <a:lnTo>
                    <a:pt x="1282" y="386"/>
                  </a:lnTo>
                  <a:lnTo>
                    <a:pt x="1282" y="386"/>
                  </a:lnTo>
                  <a:lnTo>
                    <a:pt x="1282" y="386"/>
                  </a:lnTo>
                  <a:lnTo>
                    <a:pt x="1283" y="384"/>
                  </a:lnTo>
                  <a:lnTo>
                    <a:pt x="1285" y="384"/>
                  </a:lnTo>
                  <a:lnTo>
                    <a:pt x="1286" y="389"/>
                  </a:lnTo>
                  <a:lnTo>
                    <a:pt x="1285" y="390"/>
                  </a:lnTo>
                  <a:lnTo>
                    <a:pt x="1283" y="390"/>
                  </a:lnTo>
                  <a:lnTo>
                    <a:pt x="1282" y="392"/>
                  </a:lnTo>
                  <a:lnTo>
                    <a:pt x="1280" y="392"/>
                  </a:lnTo>
                  <a:lnTo>
                    <a:pt x="1278" y="392"/>
                  </a:lnTo>
                  <a:lnTo>
                    <a:pt x="1280" y="392"/>
                  </a:lnTo>
                  <a:lnTo>
                    <a:pt x="1282" y="392"/>
                  </a:lnTo>
                  <a:lnTo>
                    <a:pt x="1285" y="392"/>
                  </a:lnTo>
                  <a:lnTo>
                    <a:pt x="1286" y="390"/>
                  </a:lnTo>
                  <a:lnTo>
                    <a:pt x="1288" y="390"/>
                  </a:lnTo>
                  <a:lnTo>
                    <a:pt x="1288" y="392"/>
                  </a:lnTo>
                  <a:lnTo>
                    <a:pt x="1288" y="392"/>
                  </a:lnTo>
                  <a:lnTo>
                    <a:pt x="1288" y="392"/>
                  </a:lnTo>
                  <a:lnTo>
                    <a:pt x="1288" y="392"/>
                  </a:lnTo>
                  <a:lnTo>
                    <a:pt x="1288" y="394"/>
                  </a:lnTo>
                  <a:lnTo>
                    <a:pt x="1288" y="395"/>
                  </a:lnTo>
                  <a:lnTo>
                    <a:pt x="1288" y="395"/>
                  </a:lnTo>
                  <a:lnTo>
                    <a:pt x="1288" y="397"/>
                  </a:lnTo>
                  <a:lnTo>
                    <a:pt x="1289" y="397"/>
                  </a:lnTo>
                  <a:lnTo>
                    <a:pt x="1291" y="397"/>
                  </a:lnTo>
                  <a:lnTo>
                    <a:pt x="1291" y="397"/>
                  </a:lnTo>
                  <a:lnTo>
                    <a:pt x="1292" y="398"/>
                  </a:lnTo>
                  <a:lnTo>
                    <a:pt x="1292" y="401"/>
                  </a:lnTo>
                  <a:lnTo>
                    <a:pt x="1289" y="404"/>
                  </a:lnTo>
                  <a:lnTo>
                    <a:pt x="1288" y="404"/>
                  </a:lnTo>
                  <a:lnTo>
                    <a:pt x="1286" y="406"/>
                  </a:lnTo>
                  <a:lnTo>
                    <a:pt x="1286" y="407"/>
                  </a:lnTo>
                  <a:lnTo>
                    <a:pt x="1285" y="409"/>
                  </a:lnTo>
                  <a:lnTo>
                    <a:pt x="1285" y="409"/>
                  </a:lnTo>
                  <a:lnTo>
                    <a:pt x="1288" y="406"/>
                  </a:lnTo>
                  <a:lnTo>
                    <a:pt x="1288" y="406"/>
                  </a:lnTo>
                  <a:lnTo>
                    <a:pt x="1289" y="406"/>
                  </a:lnTo>
                  <a:lnTo>
                    <a:pt x="1289" y="406"/>
                  </a:lnTo>
                  <a:lnTo>
                    <a:pt x="1289" y="407"/>
                  </a:lnTo>
                  <a:lnTo>
                    <a:pt x="1291" y="407"/>
                  </a:lnTo>
                  <a:lnTo>
                    <a:pt x="1292" y="406"/>
                  </a:lnTo>
                  <a:lnTo>
                    <a:pt x="1294" y="406"/>
                  </a:lnTo>
                  <a:lnTo>
                    <a:pt x="1295" y="406"/>
                  </a:lnTo>
                  <a:lnTo>
                    <a:pt x="1295" y="406"/>
                  </a:lnTo>
                  <a:lnTo>
                    <a:pt x="1295" y="409"/>
                  </a:lnTo>
                  <a:lnTo>
                    <a:pt x="1294" y="412"/>
                  </a:lnTo>
                  <a:lnTo>
                    <a:pt x="1291" y="413"/>
                  </a:lnTo>
                  <a:lnTo>
                    <a:pt x="1289" y="415"/>
                  </a:lnTo>
                  <a:lnTo>
                    <a:pt x="1288" y="416"/>
                  </a:lnTo>
                  <a:lnTo>
                    <a:pt x="1288" y="416"/>
                  </a:lnTo>
                  <a:lnTo>
                    <a:pt x="1291" y="415"/>
                  </a:lnTo>
                  <a:lnTo>
                    <a:pt x="1294" y="413"/>
                  </a:lnTo>
                  <a:lnTo>
                    <a:pt x="1295" y="413"/>
                  </a:lnTo>
                  <a:lnTo>
                    <a:pt x="1297" y="413"/>
                  </a:lnTo>
                  <a:lnTo>
                    <a:pt x="1300" y="418"/>
                  </a:lnTo>
                  <a:lnTo>
                    <a:pt x="1301" y="418"/>
                  </a:lnTo>
                  <a:lnTo>
                    <a:pt x="1301" y="418"/>
                  </a:lnTo>
                  <a:lnTo>
                    <a:pt x="1304" y="419"/>
                  </a:lnTo>
                  <a:lnTo>
                    <a:pt x="1304" y="419"/>
                  </a:lnTo>
                  <a:lnTo>
                    <a:pt x="1304" y="421"/>
                  </a:lnTo>
                  <a:lnTo>
                    <a:pt x="1304" y="421"/>
                  </a:lnTo>
                  <a:lnTo>
                    <a:pt x="1303" y="422"/>
                  </a:lnTo>
                  <a:lnTo>
                    <a:pt x="1304" y="424"/>
                  </a:lnTo>
                  <a:lnTo>
                    <a:pt x="1304" y="425"/>
                  </a:lnTo>
                  <a:lnTo>
                    <a:pt x="1303" y="427"/>
                  </a:lnTo>
                  <a:lnTo>
                    <a:pt x="1301" y="427"/>
                  </a:lnTo>
                  <a:lnTo>
                    <a:pt x="1300" y="427"/>
                  </a:lnTo>
                  <a:lnTo>
                    <a:pt x="1300" y="428"/>
                  </a:lnTo>
                  <a:lnTo>
                    <a:pt x="1298" y="428"/>
                  </a:lnTo>
                  <a:lnTo>
                    <a:pt x="1297" y="428"/>
                  </a:lnTo>
                  <a:lnTo>
                    <a:pt x="1298" y="428"/>
                  </a:lnTo>
                  <a:lnTo>
                    <a:pt x="1298" y="430"/>
                  </a:lnTo>
                  <a:lnTo>
                    <a:pt x="1300" y="430"/>
                  </a:lnTo>
                  <a:lnTo>
                    <a:pt x="1301" y="428"/>
                  </a:lnTo>
                  <a:lnTo>
                    <a:pt x="1303" y="428"/>
                  </a:lnTo>
                  <a:lnTo>
                    <a:pt x="1304" y="430"/>
                  </a:lnTo>
                  <a:lnTo>
                    <a:pt x="1304" y="432"/>
                  </a:lnTo>
                  <a:lnTo>
                    <a:pt x="1304" y="432"/>
                  </a:lnTo>
                  <a:lnTo>
                    <a:pt x="1304" y="432"/>
                  </a:lnTo>
                  <a:lnTo>
                    <a:pt x="1304" y="433"/>
                  </a:lnTo>
                  <a:lnTo>
                    <a:pt x="1303" y="435"/>
                  </a:lnTo>
                  <a:lnTo>
                    <a:pt x="1304" y="435"/>
                  </a:lnTo>
                  <a:lnTo>
                    <a:pt x="1304" y="435"/>
                  </a:lnTo>
                  <a:lnTo>
                    <a:pt x="1306" y="435"/>
                  </a:lnTo>
                  <a:lnTo>
                    <a:pt x="1307" y="435"/>
                  </a:lnTo>
                  <a:lnTo>
                    <a:pt x="1307" y="436"/>
                  </a:lnTo>
                  <a:lnTo>
                    <a:pt x="1312" y="439"/>
                  </a:lnTo>
                  <a:lnTo>
                    <a:pt x="1312" y="441"/>
                  </a:lnTo>
                  <a:lnTo>
                    <a:pt x="1310" y="442"/>
                  </a:lnTo>
                  <a:lnTo>
                    <a:pt x="1310" y="445"/>
                  </a:lnTo>
                  <a:lnTo>
                    <a:pt x="1310" y="447"/>
                  </a:lnTo>
                  <a:lnTo>
                    <a:pt x="1309" y="447"/>
                  </a:lnTo>
                  <a:lnTo>
                    <a:pt x="1303" y="447"/>
                  </a:lnTo>
                  <a:lnTo>
                    <a:pt x="1298" y="445"/>
                  </a:lnTo>
                  <a:lnTo>
                    <a:pt x="1298" y="444"/>
                  </a:lnTo>
                  <a:lnTo>
                    <a:pt x="1300" y="444"/>
                  </a:lnTo>
                  <a:lnTo>
                    <a:pt x="1298" y="444"/>
                  </a:lnTo>
                  <a:lnTo>
                    <a:pt x="1298" y="444"/>
                  </a:lnTo>
                  <a:lnTo>
                    <a:pt x="1297" y="444"/>
                  </a:lnTo>
                  <a:lnTo>
                    <a:pt x="1298" y="445"/>
                  </a:lnTo>
                  <a:lnTo>
                    <a:pt x="1301" y="447"/>
                  </a:lnTo>
                  <a:lnTo>
                    <a:pt x="1303" y="448"/>
                  </a:lnTo>
                  <a:lnTo>
                    <a:pt x="1304" y="448"/>
                  </a:lnTo>
                  <a:lnTo>
                    <a:pt x="1306" y="450"/>
                  </a:lnTo>
                  <a:lnTo>
                    <a:pt x="1306" y="450"/>
                  </a:lnTo>
                  <a:lnTo>
                    <a:pt x="1306" y="450"/>
                  </a:lnTo>
                  <a:lnTo>
                    <a:pt x="1304" y="451"/>
                  </a:lnTo>
                  <a:lnTo>
                    <a:pt x="1303" y="451"/>
                  </a:lnTo>
                  <a:lnTo>
                    <a:pt x="1304" y="453"/>
                  </a:lnTo>
                  <a:lnTo>
                    <a:pt x="1307" y="453"/>
                  </a:lnTo>
                  <a:lnTo>
                    <a:pt x="1309" y="453"/>
                  </a:lnTo>
                  <a:lnTo>
                    <a:pt x="1310" y="454"/>
                  </a:lnTo>
                  <a:lnTo>
                    <a:pt x="1309" y="454"/>
                  </a:lnTo>
                  <a:lnTo>
                    <a:pt x="1307" y="456"/>
                  </a:lnTo>
                  <a:lnTo>
                    <a:pt x="1307" y="457"/>
                  </a:lnTo>
                  <a:lnTo>
                    <a:pt x="1309" y="457"/>
                  </a:lnTo>
                  <a:lnTo>
                    <a:pt x="1310" y="457"/>
                  </a:lnTo>
                  <a:lnTo>
                    <a:pt x="1310" y="457"/>
                  </a:lnTo>
                  <a:lnTo>
                    <a:pt x="1312" y="460"/>
                  </a:lnTo>
                  <a:lnTo>
                    <a:pt x="1312" y="460"/>
                  </a:lnTo>
                  <a:lnTo>
                    <a:pt x="1310" y="462"/>
                  </a:lnTo>
                  <a:lnTo>
                    <a:pt x="1310" y="462"/>
                  </a:lnTo>
                  <a:lnTo>
                    <a:pt x="1310" y="462"/>
                  </a:lnTo>
                  <a:lnTo>
                    <a:pt x="1313" y="463"/>
                  </a:lnTo>
                  <a:lnTo>
                    <a:pt x="1313" y="463"/>
                  </a:lnTo>
                  <a:lnTo>
                    <a:pt x="1313" y="463"/>
                  </a:lnTo>
                  <a:lnTo>
                    <a:pt x="1315" y="465"/>
                  </a:lnTo>
                  <a:lnTo>
                    <a:pt x="1315" y="465"/>
                  </a:lnTo>
                  <a:lnTo>
                    <a:pt x="1316" y="463"/>
                  </a:lnTo>
                  <a:lnTo>
                    <a:pt x="1318" y="462"/>
                  </a:lnTo>
                  <a:lnTo>
                    <a:pt x="1318" y="463"/>
                  </a:lnTo>
                  <a:lnTo>
                    <a:pt x="1318" y="463"/>
                  </a:lnTo>
                  <a:lnTo>
                    <a:pt x="1319" y="465"/>
                  </a:lnTo>
                  <a:lnTo>
                    <a:pt x="1321" y="467"/>
                  </a:lnTo>
                  <a:lnTo>
                    <a:pt x="1321" y="468"/>
                  </a:lnTo>
                  <a:lnTo>
                    <a:pt x="1323" y="467"/>
                  </a:lnTo>
                  <a:lnTo>
                    <a:pt x="1323" y="467"/>
                  </a:lnTo>
                  <a:lnTo>
                    <a:pt x="1324" y="467"/>
                  </a:lnTo>
                  <a:lnTo>
                    <a:pt x="1323" y="468"/>
                  </a:lnTo>
                  <a:lnTo>
                    <a:pt x="1323" y="470"/>
                  </a:lnTo>
                  <a:lnTo>
                    <a:pt x="1324" y="470"/>
                  </a:lnTo>
                  <a:lnTo>
                    <a:pt x="1324" y="471"/>
                  </a:lnTo>
                  <a:lnTo>
                    <a:pt x="1326" y="473"/>
                  </a:lnTo>
                  <a:lnTo>
                    <a:pt x="1326" y="474"/>
                  </a:lnTo>
                  <a:lnTo>
                    <a:pt x="1323" y="476"/>
                  </a:lnTo>
                  <a:lnTo>
                    <a:pt x="1323" y="479"/>
                  </a:lnTo>
                  <a:lnTo>
                    <a:pt x="1323" y="479"/>
                  </a:lnTo>
                  <a:lnTo>
                    <a:pt x="1321" y="480"/>
                  </a:lnTo>
                  <a:lnTo>
                    <a:pt x="1319" y="482"/>
                  </a:lnTo>
                  <a:lnTo>
                    <a:pt x="1321" y="482"/>
                  </a:lnTo>
                  <a:lnTo>
                    <a:pt x="1324" y="479"/>
                  </a:lnTo>
                  <a:lnTo>
                    <a:pt x="1326" y="479"/>
                  </a:lnTo>
                  <a:lnTo>
                    <a:pt x="1329" y="477"/>
                  </a:lnTo>
                  <a:lnTo>
                    <a:pt x="1330" y="477"/>
                  </a:lnTo>
                  <a:lnTo>
                    <a:pt x="1330" y="477"/>
                  </a:lnTo>
                  <a:lnTo>
                    <a:pt x="1332" y="477"/>
                  </a:lnTo>
                  <a:lnTo>
                    <a:pt x="1332" y="479"/>
                  </a:lnTo>
                  <a:lnTo>
                    <a:pt x="1333" y="480"/>
                  </a:lnTo>
                  <a:lnTo>
                    <a:pt x="1333" y="479"/>
                  </a:lnTo>
                  <a:lnTo>
                    <a:pt x="1335" y="480"/>
                  </a:lnTo>
                  <a:lnTo>
                    <a:pt x="1335" y="480"/>
                  </a:lnTo>
                  <a:lnTo>
                    <a:pt x="1330" y="485"/>
                  </a:lnTo>
                  <a:lnTo>
                    <a:pt x="1330" y="486"/>
                  </a:lnTo>
                  <a:lnTo>
                    <a:pt x="1330" y="488"/>
                  </a:lnTo>
                  <a:lnTo>
                    <a:pt x="1330" y="486"/>
                  </a:lnTo>
                  <a:lnTo>
                    <a:pt x="1335" y="482"/>
                  </a:lnTo>
                  <a:lnTo>
                    <a:pt x="1335" y="482"/>
                  </a:lnTo>
                  <a:lnTo>
                    <a:pt x="1336" y="480"/>
                  </a:lnTo>
                  <a:lnTo>
                    <a:pt x="1336" y="479"/>
                  </a:lnTo>
                  <a:lnTo>
                    <a:pt x="1339" y="480"/>
                  </a:lnTo>
                  <a:lnTo>
                    <a:pt x="1339" y="480"/>
                  </a:lnTo>
                  <a:lnTo>
                    <a:pt x="1341" y="482"/>
                  </a:lnTo>
                  <a:lnTo>
                    <a:pt x="1341" y="485"/>
                  </a:lnTo>
                  <a:lnTo>
                    <a:pt x="1342" y="486"/>
                  </a:lnTo>
                  <a:lnTo>
                    <a:pt x="1347" y="488"/>
                  </a:lnTo>
                  <a:lnTo>
                    <a:pt x="1347" y="488"/>
                  </a:lnTo>
                  <a:lnTo>
                    <a:pt x="1350" y="488"/>
                  </a:lnTo>
                  <a:lnTo>
                    <a:pt x="1350" y="486"/>
                  </a:lnTo>
                  <a:lnTo>
                    <a:pt x="1351" y="486"/>
                  </a:lnTo>
                  <a:lnTo>
                    <a:pt x="1353" y="486"/>
                  </a:lnTo>
                  <a:lnTo>
                    <a:pt x="1353" y="488"/>
                  </a:lnTo>
                  <a:lnTo>
                    <a:pt x="1354" y="489"/>
                  </a:lnTo>
                  <a:lnTo>
                    <a:pt x="1356" y="491"/>
                  </a:lnTo>
                  <a:lnTo>
                    <a:pt x="1357" y="491"/>
                  </a:lnTo>
                  <a:lnTo>
                    <a:pt x="1359" y="491"/>
                  </a:lnTo>
                  <a:lnTo>
                    <a:pt x="1359" y="492"/>
                  </a:lnTo>
                  <a:lnTo>
                    <a:pt x="1359" y="492"/>
                  </a:lnTo>
                  <a:lnTo>
                    <a:pt x="1359" y="494"/>
                  </a:lnTo>
                  <a:lnTo>
                    <a:pt x="1357" y="495"/>
                  </a:lnTo>
                  <a:lnTo>
                    <a:pt x="1356" y="497"/>
                  </a:lnTo>
                  <a:lnTo>
                    <a:pt x="1353" y="497"/>
                  </a:lnTo>
                  <a:lnTo>
                    <a:pt x="1350" y="497"/>
                  </a:lnTo>
                  <a:lnTo>
                    <a:pt x="1350" y="498"/>
                  </a:lnTo>
                  <a:lnTo>
                    <a:pt x="1350" y="498"/>
                  </a:lnTo>
                  <a:lnTo>
                    <a:pt x="1348" y="500"/>
                  </a:lnTo>
                  <a:lnTo>
                    <a:pt x="1347" y="500"/>
                  </a:lnTo>
                  <a:lnTo>
                    <a:pt x="1345" y="503"/>
                  </a:lnTo>
                  <a:lnTo>
                    <a:pt x="1344" y="503"/>
                  </a:lnTo>
                  <a:lnTo>
                    <a:pt x="1344" y="503"/>
                  </a:lnTo>
                  <a:lnTo>
                    <a:pt x="1342" y="503"/>
                  </a:lnTo>
                  <a:lnTo>
                    <a:pt x="1341" y="505"/>
                  </a:lnTo>
                  <a:lnTo>
                    <a:pt x="1341" y="505"/>
                  </a:lnTo>
                  <a:lnTo>
                    <a:pt x="1339" y="505"/>
                  </a:lnTo>
                  <a:lnTo>
                    <a:pt x="1339" y="506"/>
                  </a:lnTo>
                  <a:lnTo>
                    <a:pt x="1338" y="506"/>
                  </a:lnTo>
                  <a:lnTo>
                    <a:pt x="1333" y="508"/>
                  </a:lnTo>
                  <a:lnTo>
                    <a:pt x="1332" y="508"/>
                  </a:lnTo>
                  <a:lnTo>
                    <a:pt x="1330" y="508"/>
                  </a:lnTo>
                  <a:lnTo>
                    <a:pt x="1330" y="508"/>
                  </a:lnTo>
                  <a:lnTo>
                    <a:pt x="1329" y="509"/>
                  </a:lnTo>
                  <a:lnTo>
                    <a:pt x="1327" y="509"/>
                  </a:lnTo>
                  <a:lnTo>
                    <a:pt x="1327" y="511"/>
                  </a:lnTo>
                  <a:lnTo>
                    <a:pt x="1327" y="511"/>
                  </a:lnTo>
                  <a:lnTo>
                    <a:pt x="1327" y="512"/>
                  </a:lnTo>
                  <a:lnTo>
                    <a:pt x="1326" y="512"/>
                  </a:lnTo>
                  <a:lnTo>
                    <a:pt x="1326" y="514"/>
                  </a:lnTo>
                  <a:lnTo>
                    <a:pt x="1324" y="512"/>
                  </a:lnTo>
                  <a:lnTo>
                    <a:pt x="1323" y="512"/>
                  </a:lnTo>
                  <a:lnTo>
                    <a:pt x="1323" y="512"/>
                  </a:lnTo>
                  <a:lnTo>
                    <a:pt x="1326" y="514"/>
                  </a:lnTo>
                  <a:lnTo>
                    <a:pt x="1327" y="515"/>
                  </a:lnTo>
                  <a:lnTo>
                    <a:pt x="1326" y="517"/>
                  </a:lnTo>
                  <a:lnTo>
                    <a:pt x="1324" y="517"/>
                  </a:lnTo>
                  <a:lnTo>
                    <a:pt x="1324" y="518"/>
                  </a:lnTo>
                  <a:lnTo>
                    <a:pt x="1324" y="518"/>
                  </a:lnTo>
                  <a:lnTo>
                    <a:pt x="1324" y="518"/>
                  </a:lnTo>
                  <a:lnTo>
                    <a:pt x="1324" y="520"/>
                  </a:lnTo>
                  <a:lnTo>
                    <a:pt x="1324" y="520"/>
                  </a:lnTo>
                  <a:lnTo>
                    <a:pt x="1324" y="520"/>
                  </a:lnTo>
                  <a:lnTo>
                    <a:pt x="1326" y="518"/>
                  </a:lnTo>
                  <a:lnTo>
                    <a:pt x="1329" y="517"/>
                  </a:lnTo>
                  <a:lnTo>
                    <a:pt x="1329" y="515"/>
                  </a:lnTo>
                  <a:lnTo>
                    <a:pt x="1330" y="515"/>
                  </a:lnTo>
                  <a:lnTo>
                    <a:pt x="1332" y="514"/>
                  </a:lnTo>
                  <a:lnTo>
                    <a:pt x="1333" y="514"/>
                  </a:lnTo>
                  <a:lnTo>
                    <a:pt x="1336" y="512"/>
                  </a:lnTo>
                  <a:lnTo>
                    <a:pt x="1338" y="511"/>
                  </a:lnTo>
                  <a:lnTo>
                    <a:pt x="1341" y="508"/>
                  </a:lnTo>
                  <a:lnTo>
                    <a:pt x="1344" y="505"/>
                  </a:lnTo>
                  <a:lnTo>
                    <a:pt x="1348" y="503"/>
                  </a:lnTo>
                  <a:lnTo>
                    <a:pt x="1351" y="503"/>
                  </a:lnTo>
                  <a:lnTo>
                    <a:pt x="1353" y="503"/>
                  </a:lnTo>
                  <a:lnTo>
                    <a:pt x="1353" y="503"/>
                  </a:lnTo>
                  <a:lnTo>
                    <a:pt x="1351" y="501"/>
                  </a:lnTo>
                  <a:lnTo>
                    <a:pt x="1350" y="501"/>
                  </a:lnTo>
                  <a:lnTo>
                    <a:pt x="1348" y="501"/>
                  </a:lnTo>
                  <a:lnTo>
                    <a:pt x="1348" y="501"/>
                  </a:lnTo>
                  <a:lnTo>
                    <a:pt x="1348" y="501"/>
                  </a:lnTo>
                  <a:lnTo>
                    <a:pt x="1348" y="500"/>
                  </a:lnTo>
                  <a:lnTo>
                    <a:pt x="1350" y="500"/>
                  </a:lnTo>
                  <a:lnTo>
                    <a:pt x="1357" y="500"/>
                  </a:lnTo>
                  <a:lnTo>
                    <a:pt x="1359" y="501"/>
                  </a:lnTo>
                  <a:lnTo>
                    <a:pt x="1362" y="506"/>
                  </a:lnTo>
                  <a:lnTo>
                    <a:pt x="1362" y="508"/>
                  </a:lnTo>
                  <a:lnTo>
                    <a:pt x="1364" y="509"/>
                  </a:lnTo>
                  <a:lnTo>
                    <a:pt x="1362" y="509"/>
                  </a:lnTo>
                  <a:lnTo>
                    <a:pt x="1362" y="511"/>
                  </a:lnTo>
                  <a:lnTo>
                    <a:pt x="1359" y="512"/>
                  </a:lnTo>
                  <a:lnTo>
                    <a:pt x="1357" y="512"/>
                  </a:lnTo>
                  <a:lnTo>
                    <a:pt x="1357" y="512"/>
                  </a:lnTo>
                  <a:lnTo>
                    <a:pt x="1359" y="514"/>
                  </a:lnTo>
                  <a:lnTo>
                    <a:pt x="1361" y="514"/>
                  </a:lnTo>
                  <a:lnTo>
                    <a:pt x="1361" y="515"/>
                  </a:lnTo>
                  <a:lnTo>
                    <a:pt x="1362" y="514"/>
                  </a:lnTo>
                  <a:lnTo>
                    <a:pt x="1365" y="512"/>
                  </a:lnTo>
                  <a:lnTo>
                    <a:pt x="1367" y="511"/>
                  </a:lnTo>
                  <a:lnTo>
                    <a:pt x="1368" y="509"/>
                  </a:lnTo>
                  <a:lnTo>
                    <a:pt x="1370" y="509"/>
                  </a:lnTo>
                  <a:lnTo>
                    <a:pt x="1371" y="509"/>
                  </a:lnTo>
                  <a:lnTo>
                    <a:pt x="1371" y="511"/>
                  </a:lnTo>
                  <a:lnTo>
                    <a:pt x="1373" y="512"/>
                  </a:lnTo>
                  <a:lnTo>
                    <a:pt x="1374" y="512"/>
                  </a:lnTo>
                  <a:lnTo>
                    <a:pt x="1376" y="514"/>
                  </a:lnTo>
                  <a:lnTo>
                    <a:pt x="1377" y="515"/>
                  </a:lnTo>
                  <a:lnTo>
                    <a:pt x="1377" y="517"/>
                  </a:lnTo>
                  <a:lnTo>
                    <a:pt x="1379" y="518"/>
                  </a:lnTo>
                  <a:lnTo>
                    <a:pt x="1379" y="518"/>
                  </a:lnTo>
                  <a:lnTo>
                    <a:pt x="1379" y="520"/>
                  </a:lnTo>
                  <a:lnTo>
                    <a:pt x="1379" y="520"/>
                  </a:lnTo>
                  <a:lnTo>
                    <a:pt x="1379" y="521"/>
                  </a:lnTo>
                  <a:lnTo>
                    <a:pt x="1379" y="523"/>
                  </a:lnTo>
                  <a:lnTo>
                    <a:pt x="1379" y="526"/>
                  </a:lnTo>
                  <a:lnTo>
                    <a:pt x="1379" y="527"/>
                  </a:lnTo>
                  <a:lnTo>
                    <a:pt x="1379" y="529"/>
                  </a:lnTo>
                  <a:lnTo>
                    <a:pt x="1379" y="530"/>
                  </a:lnTo>
                  <a:lnTo>
                    <a:pt x="1379" y="532"/>
                  </a:lnTo>
                  <a:lnTo>
                    <a:pt x="1379" y="532"/>
                  </a:lnTo>
                  <a:lnTo>
                    <a:pt x="1379" y="533"/>
                  </a:lnTo>
                  <a:lnTo>
                    <a:pt x="1374" y="533"/>
                  </a:lnTo>
                  <a:lnTo>
                    <a:pt x="1373" y="533"/>
                  </a:lnTo>
                  <a:lnTo>
                    <a:pt x="1373" y="535"/>
                  </a:lnTo>
                  <a:lnTo>
                    <a:pt x="1374" y="535"/>
                  </a:lnTo>
                  <a:lnTo>
                    <a:pt x="1376" y="535"/>
                  </a:lnTo>
                  <a:lnTo>
                    <a:pt x="1379" y="535"/>
                  </a:lnTo>
                  <a:lnTo>
                    <a:pt x="1380" y="536"/>
                  </a:lnTo>
                  <a:lnTo>
                    <a:pt x="1380" y="536"/>
                  </a:lnTo>
                  <a:lnTo>
                    <a:pt x="1380" y="538"/>
                  </a:lnTo>
                  <a:lnTo>
                    <a:pt x="1379" y="538"/>
                  </a:lnTo>
                  <a:lnTo>
                    <a:pt x="1379" y="538"/>
                  </a:lnTo>
                  <a:lnTo>
                    <a:pt x="1377" y="538"/>
                  </a:lnTo>
                  <a:lnTo>
                    <a:pt x="1377" y="538"/>
                  </a:lnTo>
                  <a:lnTo>
                    <a:pt x="1379" y="539"/>
                  </a:lnTo>
                  <a:lnTo>
                    <a:pt x="1379" y="539"/>
                  </a:lnTo>
                  <a:lnTo>
                    <a:pt x="1380" y="541"/>
                  </a:lnTo>
                  <a:lnTo>
                    <a:pt x="1380" y="541"/>
                  </a:lnTo>
                  <a:lnTo>
                    <a:pt x="1380" y="543"/>
                  </a:lnTo>
                  <a:lnTo>
                    <a:pt x="1377" y="547"/>
                  </a:lnTo>
                  <a:lnTo>
                    <a:pt x="1373" y="550"/>
                  </a:lnTo>
                  <a:lnTo>
                    <a:pt x="1370" y="552"/>
                  </a:lnTo>
                  <a:lnTo>
                    <a:pt x="1365" y="556"/>
                  </a:lnTo>
                  <a:lnTo>
                    <a:pt x="1364" y="556"/>
                  </a:lnTo>
                  <a:lnTo>
                    <a:pt x="1364" y="556"/>
                  </a:lnTo>
                  <a:lnTo>
                    <a:pt x="1361" y="556"/>
                  </a:lnTo>
                  <a:lnTo>
                    <a:pt x="1359" y="556"/>
                  </a:lnTo>
                  <a:lnTo>
                    <a:pt x="1354" y="556"/>
                  </a:lnTo>
                  <a:lnTo>
                    <a:pt x="1354" y="558"/>
                  </a:lnTo>
                  <a:lnTo>
                    <a:pt x="1351" y="559"/>
                  </a:lnTo>
                  <a:lnTo>
                    <a:pt x="1351" y="559"/>
                  </a:lnTo>
                  <a:lnTo>
                    <a:pt x="1348" y="559"/>
                  </a:lnTo>
                  <a:lnTo>
                    <a:pt x="1347" y="559"/>
                  </a:lnTo>
                  <a:lnTo>
                    <a:pt x="1345" y="559"/>
                  </a:lnTo>
                  <a:lnTo>
                    <a:pt x="1345" y="561"/>
                  </a:lnTo>
                  <a:lnTo>
                    <a:pt x="1345" y="561"/>
                  </a:lnTo>
                  <a:lnTo>
                    <a:pt x="1344" y="562"/>
                  </a:lnTo>
                  <a:lnTo>
                    <a:pt x="1339" y="567"/>
                  </a:lnTo>
                  <a:lnTo>
                    <a:pt x="1338" y="570"/>
                  </a:lnTo>
                  <a:lnTo>
                    <a:pt x="1335" y="571"/>
                  </a:lnTo>
                  <a:lnTo>
                    <a:pt x="1333" y="574"/>
                  </a:lnTo>
                  <a:lnTo>
                    <a:pt x="1330" y="576"/>
                  </a:lnTo>
                  <a:lnTo>
                    <a:pt x="1329" y="579"/>
                  </a:lnTo>
                  <a:lnTo>
                    <a:pt x="1327" y="579"/>
                  </a:lnTo>
                  <a:lnTo>
                    <a:pt x="1323" y="581"/>
                  </a:lnTo>
                  <a:lnTo>
                    <a:pt x="1319" y="581"/>
                  </a:lnTo>
                  <a:lnTo>
                    <a:pt x="1318" y="579"/>
                  </a:lnTo>
                  <a:lnTo>
                    <a:pt x="1316" y="581"/>
                  </a:lnTo>
                  <a:lnTo>
                    <a:pt x="1313" y="581"/>
                  </a:lnTo>
                  <a:lnTo>
                    <a:pt x="1312" y="581"/>
                  </a:lnTo>
                  <a:lnTo>
                    <a:pt x="1306" y="582"/>
                  </a:lnTo>
                  <a:lnTo>
                    <a:pt x="1306" y="581"/>
                  </a:lnTo>
                  <a:lnTo>
                    <a:pt x="1304" y="581"/>
                  </a:lnTo>
                  <a:lnTo>
                    <a:pt x="1301" y="581"/>
                  </a:lnTo>
                  <a:lnTo>
                    <a:pt x="1298" y="579"/>
                  </a:lnTo>
                  <a:lnTo>
                    <a:pt x="1297" y="579"/>
                  </a:lnTo>
                  <a:lnTo>
                    <a:pt x="1294" y="579"/>
                  </a:lnTo>
                  <a:lnTo>
                    <a:pt x="1294" y="579"/>
                  </a:lnTo>
                  <a:lnTo>
                    <a:pt x="1292" y="579"/>
                  </a:lnTo>
                  <a:lnTo>
                    <a:pt x="1289" y="579"/>
                  </a:lnTo>
                  <a:lnTo>
                    <a:pt x="1288" y="579"/>
                  </a:lnTo>
                  <a:lnTo>
                    <a:pt x="1283" y="579"/>
                  </a:lnTo>
                  <a:lnTo>
                    <a:pt x="1282" y="579"/>
                  </a:lnTo>
                  <a:lnTo>
                    <a:pt x="1280" y="579"/>
                  </a:lnTo>
                  <a:lnTo>
                    <a:pt x="1278" y="579"/>
                  </a:lnTo>
                  <a:lnTo>
                    <a:pt x="1277" y="579"/>
                  </a:lnTo>
                  <a:lnTo>
                    <a:pt x="1272" y="579"/>
                  </a:lnTo>
                  <a:lnTo>
                    <a:pt x="1268" y="579"/>
                  </a:lnTo>
                  <a:lnTo>
                    <a:pt x="1265" y="579"/>
                  </a:lnTo>
                  <a:lnTo>
                    <a:pt x="1263" y="579"/>
                  </a:lnTo>
                  <a:lnTo>
                    <a:pt x="1257" y="579"/>
                  </a:lnTo>
                  <a:lnTo>
                    <a:pt x="1254" y="579"/>
                  </a:lnTo>
                  <a:lnTo>
                    <a:pt x="1253" y="581"/>
                  </a:lnTo>
                  <a:lnTo>
                    <a:pt x="1251" y="581"/>
                  </a:lnTo>
                  <a:lnTo>
                    <a:pt x="1250" y="581"/>
                  </a:lnTo>
                  <a:lnTo>
                    <a:pt x="1250" y="581"/>
                  </a:lnTo>
                  <a:lnTo>
                    <a:pt x="1248" y="581"/>
                  </a:lnTo>
                  <a:lnTo>
                    <a:pt x="1247" y="582"/>
                  </a:lnTo>
                  <a:lnTo>
                    <a:pt x="1247" y="582"/>
                  </a:lnTo>
                  <a:lnTo>
                    <a:pt x="1245" y="584"/>
                  </a:lnTo>
                  <a:lnTo>
                    <a:pt x="1242" y="585"/>
                  </a:lnTo>
                  <a:lnTo>
                    <a:pt x="1239" y="593"/>
                  </a:lnTo>
                  <a:lnTo>
                    <a:pt x="1239" y="594"/>
                  </a:lnTo>
                  <a:lnTo>
                    <a:pt x="1237" y="597"/>
                  </a:lnTo>
                  <a:lnTo>
                    <a:pt x="1236" y="597"/>
                  </a:lnTo>
                  <a:lnTo>
                    <a:pt x="1234" y="597"/>
                  </a:lnTo>
                  <a:lnTo>
                    <a:pt x="1228" y="599"/>
                  </a:lnTo>
                  <a:lnTo>
                    <a:pt x="1225" y="600"/>
                  </a:lnTo>
                  <a:lnTo>
                    <a:pt x="1227" y="600"/>
                  </a:lnTo>
                  <a:lnTo>
                    <a:pt x="1225" y="602"/>
                  </a:lnTo>
                  <a:lnTo>
                    <a:pt x="1224" y="602"/>
                  </a:lnTo>
                  <a:lnTo>
                    <a:pt x="1222" y="602"/>
                  </a:lnTo>
                  <a:lnTo>
                    <a:pt x="1222" y="603"/>
                  </a:lnTo>
                  <a:lnTo>
                    <a:pt x="1221" y="605"/>
                  </a:lnTo>
                  <a:lnTo>
                    <a:pt x="1218" y="606"/>
                  </a:lnTo>
                  <a:lnTo>
                    <a:pt x="1215" y="611"/>
                  </a:lnTo>
                  <a:lnTo>
                    <a:pt x="1213" y="614"/>
                  </a:lnTo>
                  <a:lnTo>
                    <a:pt x="1210" y="617"/>
                  </a:lnTo>
                  <a:lnTo>
                    <a:pt x="1209" y="619"/>
                  </a:lnTo>
                  <a:lnTo>
                    <a:pt x="1209" y="619"/>
                  </a:lnTo>
                  <a:lnTo>
                    <a:pt x="1207" y="619"/>
                  </a:lnTo>
                  <a:lnTo>
                    <a:pt x="1206" y="617"/>
                  </a:lnTo>
                  <a:lnTo>
                    <a:pt x="1204" y="617"/>
                  </a:lnTo>
                  <a:lnTo>
                    <a:pt x="1201" y="616"/>
                  </a:lnTo>
                  <a:lnTo>
                    <a:pt x="1192" y="614"/>
                  </a:lnTo>
                  <a:lnTo>
                    <a:pt x="1193" y="614"/>
                  </a:lnTo>
                  <a:lnTo>
                    <a:pt x="1195" y="616"/>
                  </a:lnTo>
                  <a:lnTo>
                    <a:pt x="1196" y="616"/>
                  </a:lnTo>
                  <a:lnTo>
                    <a:pt x="1199" y="616"/>
                  </a:lnTo>
                  <a:lnTo>
                    <a:pt x="1203" y="617"/>
                  </a:lnTo>
                  <a:lnTo>
                    <a:pt x="1206" y="619"/>
                  </a:lnTo>
                  <a:lnTo>
                    <a:pt x="1207" y="619"/>
                  </a:lnTo>
                  <a:lnTo>
                    <a:pt x="1207" y="620"/>
                  </a:lnTo>
                  <a:lnTo>
                    <a:pt x="1207" y="623"/>
                  </a:lnTo>
                  <a:lnTo>
                    <a:pt x="1206" y="625"/>
                  </a:lnTo>
                  <a:lnTo>
                    <a:pt x="1206" y="626"/>
                  </a:lnTo>
                  <a:lnTo>
                    <a:pt x="1201" y="631"/>
                  </a:lnTo>
                  <a:lnTo>
                    <a:pt x="1199" y="632"/>
                  </a:lnTo>
                  <a:lnTo>
                    <a:pt x="1196" y="637"/>
                  </a:lnTo>
                  <a:lnTo>
                    <a:pt x="1193" y="640"/>
                  </a:lnTo>
                  <a:lnTo>
                    <a:pt x="1192" y="641"/>
                  </a:lnTo>
                  <a:lnTo>
                    <a:pt x="1189" y="644"/>
                  </a:lnTo>
                  <a:lnTo>
                    <a:pt x="1186" y="646"/>
                  </a:lnTo>
                  <a:lnTo>
                    <a:pt x="1183" y="646"/>
                  </a:lnTo>
                  <a:lnTo>
                    <a:pt x="1181" y="646"/>
                  </a:lnTo>
                  <a:lnTo>
                    <a:pt x="1180" y="647"/>
                  </a:lnTo>
                  <a:lnTo>
                    <a:pt x="1178" y="647"/>
                  </a:lnTo>
                  <a:lnTo>
                    <a:pt x="1177" y="649"/>
                  </a:lnTo>
                  <a:lnTo>
                    <a:pt x="1172" y="654"/>
                  </a:lnTo>
                  <a:lnTo>
                    <a:pt x="1171" y="654"/>
                  </a:lnTo>
                  <a:lnTo>
                    <a:pt x="1169" y="654"/>
                  </a:lnTo>
                  <a:lnTo>
                    <a:pt x="1168" y="655"/>
                  </a:lnTo>
                  <a:lnTo>
                    <a:pt x="1166" y="657"/>
                  </a:lnTo>
                  <a:lnTo>
                    <a:pt x="1166" y="658"/>
                  </a:lnTo>
                  <a:lnTo>
                    <a:pt x="1165" y="660"/>
                  </a:lnTo>
                  <a:lnTo>
                    <a:pt x="1163" y="663"/>
                  </a:lnTo>
                  <a:lnTo>
                    <a:pt x="1160" y="663"/>
                  </a:lnTo>
                  <a:lnTo>
                    <a:pt x="1158" y="664"/>
                  </a:lnTo>
                  <a:lnTo>
                    <a:pt x="1157" y="666"/>
                  </a:lnTo>
                  <a:lnTo>
                    <a:pt x="1155" y="667"/>
                  </a:lnTo>
                  <a:lnTo>
                    <a:pt x="1152" y="666"/>
                  </a:lnTo>
                  <a:lnTo>
                    <a:pt x="1152" y="667"/>
                  </a:lnTo>
                  <a:lnTo>
                    <a:pt x="1155" y="667"/>
                  </a:lnTo>
                  <a:lnTo>
                    <a:pt x="1157" y="669"/>
                  </a:lnTo>
                  <a:lnTo>
                    <a:pt x="1155" y="670"/>
                  </a:lnTo>
                  <a:lnTo>
                    <a:pt x="1151" y="672"/>
                  </a:lnTo>
                  <a:lnTo>
                    <a:pt x="1148" y="675"/>
                  </a:lnTo>
                  <a:lnTo>
                    <a:pt x="1149" y="675"/>
                  </a:lnTo>
                  <a:lnTo>
                    <a:pt x="1152" y="672"/>
                  </a:lnTo>
                  <a:lnTo>
                    <a:pt x="1155" y="672"/>
                  </a:lnTo>
                  <a:lnTo>
                    <a:pt x="1158" y="669"/>
                  </a:lnTo>
                  <a:lnTo>
                    <a:pt x="1161" y="669"/>
                  </a:lnTo>
                  <a:lnTo>
                    <a:pt x="1161" y="667"/>
                  </a:lnTo>
                  <a:lnTo>
                    <a:pt x="1161" y="666"/>
                  </a:lnTo>
                  <a:lnTo>
                    <a:pt x="1163" y="664"/>
                  </a:lnTo>
                  <a:lnTo>
                    <a:pt x="1163" y="663"/>
                  </a:lnTo>
                  <a:lnTo>
                    <a:pt x="1165" y="660"/>
                  </a:lnTo>
                  <a:lnTo>
                    <a:pt x="1166" y="658"/>
                  </a:lnTo>
                  <a:lnTo>
                    <a:pt x="1168" y="657"/>
                  </a:lnTo>
                  <a:lnTo>
                    <a:pt x="1172" y="655"/>
                  </a:lnTo>
                  <a:lnTo>
                    <a:pt x="1174" y="652"/>
                  </a:lnTo>
                  <a:lnTo>
                    <a:pt x="1177" y="650"/>
                  </a:lnTo>
                  <a:lnTo>
                    <a:pt x="1178" y="650"/>
                  </a:lnTo>
                  <a:lnTo>
                    <a:pt x="1178" y="649"/>
                  </a:lnTo>
                  <a:lnTo>
                    <a:pt x="1180" y="647"/>
                  </a:lnTo>
                  <a:lnTo>
                    <a:pt x="1181" y="646"/>
                  </a:lnTo>
                  <a:lnTo>
                    <a:pt x="1184" y="646"/>
                  </a:lnTo>
                  <a:lnTo>
                    <a:pt x="1187" y="644"/>
                  </a:lnTo>
                  <a:lnTo>
                    <a:pt x="1189" y="644"/>
                  </a:lnTo>
                  <a:lnTo>
                    <a:pt x="1190" y="643"/>
                  </a:lnTo>
                  <a:lnTo>
                    <a:pt x="1193" y="643"/>
                  </a:lnTo>
                  <a:lnTo>
                    <a:pt x="1198" y="640"/>
                  </a:lnTo>
                  <a:lnTo>
                    <a:pt x="1201" y="638"/>
                  </a:lnTo>
                  <a:lnTo>
                    <a:pt x="1203" y="635"/>
                  </a:lnTo>
                  <a:lnTo>
                    <a:pt x="1204" y="634"/>
                  </a:lnTo>
                  <a:lnTo>
                    <a:pt x="1204" y="632"/>
                  </a:lnTo>
                  <a:lnTo>
                    <a:pt x="1207" y="629"/>
                  </a:lnTo>
                  <a:lnTo>
                    <a:pt x="1210" y="625"/>
                  </a:lnTo>
                  <a:lnTo>
                    <a:pt x="1212" y="623"/>
                  </a:lnTo>
                  <a:lnTo>
                    <a:pt x="1213" y="622"/>
                  </a:lnTo>
                  <a:lnTo>
                    <a:pt x="1218" y="617"/>
                  </a:lnTo>
                  <a:lnTo>
                    <a:pt x="1219" y="616"/>
                  </a:lnTo>
                  <a:lnTo>
                    <a:pt x="1221" y="616"/>
                  </a:lnTo>
                  <a:lnTo>
                    <a:pt x="1222" y="614"/>
                  </a:lnTo>
                  <a:lnTo>
                    <a:pt x="1224" y="612"/>
                  </a:lnTo>
                  <a:lnTo>
                    <a:pt x="1227" y="611"/>
                  </a:lnTo>
                  <a:lnTo>
                    <a:pt x="1231" y="608"/>
                  </a:lnTo>
                  <a:lnTo>
                    <a:pt x="1234" y="606"/>
                  </a:lnTo>
                  <a:lnTo>
                    <a:pt x="1240" y="603"/>
                  </a:lnTo>
                  <a:lnTo>
                    <a:pt x="1247" y="600"/>
                  </a:lnTo>
                  <a:lnTo>
                    <a:pt x="1251" y="599"/>
                  </a:lnTo>
                  <a:lnTo>
                    <a:pt x="1256" y="599"/>
                  </a:lnTo>
                  <a:lnTo>
                    <a:pt x="1260" y="599"/>
                  </a:lnTo>
                  <a:lnTo>
                    <a:pt x="1262" y="599"/>
                  </a:lnTo>
                  <a:lnTo>
                    <a:pt x="1268" y="600"/>
                  </a:lnTo>
                  <a:lnTo>
                    <a:pt x="1272" y="602"/>
                  </a:lnTo>
                  <a:lnTo>
                    <a:pt x="1275" y="605"/>
                  </a:lnTo>
                  <a:lnTo>
                    <a:pt x="1275" y="606"/>
                  </a:lnTo>
                  <a:lnTo>
                    <a:pt x="1275" y="606"/>
                  </a:lnTo>
                  <a:lnTo>
                    <a:pt x="1274" y="606"/>
                  </a:lnTo>
                  <a:lnTo>
                    <a:pt x="1272" y="606"/>
                  </a:lnTo>
                  <a:lnTo>
                    <a:pt x="1274" y="606"/>
                  </a:lnTo>
                  <a:lnTo>
                    <a:pt x="1275" y="609"/>
                  </a:lnTo>
                  <a:lnTo>
                    <a:pt x="1275" y="612"/>
                  </a:lnTo>
                  <a:lnTo>
                    <a:pt x="1274" y="614"/>
                  </a:lnTo>
                  <a:lnTo>
                    <a:pt x="1271" y="616"/>
                  </a:lnTo>
                  <a:lnTo>
                    <a:pt x="1269" y="616"/>
                  </a:lnTo>
                  <a:lnTo>
                    <a:pt x="1269" y="617"/>
                  </a:lnTo>
                  <a:lnTo>
                    <a:pt x="1268" y="619"/>
                  </a:lnTo>
                  <a:lnTo>
                    <a:pt x="1266" y="619"/>
                  </a:lnTo>
                  <a:lnTo>
                    <a:pt x="1266" y="620"/>
                  </a:lnTo>
                  <a:lnTo>
                    <a:pt x="1263" y="622"/>
                  </a:lnTo>
                  <a:lnTo>
                    <a:pt x="1262" y="622"/>
                  </a:lnTo>
                  <a:lnTo>
                    <a:pt x="1260" y="622"/>
                  </a:lnTo>
                  <a:lnTo>
                    <a:pt x="1257" y="620"/>
                  </a:lnTo>
                  <a:lnTo>
                    <a:pt x="1256" y="619"/>
                  </a:lnTo>
                  <a:lnTo>
                    <a:pt x="1254" y="619"/>
                  </a:lnTo>
                  <a:lnTo>
                    <a:pt x="1253" y="620"/>
                  </a:lnTo>
                  <a:lnTo>
                    <a:pt x="1251" y="620"/>
                  </a:lnTo>
                  <a:lnTo>
                    <a:pt x="1250" y="620"/>
                  </a:lnTo>
                  <a:lnTo>
                    <a:pt x="1248" y="620"/>
                  </a:lnTo>
                  <a:lnTo>
                    <a:pt x="1245" y="622"/>
                  </a:lnTo>
                  <a:lnTo>
                    <a:pt x="1247" y="622"/>
                  </a:lnTo>
                  <a:lnTo>
                    <a:pt x="1248" y="620"/>
                  </a:lnTo>
                  <a:lnTo>
                    <a:pt x="1250" y="620"/>
                  </a:lnTo>
                  <a:lnTo>
                    <a:pt x="1251" y="622"/>
                  </a:lnTo>
                  <a:lnTo>
                    <a:pt x="1256" y="623"/>
                  </a:lnTo>
                  <a:lnTo>
                    <a:pt x="1257" y="625"/>
                  </a:lnTo>
                  <a:lnTo>
                    <a:pt x="1259" y="628"/>
                  </a:lnTo>
                  <a:lnTo>
                    <a:pt x="1259" y="628"/>
                  </a:lnTo>
                  <a:lnTo>
                    <a:pt x="1260" y="628"/>
                  </a:lnTo>
                  <a:lnTo>
                    <a:pt x="1262" y="626"/>
                  </a:lnTo>
                  <a:lnTo>
                    <a:pt x="1263" y="625"/>
                  </a:lnTo>
                  <a:lnTo>
                    <a:pt x="1266" y="625"/>
                  </a:lnTo>
                  <a:lnTo>
                    <a:pt x="1266" y="626"/>
                  </a:lnTo>
                  <a:lnTo>
                    <a:pt x="1268" y="626"/>
                  </a:lnTo>
                  <a:lnTo>
                    <a:pt x="1269" y="626"/>
                  </a:lnTo>
                  <a:lnTo>
                    <a:pt x="1269" y="628"/>
                  </a:lnTo>
                  <a:lnTo>
                    <a:pt x="1268" y="629"/>
                  </a:lnTo>
                  <a:lnTo>
                    <a:pt x="1268" y="634"/>
                  </a:lnTo>
                  <a:lnTo>
                    <a:pt x="1265" y="635"/>
                  </a:lnTo>
                  <a:lnTo>
                    <a:pt x="1262" y="638"/>
                  </a:lnTo>
                  <a:lnTo>
                    <a:pt x="1263" y="638"/>
                  </a:lnTo>
                  <a:lnTo>
                    <a:pt x="1263" y="640"/>
                  </a:lnTo>
                  <a:lnTo>
                    <a:pt x="1266" y="638"/>
                  </a:lnTo>
                  <a:lnTo>
                    <a:pt x="1266" y="638"/>
                  </a:lnTo>
                  <a:lnTo>
                    <a:pt x="1268" y="638"/>
                  </a:lnTo>
                  <a:lnTo>
                    <a:pt x="1268" y="641"/>
                  </a:lnTo>
                  <a:lnTo>
                    <a:pt x="1268" y="641"/>
                  </a:lnTo>
                  <a:lnTo>
                    <a:pt x="1268" y="643"/>
                  </a:lnTo>
                  <a:lnTo>
                    <a:pt x="1268" y="646"/>
                  </a:lnTo>
                  <a:lnTo>
                    <a:pt x="1269" y="646"/>
                  </a:lnTo>
                  <a:lnTo>
                    <a:pt x="1271" y="649"/>
                  </a:lnTo>
                  <a:lnTo>
                    <a:pt x="1271" y="650"/>
                  </a:lnTo>
                  <a:lnTo>
                    <a:pt x="1271" y="652"/>
                  </a:lnTo>
                  <a:lnTo>
                    <a:pt x="1272" y="652"/>
                  </a:lnTo>
                  <a:lnTo>
                    <a:pt x="1272" y="654"/>
                  </a:lnTo>
                  <a:lnTo>
                    <a:pt x="1275" y="654"/>
                  </a:lnTo>
                  <a:lnTo>
                    <a:pt x="1277" y="655"/>
                  </a:lnTo>
                  <a:lnTo>
                    <a:pt x="1280" y="655"/>
                  </a:lnTo>
                  <a:lnTo>
                    <a:pt x="1280" y="655"/>
                  </a:lnTo>
                  <a:lnTo>
                    <a:pt x="1280" y="657"/>
                  </a:lnTo>
                  <a:lnTo>
                    <a:pt x="1278" y="658"/>
                  </a:lnTo>
                  <a:lnTo>
                    <a:pt x="1280" y="658"/>
                  </a:lnTo>
                  <a:lnTo>
                    <a:pt x="1282" y="661"/>
                  </a:lnTo>
                  <a:lnTo>
                    <a:pt x="1285" y="660"/>
                  </a:lnTo>
                  <a:lnTo>
                    <a:pt x="1285" y="660"/>
                  </a:lnTo>
                  <a:lnTo>
                    <a:pt x="1286" y="661"/>
                  </a:lnTo>
                  <a:lnTo>
                    <a:pt x="1288" y="661"/>
                  </a:lnTo>
                  <a:lnTo>
                    <a:pt x="1288" y="663"/>
                  </a:lnTo>
                  <a:lnTo>
                    <a:pt x="1288" y="663"/>
                  </a:lnTo>
                  <a:lnTo>
                    <a:pt x="1289" y="661"/>
                  </a:lnTo>
                  <a:lnTo>
                    <a:pt x="1292" y="661"/>
                  </a:lnTo>
                  <a:lnTo>
                    <a:pt x="1295" y="663"/>
                  </a:lnTo>
                  <a:lnTo>
                    <a:pt x="1294" y="663"/>
                  </a:lnTo>
                  <a:lnTo>
                    <a:pt x="1294" y="664"/>
                  </a:lnTo>
                  <a:lnTo>
                    <a:pt x="1297" y="664"/>
                  </a:lnTo>
                  <a:lnTo>
                    <a:pt x="1297" y="664"/>
                  </a:lnTo>
                  <a:lnTo>
                    <a:pt x="1298" y="664"/>
                  </a:lnTo>
                  <a:lnTo>
                    <a:pt x="1298" y="664"/>
                  </a:lnTo>
                  <a:lnTo>
                    <a:pt x="1300" y="663"/>
                  </a:lnTo>
                  <a:lnTo>
                    <a:pt x="1304" y="660"/>
                  </a:lnTo>
                  <a:lnTo>
                    <a:pt x="1304" y="661"/>
                  </a:lnTo>
                  <a:lnTo>
                    <a:pt x="1304" y="661"/>
                  </a:lnTo>
                  <a:lnTo>
                    <a:pt x="1304" y="663"/>
                  </a:lnTo>
                  <a:lnTo>
                    <a:pt x="1306" y="664"/>
                  </a:lnTo>
                  <a:lnTo>
                    <a:pt x="1307" y="664"/>
                  </a:lnTo>
                  <a:lnTo>
                    <a:pt x="1309" y="663"/>
                  </a:lnTo>
                  <a:lnTo>
                    <a:pt x="1310" y="664"/>
                  </a:lnTo>
                  <a:lnTo>
                    <a:pt x="1310" y="666"/>
                  </a:lnTo>
                  <a:lnTo>
                    <a:pt x="1312" y="667"/>
                  </a:lnTo>
                  <a:lnTo>
                    <a:pt x="1312" y="667"/>
                  </a:lnTo>
                  <a:lnTo>
                    <a:pt x="1310" y="669"/>
                  </a:lnTo>
                  <a:lnTo>
                    <a:pt x="1310" y="669"/>
                  </a:lnTo>
                  <a:lnTo>
                    <a:pt x="1313" y="669"/>
                  </a:lnTo>
                  <a:lnTo>
                    <a:pt x="1315" y="670"/>
                  </a:lnTo>
                  <a:lnTo>
                    <a:pt x="1315" y="670"/>
                  </a:lnTo>
                  <a:lnTo>
                    <a:pt x="1315" y="670"/>
                  </a:lnTo>
                  <a:lnTo>
                    <a:pt x="1313" y="672"/>
                  </a:lnTo>
                  <a:lnTo>
                    <a:pt x="1313" y="670"/>
                  </a:lnTo>
                  <a:lnTo>
                    <a:pt x="1312" y="672"/>
                  </a:lnTo>
                  <a:lnTo>
                    <a:pt x="1310" y="672"/>
                  </a:lnTo>
                  <a:lnTo>
                    <a:pt x="1309" y="673"/>
                  </a:lnTo>
                  <a:lnTo>
                    <a:pt x="1309" y="673"/>
                  </a:lnTo>
                  <a:lnTo>
                    <a:pt x="1307" y="673"/>
                  </a:lnTo>
                  <a:lnTo>
                    <a:pt x="1307" y="673"/>
                  </a:lnTo>
                  <a:lnTo>
                    <a:pt x="1306" y="673"/>
                  </a:lnTo>
                  <a:lnTo>
                    <a:pt x="1303" y="675"/>
                  </a:lnTo>
                  <a:lnTo>
                    <a:pt x="1300" y="676"/>
                  </a:lnTo>
                  <a:lnTo>
                    <a:pt x="1297" y="678"/>
                  </a:lnTo>
                  <a:lnTo>
                    <a:pt x="1294" y="679"/>
                  </a:lnTo>
                  <a:lnTo>
                    <a:pt x="1291" y="681"/>
                  </a:lnTo>
                  <a:lnTo>
                    <a:pt x="1289" y="681"/>
                  </a:lnTo>
                  <a:lnTo>
                    <a:pt x="1289" y="681"/>
                  </a:lnTo>
                  <a:lnTo>
                    <a:pt x="1288" y="681"/>
                  </a:lnTo>
                  <a:lnTo>
                    <a:pt x="1286" y="681"/>
                  </a:lnTo>
                  <a:lnTo>
                    <a:pt x="1285" y="681"/>
                  </a:lnTo>
                  <a:lnTo>
                    <a:pt x="1285" y="681"/>
                  </a:lnTo>
                  <a:lnTo>
                    <a:pt x="1283" y="681"/>
                  </a:lnTo>
                  <a:lnTo>
                    <a:pt x="1285" y="682"/>
                  </a:lnTo>
                  <a:lnTo>
                    <a:pt x="1285" y="684"/>
                  </a:lnTo>
                  <a:lnTo>
                    <a:pt x="1285" y="684"/>
                  </a:lnTo>
                  <a:lnTo>
                    <a:pt x="1283" y="684"/>
                  </a:lnTo>
                  <a:lnTo>
                    <a:pt x="1282" y="684"/>
                  </a:lnTo>
                  <a:lnTo>
                    <a:pt x="1282" y="684"/>
                  </a:lnTo>
                  <a:lnTo>
                    <a:pt x="1280" y="684"/>
                  </a:lnTo>
                  <a:lnTo>
                    <a:pt x="1280" y="682"/>
                  </a:lnTo>
                  <a:lnTo>
                    <a:pt x="1278" y="681"/>
                  </a:lnTo>
                  <a:lnTo>
                    <a:pt x="1278" y="682"/>
                  </a:lnTo>
                  <a:lnTo>
                    <a:pt x="1278" y="684"/>
                  </a:lnTo>
                  <a:lnTo>
                    <a:pt x="1277" y="684"/>
                  </a:lnTo>
                  <a:lnTo>
                    <a:pt x="1277" y="682"/>
                  </a:lnTo>
                  <a:lnTo>
                    <a:pt x="1275" y="684"/>
                  </a:lnTo>
                  <a:lnTo>
                    <a:pt x="1274" y="685"/>
                  </a:lnTo>
                  <a:lnTo>
                    <a:pt x="1275" y="685"/>
                  </a:lnTo>
                  <a:lnTo>
                    <a:pt x="1275" y="687"/>
                  </a:lnTo>
                  <a:lnTo>
                    <a:pt x="1274" y="687"/>
                  </a:lnTo>
                  <a:lnTo>
                    <a:pt x="1274" y="687"/>
                  </a:lnTo>
                  <a:lnTo>
                    <a:pt x="1272" y="690"/>
                  </a:lnTo>
                  <a:lnTo>
                    <a:pt x="1271" y="690"/>
                  </a:lnTo>
                  <a:lnTo>
                    <a:pt x="1271" y="692"/>
                  </a:lnTo>
                  <a:lnTo>
                    <a:pt x="1268" y="695"/>
                  </a:lnTo>
                  <a:lnTo>
                    <a:pt x="1268" y="695"/>
                  </a:lnTo>
                  <a:lnTo>
                    <a:pt x="1265" y="698"/>
                  </a:lnTo>
                  <a:lnTo>
                    <a:pt x="1265" y="698"/>
                  </a:lnTo>
                  <a:lnTo>
                    <a:pt x="1263" y="698"/>
                  </a:lnTo>
                  <a:lnTo>
                    <a:pt x="1262" y="698"/>
                  </a:lnTo>
                  <a:lnTo>
                    <a:pt x="1262" y="701"/>
                  </a:lnTo>
                  <a:lnTo>
                    <a:pt x="1262" y="701"/>
                  </a:lnTo>
                  <a:lnTo>
                    <a:pt x="1262" y="701"/>
                  </a:lnTo>
                  <a:lnTo>
                    <a:pt x="1260" y="701"/>
                  </a:lnTo>
                  <a:lnTo>
                    <a:pt x="1260" y="701"/>
                  </a:lnTo>
                  <a:lnTo>
                    <a:pt x="1259" y="701"/>
                  </a:lnTo>
                  <a:lnTo>
                    <a:pt x="1259" y="701"/>
                  </a:lnTo>
                  <a:lnTo>
                    <a:pt x="1257" y="701"/>
                  </a:lnTo>
                  <a:lnTo>
                    <a:pt x="1256" y="698"/>
                  </a:lnTo>
                  <a:lnTo>
                    <a:pt x="1256" y="696"/>
                  </a:lnTo>
                  <a:lnTo>
                    <a:pt x="1254" y="696"/>
                  </a:lnTo>
                  <a:lnTo>
                    <a:pt x="1254" y="696"/>
                  </a:lnTo>
                  <a:lnTo>
                    <a:pt x="1254" y="698"/>
                  </a:lnTo>
                  <a:lnTo>
                    <a:pt x="1253" y="696"/>
                  </a:lnTo>
                  <a:lnTo>
                    <a:pt x="1251" y="692"/>
                  </a:lnTo>
                  <a:lnTo>
                    <a:pt x="1251" y="690"/>
                  </a:lnTo>
                  <a:lnTo>
                    <a:pt x="1253" y="687"/>
                  </a:lnTo>
                  <a:lnTo>
                    <a:pt x="1256" y="682"/>
                  </a:lnTo>
                  <a:lnTo>
                    <a:pt x="1254" y="682"/>
                  </a:lnTo>
                  <a:lnTo>
                    <a:pt x="1253" y="685"/>
                  </a:lnTo>
                  <a:lnTo>
                    <a:pt x="1253" y="684"/>
                  </a:lnTo>
                  <a:lnTo>
                    <a:pt x="1253" y="684"/>
                  </a:lnTo>
                  <a:lnTo>
                    <a:pt x="1254" y="682"/>
                  </a:lnTo>
                  <a:lnTo>
                    <a:pt x="1256" y="682"/>
                  </a:lnTo>
                  <a:lnTo>
                    <a:pt x="1257" y="681"/>
                  </a:lnTo>
                  <a:lnTo>
                    <a:pt x="1259" y="681"/>
                  </a:lnTo>
                  <a:lnTo>
                    <a:pt x="1259" y="681"/>
                  </a:lnTo>
                  <a:lnTo>
                    <a:pt x="1260" y="679"/>
                  </a:lnTo>
                  <a:lnTo>
                    <a:pt x="1260" y="679"/>
                  </a:lnTo>
                  <a:lnTo>
                    <a:pt x="1259" y="679"/>
                  </a:lnTo>
                  <a:lnTo>
                    <a:pt x="1257" y="681"/>
                  </a:lnTo>
                  <a:lnTo>
                    <a:pt x="1257" y="679"/>
                  </a:lnTo>
                  <a:lnTo>
                    <a:pt x="1259" y="679"/>
                  </a:lnTo>
                  <a:lnTo>
                    <a:pt x="1268" y="673"/>
                  </a:lnTo>
                  <a:lnTo>
                    <a:pt x="1269" y="672"/>
                  </a:lnTo>
                  <a:lnTo>
                    <a:pt x="1272" y="670"/>
                  </a:lnTo>
                  <a:lnTo>
                    <a:pt x="1274" y="670"/>
                  </a:lnTo>
                  <a:lnTo>
                    <a:pt x="1272" y="670"/>
                  </a:lnTo>
                  <a:lnTo>
                    <a:pt x="1274" y="670"/>
                  </a:lnTo>
                  <a:lnTo>
                    <a:pt x="1274" y="670"/>
                  </a:lnTo>
                  <a:lnTo>
                    <a:pt x="1274" y="672"/>
                  </a:lnTo>
                  <a:lnTo>
                    <a:pt x="1274" y="672"/>
                  </a:lnTo>
                  <a:lnTo>
                    <a:pt x="1274" y="673"/>
                  </a:lnTo>
                  <a:lnTo>
                    <a:pt x="1275" y="673"/>
                  </a:lnTo>
                  <a:lnTo>
                    <a:pt x="1277" y="675"/>
                  </a:lnTo>
                  <a:lnTo>
                    <a:pt x="1277" y="673"/>
                  </a:lnTo>
                  <a:lnTo>
                    <a:pt x="1277" y="672"/>
                  </a:lnTo>
                  <a:lnTo>
                    <a:pt x="1282" y="670"/>
                  </a:lnTo>
                  <a:lnTo>
                    <a:pt x="1285" y="670"/>
                  </a:lnTo>
                  <a:lnTo>
                    <a:pt x="1286" y="669"/>
                  </a:lnTo>
                  <a:lnTo>
                    <a:pt x="1283" y="669"/>
                  </a:lnTo>
                  <a:lnTo>
                    <a:pt x="1280" y="669"/>
                  </a:lnTo>
                  <a:lnTo>
                    <a:pt x="1277" y="669"/>
                  </a:lnTo>
                  <a:lnTo>
                    <a:pt x="1274" y="669"/>
                  </a:lnTo>
                  <a:lnTo>
                    <a:pt x="1271" y="669"/>
                  </a:lnTo>
                  <a:lnTo>
                    <a:pt x="1271" y="669"/>
                  </a:lnTo>
                  <a:lnTo>
                    <a:pt x="1269" y="670"/>
                  </a:lnTo>
                  <a:lnTo>
                    <a:pt x="1268" y="669"/>
                  </a:lnTo>
                  <a:lnTo>
                    <a:pt x="1268" y="669"/>
                  </a:lnTo>
                  <a:lnTo>
                    <a:pt x="1268" y="669"/>
                  </a:lnTo>
                  <a:lnTo>
                    <a:pt x="1268" y="667"/>
                  </a:lnTo>
                  <a:lnTo>
                    <a:pt x="1272" y="664"/>
                  </a:lnTo>
                  <a:lnTo>
                    <a:pt x="1274" y="663"/>
                  </a:lnTo>
                  <a:lnTo>
                    <a:pt x="1274" y="661"/>
                  </a:lnTo>
                  <a:lnTo>
                    <a:pt x="1275" y="661"/>
                  </a:lnTo>
                  <a:lnTo>
                    <a:pt x="1274" y="661"/>
                  </a:lnTo>
                  <a:lnTo>
                    <a:pt x="1272" y="661"/>
                  </a:lnTo>
                  <a:lnTo>
                    <a:pt x="1272" y="660"/>
                  </a:lnTo>
                  <a:lnTo>
                    <a:pt x="1271" y="658"/>
                  </a:lnTo>
                  <a:lnTo>
                    <a:pt x="1271" y="660"/>
                  </a:lnTo>
                  <a:lnTo>
                    <a:pt x="1271" y="661"/>
                  </a:lnTo>
                  <a:lnTo>
                    <a:pt x="1269" y="664"/>
                  </a:lnTo>
                  <a:lnTo>
                    <a:pt x="1268" y="664"/>
                  </a:lnTo>
                  <a:lnTo>
                    <a:pt x="1266" y="666"/>
                  </a:lnTo>
                  <a:lnTo>
                    <a:pt x="1263" y="667"/>
                  </a:lnTo>
                  <a:lnTo>
                    <a:pt x="1260" y="670"/>
                  </a:lnTo>
                  <a:lnTo>
                    <a:pt x="1256" y="672"/>
                  </a:lnTo>
                  <a:lnTo>
                    <a:pt x="1254" y="672"/>
                  </a:lnTo>
                  <a:lnTo>
                    <a:pt x="1253" y="670"/>
                  </a:lnTo>
                  <a:lnTo>
                    <a:pt x="1253" y="669"/>
                  </a:lnTo>
                  <a:lnTo>
                    <a:pt x="1254" y="669"/>
                  </a:lnTo>
                  <a:lnTo>
                    <a:pt x="1253" y="669"/>
                  </a:lnTo>
                  <a:lnTo>
                    <a:pt x="1253" y="669"/>
                  </a:lnTo>
                  <a:lnTo>
                    <a:pt x="1251" y="670"/>
                  </a:lnTo>
                  <a:lnTo>
                    <a:pt x="1253" y="670"/>
                  </a:lnTo>
                  <a:lnTo>
                    <a:pt x="1253" y="672"/>
                  </a:lnTo>
                  <a:lnTo>
                    <a:pt x="1251" y="672"/>
                  </a:lnTo>
                  <a:lnTo>
                    <a:pt x="1250" y="673"/>
                  </a:lnTo>
                  <a:lnTo>
                    <a:pt x="1248" y="673"/>
                  </a:lnTo>
                  <a:lnTo>
                    <a:pt x="1248" y="673"/>
                  </a:lnTo>
                  <a:lnTo>
                    <a:pt x="1245" y="673"/>
                  </a:lnTo>
                  <a:lnTo>
                    <a:pt x="1244" y="675"/>
                  </a:lnTo>
                  <a:lnTo>
                    <a:pt x="1244" y="673"/>
                  </a:lnTo>
                  <a:lnTo>
                    <a:pt x="1244" y="673"/>
                  </a:lnTo>
                  <a:lnTo>
                    <a:pt x="1242" y="673"/>
                  </a:lnTo>
                  <a:lnTo>
                    <a:pt x="1240" y="673"/>
                  </a:lnTo>
                  <a:lnTo>
                    <a:pt x="1240" y="672"/>
                  </a:lnTo>
                  <a:lnTo>
                    <a:pt x="1240" y="673"/>
                  </a:lnTo>
                  <a:lnTo>
                    <a:pt x="1240" y="673"/>
                  </a:lnTo>
                  <a:lnTo>
                    <a:pt x="1240" y="676"/>
                  </a:lnTo>
                  <a:lnTo>
                    <a:pt x="1240" y="676"/>
                  </a:lnTo>
                  <a:lnTo>
                    <a:pt x="1240" y="678"/>
                  </a:lnTo>
                  <a:lnTo>
                    <a:pt x="1242" y="678"/>
                  </a:lnTo>
                  <a:lnTo>
                    <a:pt x="1242" y="678"/>
                  </a:lnTo>
                  <a:lnTo>
                    <a:pt x="1242" y="678"/>
                  </a:lnTo>
                  <a:lnTo>
                    <a:pt x="1239" y="681"/>
                  </a:lnTo>
                  <a:lnTo>
                    <a:pt x="1237" y="681"/>
                  </a:lnTo>
                  <a:lnTo>
                    <a:pt x="1236" y="681"/>
                  </a:lnTo>
                  <a:lnTo>
                    <a:pt x="1234" y="681"/>
                  </a:lnTo>
                  <a:lnTo>
                    <a:pt x="1234" y="682"/>
                  </a:lnTo>
                  <a:lnTo>
                    <a:pt x="1234" y="682"/>
                  </a:lnTo>
                  <a:lnTo>
                    <a:pt x="1233" y="682"/>
                  </a:lnTo>
                  <a:lnTo>
                    <a:pt x="1231" y="682"/>
                  </a:lnTo>
                  <a:lnTo>
                    <a:pt x="1231" y="682"/>
                  </a:lnTo>
                  <a:lnTo>
                    <a:pt x="1231" y="685"/>
                  </a:lnTo>
                  <a:lnTo>
                    <a:pt x="1230" y="684"/>
                  </a:lnTo>
                  <a:lnTo>
                    <a:pt x="1230" y="685"/>
                  </a:lnTo>
                  <a:lnTo>
                    <a:pt x="1230" y="685"/>
                  </a:lnTo>
                  <a:lnTo>
                    <a:pt x="1228" y="685"/>
                  </a:lnTo>
                  <a:lnTo>
                    <a:pt x="1228" y="685"/>
                  </a:lnTo>
                  <a:lnTo>
                    <a:pt x="1228" y="684"/>
                  </a:lnTo>
                  <a:lnTo>
                    <a:pt x="1228" y="684"/>
                  </a:lnTo>
                  <a:lnTo>
                    <a:pt x="1227" y="684"/>
                  </a:lnTo>
                  <a:lnTo>
                    <a:pt x="1227" y="684"/>
                  </a:lnTo>
                  <a:lnTo>
                    <a:pt x="1227" y="684"/>
                  </a:lnTo>
                  <a:lnTo>
                    <a:pt x="1225" y="684"/>
                  </a:lnTo>
                  <a:lnTo>
                    <a:pt x="1225" y="685"/>
                  </a:lnTo>
                  <a:lnTo>
                    <a:pt x="1224" y="684"/>
                  </a:lnTo>
                  <a:lnTo>
                    <a:pt x="1224" y="684"/>
                  </a:lnTo>
                  <a:lnTo>
                    <a:pt x="1224" y="685"/>
                  </a:lnTo>
                  <a:lnTo>
                    <a:pt x="1224" y="685"/>
                  </a:lnTo>
                  <a:lnTo>
                    <a:pt x="1224" y="687"/>
                  </a:lnTo>
                  <a:lnTo>
                    <a:pt x="1222" y="689"/>
                  </a:lnTo>
                  <a:lnTo>
                    <a:pt x="1222" y="689"/>
                  </a:lnTo>
                  <a:lnTo>
                    <a:pt x="1222" y="687"/>
                  </a:lnTo>
                  <a:lnTo>
                    <a:pt x="1221" y="687"/>
                  </a:lnTo>
                  <a:lnTo>
                    <a:pt x="1219" y="687"/>
                  </a:lnTo>
                  <a:lnTo>
                    <a:pt x="1219" y="685"/>
                  </a:lnTo>
                  <a:lnTo>
                    <a:pt x="1221" y="685"/>
                  </a:lnTo>
                  <a:lnTo>
                    <a:pt x="1221" y="685"/>
                  </a:lnTo>
                  <a:lnTo>
                    <a:pt x="1221" y="685"/>
                  </a:lnTo>
                  <a:lnTo>
                    <a:pt x="1219" y="685"/>
                  </a:lnTo>
                  <a:lnTo>
                    <a:pt x="1221" y="684"/>
                  </a:lnTo>
                  <a:lnTo>
                    <a:pt x="1221" y="682"/>
                  </a:lnTo>
                  <a:lnTo>
                    <a:pt x="1219" y="684"/>
                  </a:lnTo>
                  <a:lnTo>
                    <a:pt x="1219" y="684"/>
                  </a:lnTo>
                  <a:lnTo>
                    <a:pt x="1218" y="685"/>
                  </a:lnTo>
                  <a:lnTo>
                    <a:pt x="1218" y="687"/>
                  </a:lnTo>
                  <a:lnTo>
                    <a:pt x="1216" y="690"/>
                  </a:lnTo>
                  <a:lnTo>
                    <a:pt x="1216" y="692"/>
                  </a:lnTo>
                  <a:lnTo>
                    <a:pt x="1216" y="692"/>
                  </a:lnTo>
                  <a:lnTo>
                    <a:pt x="1215" y="693"/>
                  </a:lnTo>
                  <a:lnTo>
                    <a:pt x="1213" y="693"/>
                  </a:lnTo>
                  <a:lnTo>
                    <a:pt x="1212" y="693"/>
                  </a:lnTo>
                  <a:lnTo>
                    <a:pt x="1212" y="695"/>
                  </a:lnTo>
                  <a:lnTo>
                    <a:pt x="1210" y="695"/>
                  </a:lnTo>
                  <a:lnTo>
                    <a:pt x="1210" y="693"/>
                  </a:lnTo>
                  <a:lnTo>
                    <a:pt x="1210" y="693"/>
                  </a:lnTo>
                  <a:lnTo>
                    <a:pt x="1210" y="695"/>
                  </a:lnTo>
                  <a:lnTo>
                    <a:pt x="1210" y="695"/>
                  </a:lnTo>
                  <a:lnTo>
                    <a:pt x="1210" y="693"/>
                  </a:lnTo>
                  <a:lnTo>
                    <a:pt x="1209" y="693"/>
                  </a:lnTo>
                  <a:lnTo>
                    <a:pt x="1209" y="693"/>
                  </a:lnTo>
                  <a:lnTo>
                    <a:pt x="1209" y="695"/>
                  </a:lnTo>
                  <a:lnTo>
                    <a:pt x="1209" y="695"/>
                  </a:lnTo>
                  <a:lnTo>
                    <a:pt x="1207" y="695"/>
                  </a:lnTo>
                  <a:lnTo>
                    <a:pt x="1207" y="695"/>
                  </a:lnTo>
                  <a:lnTo>
                    <a:pt x="1207" y="695"/>
                  </a:lnTo>
                  <a:lnTo>
                    <a:pt x="1207" y="696"/>
                  </a:lnTo>
                  <a:lnTo>
                    <a:pt x="1207" y="696"/>
                  </a:lnTo>
                  <a:lnTo>
                    <a:pt x="1207" y="696"/>
                  </a:lnTo>
                  <a:lnTo>
                    <a:pt x="1207" y="696"/>
                  </a:lnTo>
                  <a:lnTo>
                    <a:pt x="1206" y="696"/>
                  </a:lnTo>
                  <a:lnTo>
                    <a:pt x="1206" y="696"/>
                  </a:lnTo>
                  <a:lnTo>
                    <a:pt x="1206" y="696"/>
                  </a:lnTo>
                  <a:lnTo>
                    <a:pt x="1206" y="695"/>
                  </a:lnTo>
                  <a:lnTo>
                    <a:pt x="1204" y="696"/>
                  </a:lnTo>
                  <a:lnTo>
                    <a:pt x="1203" y="696"/>
                  </a:lnTo>
                  <a:lnTo>
                    <a:pt x="1201" y="698"/>
                  </a:lnTo>
                  <a:lnTo>
                    <a:pt x="1203" y="699"/>
                  </a:lnTo>
                  <a:lnTo>
                    <a:pt x="1203" y="699"/>
                  </a:lnTo>
                  <a:lnTo>
                    <a:pt x="1201" y="702"/>
                  </a:lnTo>
                  <a:lnTo>
                    <a:pt x="1198" y="704"/>
                  </a:lnTo>
                  <a:lnTo>
                    <a:pt x="1196" y="707"/>
                  </a:lnTo>
                  <a:lnTo>
                    <a:pt x="1196" y="708"/>
                  </a:lnTo>
                  <a:lnTo>
                    <a:pt x="1196" y="708"/>
                  </a:lnTo>
                  <a:lnTo>
                    <a:pt x="1195" y="711"/>
                  </a:lnTo>
                  <a:lnTo>
                    <a:pt x="1195" y="713"/>
                  </a:lnTo>
                  <a:lnTo>
                    <a:pt x="1195" y="713"/>
                  </a:lnTo>
                  <a:lnTo>
                    <a:pt x="1195" y="714"/>
                  </a:lnTo>
                  <a:lnTo>
                    <a:pt x="1196" y="714"/>
                  </a:lnTo>
                  <a:lnTo>
                    <a:pt x="1196" y="716"/>
                  </a:lnTo>
                  <a:lnTo>
                    <a:pt x="1196" y="714"/>
                  </a:lnTo>
                  <a:lnTo>
                    <a:pt x="1198" y="714"/>
                  </a:lnTo>
                  <a:lnTo>
                    <a:pt x="1198" y="716"/>
                  </a:lnTo>
                  <a:lnTo>
                    <a:pt x="1198" y="716"/>
                  </a:lnTo>
                  <a:lnTo>
                    <a:pt x="1196" y="716"/>
                  </a:lnTo>
                  <a:lnTo>
                    <a:pt x="1196" y="717"/>
                  </a:lnTo>
                  <a:lnTo>
                    <a:pt x="1195" y="717"/>
                  </a:lnTo>
                  <a:lnTo>
                    <a:pt x="1195" y="717"/>
                  </a:lnTo>
                  <a:lnTo>
                    <a:pt x="1193" y="719"/>
                  </a:lnTo>
                  <a:lnTo>
                    <a:pt x="1192" y="720"/>
                  </a:lnTo>
                  <a:lnTo>
                    <a:pt x="1193" y="722"/>
                  </a:lnTo>
                  <a:lnTo>
                    <a:pt x="1195" y="722"/>
                  </a:lnTo>
                  <a:lnTo>
                    <a:pt x="1196" y="722"/>
                  </a:lnTo>
                  <a:lnTo>
                    <a:pt x="1198" y="725"/>
                  </a:lnTo>
                  <a:lnTo>
                    <a:pt x="1196" y="727"/>
                  </a:lnTo>
                  <a:lnTo>
                    <a:pt x="1196" y="727"/>
                  </a:lnTo>
                  <a:lnTo>
                    <a:pt x="1198" y="727"/>
                  </a:lnTo>
                  <a:lnTo>
                    <a:pt x="1198" y="730"/>
                  </a:lnTo>
                  <a:lnTo>
                    <a:pt x="1199" y="730"/>
                  </a:lnTo>
                  <a:lnTo>
                    <a:pt x="1201" y="731"/>
                  </a:lnTo>
                  <a:lnTo>
                    <a:pt x="1204" y="730"/>
                  </a:lnTo>
                  <a:lnTo>
                    <a:pt x="1206" y="730"/>
                  </a:lnTo>
                  <a:lnTo>
                    <a:pt x="1206" y="728"/>
                  </a:lnTo>
                  <a:lnTo>
                    <a:pt x="1204" y="727"/>
                  </a:lnTo>
                  <a:lnTo>
                    <a:pt x="1204" y="725"/>
                  </a:lnTo>
                  <a:lnTo>
                    <a:pt x="1203" y="725"/>
                  </a:lnTo>
                  <a:lnTo>
                    <a:pt x="1203" y="725"/>
                  </a:lnTo>
                  <a:lnTo>
                    <a:pt x="1203" y="725"/>
                  </a:lnTo>
                  <a:lnTo>
                    <a:pt x="1203" y="725"/>
                  </a:lnTo>
                  <a:lnTo>
                    <a:pt x="1203" y="725"/>
                  </a:lnTo>
                  <a:lnTo>
                    <a:pt x="1203" y="725"/>
                  </a:lnTo>
                  <a:lnTo>
                    <a:pt x="1204" y="725"/>
                  </a:lnTo>
                  <a:lnTo>
                    <a:pt x="1206" y="727"/>
                  </a:lnTo>
                  <a:lnTo>
                    <a:pt x="1206" y="730"/>
                  </a:lnTo>
                  <a:lnTo>
                    <a:pt x="1206" y="731"/>
                  </a:lnTo>
                  <a:lnTo>
                    <a:pt x="1206" y="731"/>
                  </a:lnTo>
                  <a:lnTo>
                    <a:pt x="1206" y="731"/>
                  </a:lnTo>
                  <a:lnTo>
                    <a:pt x="1204" y="731"/>
                  </a:lnTo>
                  <a:lnTo>
                    <a:pt x="1199" y="733"/>
                  </a:lnTo>
                  <a:lnTo>
                    <a:pt x="1199" y="733"/>
                  </a:lnTo>
                  <a:lnTo>
                    <a:pt x="1196" y="734"/>
                  </a:lnTo>
                  <a:lnTo>
                    <a:pt x="1196" y="734"/>
                  </a:lnTo>
                  <a:lnTo>
                    <a:pt x="1196" y="733"/>
                  </a:lnTo>
                  <a:lnTo>
                    <a:pt x="1196" y="731"/>
                  </a:lnTo>
                  <a:lnTo>
                    <a:pt x="1196" y="731"/>
                  </a:lnTo>
                  <a:lnTo>
                    <a:pt x="1193" y="734"/>
                  </a:lnTo>
                  <a:lnTo>
                    <a:pt x="1192" y="734"/>
                  </a:lnTo>
                  <a:lnTo>
                    <a:pt x="1190" y="734"/>
                  </a:lnTo>
                  <a:lnTo>
                    <a:pt x="1190" y="734"/>
                  </a:lnTo>
                  <a:lnTo>
                    <a:pt x="1190" y="733"/>
                  </a:lnTo>
                  <a:lnTo>
                    <a:pt x="1190" y="731"/>
                  </a:lnTo>
                  <a:lnTo>
                    <a:pt x="1190" y="731"/>
                  </a:lnTo>
                  <a:lnTo>
                    <a:pt x="1189" y="731"/>
                  </a:lnTo>
                  <a:lnTo>
                    <a:pt x="1189" y="731"/>
                  </a:lnTo>
                  <a:lnTo>
                    <a:pt x="1189" y="730"/>
                  </a:lnTo>
                  <a:lnTo>
                    <a:pt x="1189" y="730"/>
                  </a:lnTo>
                  <a:lnTo>
                    <a:pt x="1187" y="730"/>
                  </a:lnTo>
                  <a:lnTo>
                    <a:pt x="1189" y="731"/>
                  </a:lnTo>
                  <a:lnTo>
                    <a:pt x="1187" y="733"/>
                  </a:lnTo>
                  <a:lnTo>
                    <a:pt x="1187" y="736"/>
                  </a:lnTo>
                  <a:lnTo>
                    <a:pt x="1186" y="737"/>
                  </a:lnTo>
                  <a:lnTo>
                    <a:pt x="1183" y="737"/>
                  </a:lnTo>
                  <a:lnTo>
                    <a:pt x="1181" y="737"/>
                  </a:lnTo>
                  <a:lnTo>
                    <a:pt x="1180" y="737"/>
                  </a:lnTo>
                  <a:lnTo>
                    <a:pt x="1177" y="737"/>
                  </a:lnTo>
                  <a:lnTo>
                    <a:pt x="1175" y="737"/>
                  </a:lnTo>
                  <a:lnTo>
                    <a:pt x="1175" y="739"/>
                  </a:lnTo>
                  <a:lnTo>
                    <a:pt x="1171" y="739"/>
                  </a:lnTo>
                  <a:lnTo>
                    <a:pt x="1169" y="739"/>
                  </a:lnTo>
                  <a:lnTo>
                    <a:pt x="1168" y="739"/>
                  </a:lnTo>
                  <a:lnTo>
                    <a:pt x="1166" y="740"/>
                  </a:lnTo>
                  <a:lnTo>
                    <a:pt x="1161" y="742"/>
                  </a:lnTo>
                  <a:lnTo>
                    <a:pt x="1160" y="743"/>
                  </a:lnTo>
                  <a:lnTo>
                    <a:pt x="1158" y="745"/>
                  </a:lnTo>
                  <a:lnTo>
                    <a:pt x="1158" y="745"/>
                  </a:lnTo>
                  <a:lnTo>
                    <a:pt x="1157" y="746"/>
                  </a:lnTo>
                  <a:lnTo>
                    <a:pt x="1157" y="746"/>
                  </a:lnTo>
                  <a:lnTo>
                    <a:pt x="1155" y="746"/>
                  </a:lnTo>
                  <a:lnTo>
                    <a:pt x="1157" y="745"/>
                  </a:lnTo>
                  <a:lnTo>
                    <a:pt x="1157" y="745"/>
                  </a:lnTo>
                  <a:lnTo>
                    <a:pt x="1157" y="742"/>
                  </a:lnTo>
                  <a:lnTo>
                    <a:pt x="1157" y="740"/>
                  </a:lnTo>
                  <a:lnTo>
                    <a:pt x="1157" y="739"/>
                  </a:lnTo>
                  <a:lnTo>
                    <a:pt x="1157" y="739"/>
                  </a:lnTo>
                  <a:lnTo>
                    <a:pt x="1157" y="740"/>
                  </a:lnTo>
                  <a:lnTo>
                    <a:pt x="1157" y="743"/>
                  </a:lnTo>
                  <a:lnTo>
                    <a:pt x="1157" y="745"/>
                  </a:lnTo>
                  <a:lnTo>
                    <a:pt x="1155" y="746"/>
                  </a:lnTo>
                  <a:lnTo>
                    <a:pt x="1155" y="748"/>
                  </a:lnTo>
                  <a:lnTo>
                    <a:pt x="1154" y="748"/>
                  </a:lnTo>
                  <a:lnTo>
                    <a:pt x="1154" y="748"/>
                  </a:lnTo>
                  <a:lnTo>
                    <a:pt x="1154" y="748"/>
                  </a:lnTo>
                  <a:lnTo>
                    <a:pt x="1152" y="749"/>
                  </a:lnTo>
                  <a:lnTo>
                    <a:pt x="1152" y="751"/>
                  </a:lnTo>
                  <a:lnTo>
                    <a:pt x="1152" y="751"/>
                  </a:lnTo>
                  <a:lnTo>
                    <a:pt x="1155" y="752"/>
                  </a:lnTo>
                  <a:lnTo>
                    <a:pt x="1155" y="751"/>
                  </a:lnTo>
                  <a:lnTo>
                    <a:pt x="1157" y="752"/>
                  </a:lnTo>
                  <a:lnTo>
                    <a:pt x="1157" y="754"/>
                  </a:lnTo>
                  <a:lnTo>
                    <a:pt x="1157" y="755"/>
                  </a:lnTo>
                  <a:lnTo>
                    <a:pt x="1155" y="755"/>
                  </a:lnTo>
                  <a:lnTo>
                    <a:pt x="1155" y="757"/>
                  </a:lnTo>
                  <a:lnTo>
                    <a:pt x="1155" y="760"/>
                  </a:lnTo>
                  <a:lnTo>
                    <a:pt x="1155" y="762"/>
                  </a:lnTo>
                  <a:lnTo>
                    <a:pt x="1155" y="762"/>
                  </a:lnTo>
                  <a:lnTo>
                    <a:pt x="1155" y="758"/>
                  </a:lnTo>
                  <a:lnTo>
                    <a:pt x="1155" y="758"/>
                  </a:lnTo>
                  <a:lnTo>
                    <a:pt x="1154" y="760"/>
                  </a:lnTo>
                  <a:lnTo>
                    <a:pt x="1154" y="763"/>
                  </a:lnTo>
                  <a:lnTo>
                    <a:pt x="1152" y="765"/>
                  </a:lnTo>
                  <a:lnTo>
                    <a:pt x="1152" y="766"/>
                  </a:lnTo>
                  <a:lnTo>
                    <a:pt x="1151" y="766"/>
                  </a:lnTo>
                  <a:lnTo>
                    <a:pt x="1151" y="768"/>
                  </a:lnTo>
                  <a:lnTo>
                    <a:pt x="1151" y="768"/>
                  </a:lnTo>
                  <a:lnTo>
                    <a:pt x="1151" y="769"/>
                  </a:lnTo>
                  <a:lnTo>
                    <a:pt x="1149" y="769"/>
                  </a:lnTo>
                  <a:lnTo>
                    <a:pt x="1149" y="769"/>
                  </a:lnTo>
                  <a:lnTo>
                    <a:pt x="1149" y="769"/>
                  </a:lnTo>
                  <a:lnTo>
                    <a:pt x="1148" y="771"/>
                  </a:lnTo>
                  <a:lnTo>
                    <a:pt x="1148" y="771"/>
                  </a:lnTo>
                  <a:lnTo>
                    <a:pt x="1148" y="772"/>
                  </a:lnTo>
                  <a:lnTo>
                    <a:pt x="1146" y="775"/>
                  </a:lnTo>
                  <a:lnTo>
                    <a:pt x="1145" y="775"/>
                  </a:lnTo>
                  <a:lnTo>
                    <a:pt x="1145" y="775"/>
                  </a:lnTo>
                  <a:lnTo>
                    <a:pt x="1145" y="774"/>
                  </a:lnTo>
                  <a:lnTo>
                    <a:pt x="1145" y="772"/>
                  </a:lnTo>
                  <a:lnTo>
                    <a:pt x="1143" y="772"/>
                  </a:lnTo>
                  <a:lnTo>
                    <a:pt x="1143" y="771"/>
                  </a:lnTo>
                  <a:lnTo>
                    <a:pt x="1142" y="772"/>
                  </a:lnTo>
                  <a:lnTo>
                    <a:pt x="1140" y="771"/>
                  </a:lnTo>
                  <a:lnTo>
                    <a:pt x="1139" y="769"/>
                  </a:lnTo>
                  <a:lnTo>
                    <a:pt x="1137" y="768"/>
                  </a:lnTo>
                  <a:lnTo>
                    <a:pt x="1137" y="766"/>
                  </a:lnTo>
                  <a:lnTo>
                    <a:pt x="1137" y="765"/>
                  </a:lnTo>
                  <a:lnTo>
                    <a:pt x="1137" y="763"/>
                  </a:lnTo>
                  <a:lnTo>
                    <a:pt x="1139" y="762"/>
                  </a:lnTo>
                  <a:lnTo>
                    <a:pt x="1139" y="762"/>
                  </a:lnTo>
                  <a:lnTo>
                    <a:pt x="1142" y="762"/>
                  </a:lnTo>
                  <a:lnTo>
                    <a:pt x="1142" y="760"/>
                  </a:lnTo>
                  <a:lnTo>
                    <a:pt x="1143" y="758"/>
                  </a:lnTo>
                  <a:lnTo>
                    <a:pt x="1142" y="760"/>
                  </a:lnTo>
                  <a:lnTo>
                    <a:pt x="1140" y="762"/>
                  </a:lnTo>
                  <a:lnTo>
                    <a:pt x="1139" y="762"/>
                  </a:lnTo>
                  <a:lnTo>
                    <a:pt x="1139" y="763"/>
                  </a:lnTo>
                  <a:lnTo>
                    <a:pt x="1137" y="763"/>
                  </a:lnTo>
                  <a:lnTo>
                    <a:pt x="1136" y="765"/>
                  </a:lnTo>
                  <a:lnTo>
                    <a:pt x="1137" y="766"/>
                  </a:lnTo>
                  <a:lnTo>
                    <a:pt x="1137" y="766"/>
                  </a:lnTo>
                  <a:lnTo>
                    <a:pt x="1137" y="768"/>
                  </a:lnTo>
                  <a:lnTo>
                    <a:pt x="1137" y="768"/>
                  </a:lnTo>
                  <a:lnTo>
                    <a:pt x="1139" y="771"/>
                  </a:lnTo>
                  <a:lnTo>
                    <a:pt x="1139" y="774"/>
                  </a:lnTo>
                  <a:lnTo>
                    <a:pt x="1140" y="775"/>
                  </a:lnTo>
                  <a:lnTo>
                    <a:pt x="1142" y="778"/>
                  </a:lnTo>
                  <a:lnTo>
                    <a:pt x="1143" y="778"/>
                  </a:lnTo>
                  <a:lnTo>
                    <a:pt x="1143" y="780"/>
                  </a:lnTo>
                  <a:lnTo>
                    <a:pt x="1142" y="780"/>
                  </a:lnTo>
                  <a:lnTo>
                    <a:pt x="1142" y="781"/>
                  </a:lnTo>
                  <a:lnTo>
                    <a:pt x="1142" y="781"/>
                  </a:lnTo>
                  <a:lnTo>
                    <a:pt x="1143" y="781"/>
                  </a:lnTo>
                  <a:lnTo>
                    <a:pt x="1143" y="783"/>
                  </a:lnTo>
                  <a:lnTo>
                    <a:pt x="1143" y="784"/>
                  </a:lnTo>
                  <a:lnTo>
                    <a:pt x="1143" y="784"/>
                  </a:lnTo>
                  <a:lnTo>
                    <a:pt x="1143" y="784"/>
                  </a:lnTo>
                  <a:lnTo>
                    <a:pt x="1143" y="784"/>
                  </a:lnTo>
                  <a:lnTo>
                    <a:pt x="1143" y="784"/>
                  </a:lnTo>
                  <a:lnTo>
                    <a:pt x="1142" y="784"/>
                  </a:lnTo>
                  <a:lnTo>
                    <a:pt x="1142" y="784"/>
                  </a:lnTo>
                  <a:lnTo>
                    <a:pt x="1142" y="786"/>
                  </a:lnTo>
                  <a:lnTo>
                    <a:pt x="1142" y="786"/>
                  </a:lnTo>
                  <a:lnTo>
                    <a:pt x="1140" y="787"/>
                  </a:lnTo>
                  <a:lnTo>
                    <a:pt x="1140" y="789"/>
                  </a:lnTo>
                  <a:lnTo>
                    <a:pt x="1139" y="789"/>
                  </a:lnTo>
                  <a:lnTo>
                    <a:pt x="1136" y="796"/>
                  </a:lnTo>
                  <a:lnTo>
                    <a:pt x="1136" y="798"/>
                  </a:lnTo>
                  <a:lnTo>
                    <a:pt x="1136" y="798"/>
                  </a:lnTo>
                  <a:lnTo>
                    <a:pt x="1136" y="798"/>
                  </a:lnTo>
                  <a:lnTo>
                    <a:pt x="1134" y="798"/>
                  </a:lnTo>
                  <a:lnTo>
                    <a:pt x="1134" y="800"/>
                  </a:lnTo>
                  <a:lnTo>
                    <a:pt x="1133" y="801"/>
                  </a:lnTo>
                  <a:lnTo>
                    <a:pt x="1133" y="804"/>
                  </a:lnTo>
                  <a:lnTo>
                    <a:pt x="1131" y="803"/>
                  </a:lnTo>
                  <a:lnTo>
                    <a:pt x="1131" y="803"/>
                  </a:lnTo>
                  <a:lnTo>
                    <a:pt x="1131" y="800"/>
                  </a:lnTo>
                  <a:lnTo>
                    <a:pt x="1133" y="796"/>
                  </a:lnTo>
                  <a:lnTo>
                    <a:pt x="1134" y="793"/>
                  </a:lnTo>
                  <a:lnTo>
                    <a:pt x="1134" y="793"/>
                  </a:lnTo>
                  <a:lnTo>
                    <a:pt x="1136" y="790"/>
                  </a:lnTo>
                  <a:lnTo>
                    <a:pt x="1134" y="790"/>
                  </a:lnTo>
                  <a:lnTo>
                    <a:pt x="1133" y="790"/>
                  </a:lnTo>
                  <a:lnTo>
                    <a:pt x="1134" y="790"/>
                  </a:lnTo>
                  <a:lnTo>
                    <a:pt x="1134" y="789"/>
                  </a:lnTo>
                  <a:lnTo>
                    <a:pt x="1133" y="789"/>
                  </a:lnTo>
                  <a:lnTo>
                    <a:pt x="1133" y="787"/>
                  </a:lnTo>
                  <a:lnTo>
                    <a:pt x="1133" y="787"/>
                  </a:lnTo>
                  <a:lnTo>
                    <a:pt x="1133" y="787"/>
                  </a:lnTo>
                  <a:lnTo>
                    <a:pt x="1133" y="786"/>
                  </a:lnTo>
                  <a:lnTo>
                    <a:pt x="1133" y="786"/>
                  </a:lnTo>
                  <a:lnTo>
                    <a:pt x="1133" y="784"/>
                  </a:lnTo>
                  <a:lnTo>
                    <a:pt x="1133" y="784"/>
                  </a:lnTo>
                  <a:lnTo>
                    <a:pt x="1133" y="786"/>
                  </a:lnTo>
                  <a:lnTo>
                    <a:pt x="1131" y="786"/>
                  </a:lnTo>
                  <a:lnTo>
                    <a:pt x="1131" y="786"/>
                  </a:lnTo>
                  <a:lnTo>
                    <a:pt x="1131" y="786"/>
                  </a:lnTo>
                  <a:lnTo>
                    <a:pt x="1131" y="786"/>
                  </a:lnTo>
                  <a:lnTo>
                    <a:pt x="1131" y="786"/>
                  </a:lnTo>
                  <a:lnTo>
                    <a:pt x="1130" y="786"/>
                  </a:lnTo>
                  <a:lnTo>
                    <a:pt x="1128" y="784"/>
                  </a:lnTo>
                  <a:lnTo>
                    <a:pt x="1128" y="784"/>
                  </a:lnTo>
                  <a:lnTo>
                    <a:pt x="1128" y="783"/>
                  </a:lnTo>
                  <a:lnTo>
                    <a:pt x="1128" y="781"/>
                  </a:lnTo>
                  <a:lnTo>
                    <a:pt x="1130" y="781"/>
                  </a:lnTo>
                  <a:lnTo>
                    <a:pt x="1130" y="781"/>
                  </a:lnTo>
                  <a:lnTo>
                    <a:pt x="1131" y="781"/>
                  </a:lnTo>
                  <a:lnTo>
                    <a:pt x="1131" y="781"/>
                  </a:lnTo>
                  <a:lnTo>
                    <a:pt x="1131" y="781"/>
                  </a:lnTo>
                  <a:lnTo>
                    <a:pt x="1130" y="780"/>
                  </a:lnTo>
                  <a:lnTo>
                    <a:pt x="1128" y="778"/>
                  </a:lnTo>
                  <a:lnTo>
                    <a:pt x="1128" y="778"/>
                  </a:lnTo>
                  <a:lnTo>
                    <a:pt x="1128" y="780"/>
                  </a:lnTo>
                  <a:lnTo>
                    <a:pt x="1127" y="780"/>
                  </a:lnTo>
                  <a:lnTo>
                    <a:pt x="1128" y="778"/>
                  </a:lnTo>
                  <a:lnTo>
                    <a:pt x="1128" y="778"/>
                  </a:lnTo>
                  <a:lnTo>
                    <a:pt x="1130" y="777"/>
                  </a:lnTo>
                  <a:lnTo>
                    <a:pt x="1130" y="777"/>
                  </a:lnTo>
                  <a:lnTo>
                    <a:pt x="1128" y="775"/>
                  </a:lnTo>
                  <a:lnTo>
                    <a:pt x="1127" y="777"/>
                  </a:lnTo>
                  <a:lnTo>
                    <a:pt x="1128" y="775"/>
                  </a:lnTo>
                  <a:lnTo>
                    <a:pt x="1128" y="775"/>
                  </a:lnTo>
                  <a:lnTo>
                    <a:pt x="1128" y="775"/>
                  </a:lnTo>
                  <a:lnTo>
                    <a:pt x="1130" y="775"/>
                  </a:lnTo>
                  <a:lnTo>
                    <a:pt x="1130" y="774"/>
                  </a:lnTo>
                  <a:lnTo>
                    <a:pt x="1130" y="772"/>
                  </a:lnTo>
                  <a:lnTo>
                    <a:pt x="1128" y="774"/>
                  </a:lnTo>
                  <a:lnTo>
                    <a:pt x="1128" y="772"/>
                  </a:lnTo>
                  <a:lnTo>
                    <a:pt x="1130" y="769"/>
                  </a:lnTo>
                  <a:lnTo>
                    <a:pt x="1131" y="769"/>
                  </a:lnTo>
                  <a:lnTo>
                    <a:pt x="1131" y="769"/>
                  </a:lnTo>
                  <a:lnTo>
                    <a:pt x="1133" y="769"/>
                  </a:lnTo>
                  <a:lnTo>
                    <a:pt x="1133" y="769"/>
                  </a:lnTo>
                  <a:lnTo>
                    <a:pt x="1131" y="768"/>
                  </a:lnTo>
                  <a:lnTo>
                    <a:pt x="1133" y="768"/>
                  </a:lnTo>
                  <a:lnTo>
                    <a:pt x="1133" y="768"/>
                  </a:lnTo>
                  <a:lnTo>
                    <a:pt x="1133" y="766"/>
                  </a:lnTo>
                  <a:lnTo>
                    <a:pt x="1131" y="766"/>
                  </a:lnTo>
                  <a:lnTo>
                    <a:pt x="1131" y="766"/>
                  </a:lnTo>
                  <a:lnTo>
                    <a:pt x="1131" y="766"/>
                  </a:lnTo>
                  <a:lnTo>
                    <a:pt x="1131" y="766"/>
                  </a:lnTo>
                  <a:lnTo>
                    <a:pt x="1130" y="766"/>
                  </a:lnTo>
                  <a:lnTo>
                    <a:pt x="1131" y="768"/>
                  </a:lnTo>
                  <a:lnTo>
                    <a:pt x="1130" y="768"/>
                  </a:lnTo>
                  <a:lnTo>
                    <a:pt x="1130" y="768"/>
                  </a:lnTo>
                  <a:lnTo>
                    <a:pt x="1128" y="769"/>
                  </a:lnTo>
                  <a:lnTo>
                    <a:pt x="1128" y="768"/>
                  </a:lnTo>
                  <a:lnTo>
                    <a:pt x="1128" y="768"/>
                  </a:lnTo>
                  <a:lnTo>
                    <a:pt x="1128" y="769"/>
                  </a:lnTo>
                  <a:lnTo>
                    <a:pt x="1128" y="769"/>
                  </a:lnTo>
                  <a:lnTo>
                    <a:pt x="1127" y="768"/>
                  </a:lnTo>
                  <a:lnTo>
                    <a:pt x="1127" y="769"/>
                  </a:lnTo>
                  <a:lnTo>
                    <a:pt x="1127" y="769"/>
                  </a:lnTo>
                  <a:lnTo>
                    <a:pt x="1127" y="769"/>
                  </a:lnTo>
                  <a:lnTo>
                    <a:pt x="1127" y="771"/>
                  </a:lnTo>
                  <a:lnTo>
                    <a:pt x="1127" y="771"/>
                  </a:lnTo>
                  <a:lnTo>
                    <a:pt x="1127" y="771"/>
                  </a:lnTo>
                  <a:lnTo>
                    <a:pt x="1125" y="771"/>
                  </a:lnTo>
                  <a:lnTo>
                    <a:pt x="1125" y="771"/>
                  </a:lnTo>
                  <a:lnTo>
                    <a:pt x="1125" y="772"/>
                  </a:lnTo>
                  <a:lnTo>
                    <a:pt x="1127" y="772"/>
                  </a:lnTo>
                  <a:lnTo>
                    <a:pt x="1127" y="774"/>
                  </a:lnTo>
                  <a:lnTo>
                    <a:pt x="1125" y="774"/>
                  </a:lnTo>
                  <a:lnTo>
                    <a:pt x="1125" y="774"/>
                  </a:lnTo>
                  <a:lnTo>
                    <a:pt x="1125" y="774"/>
                  </a:lnTo>
                  <a:lnTo>
                    <a:pt x="1125" y="775"/>
                  </a:lnTo>
                  <a:lnTo>
                    <a:pt x="1125" y="775"/>
                  </a:lnTo>
                  <a:lnTo>
                    <a:pt x="1125" y="777"/>
                  </a:lnTo>
                  <a:lnTo>
                    <a:pt x="1125" y="777"/>
                  </a:lnTo>
                  <a:lnTo>
                    <a:pt x="1125" y="778"/>
                  </a:lnTo>
                  <a:lnTo>
                    <a:pt x="1125" y="778"/>
                  </a:lnTo>
                  <a:lnTo>
                    <a:pt x="1125" y="783"/>
                  </a:lnTo>
                  <a:lnTo>
                    <a:pt x="1125" y="783"/>
                  </a:lnTo>
                  <a:lnTo>
                    <a:pt x="1127" y="784"/>
                  </a:lnTo>
                  <a:lnTo>
                    <a:pt x="1127" y="784"/>
                  </a:lnTo>
                  <a:lnTo>
                    <a:pt x="1127" y="784"/>
                  </a:lnTo>
                  <a:lnTo>
                    <a:pt x="1125" y="784"/>
                  </a:lnTo>
                  <a:lnTo>
                    <a:pt x="1125" y="784"/>
                  </a:lnTo>
                  <a:lnTo>
                    <a:pt x="1123" y="781"/>
                  </a:lnTo>
                  <a:lnTo>
                    <a:pt x="1123" y="781"/>
                  </a:lnTo>
                  <a:lnTo>
                    <a:pt x="1123" y="781"/>
                  </a:lnTo>
                  <a:lnTo>
                    <a:pt x="1123" y="781"/>
                  </a:lnTo>
                  <a:lnTo>
                    <a:pt x="1123" y="783"/>
                  </a:lnTo>
                  <a:lnTo>
                    <a:pt x="1127" y="786"/>
                  </a:lnTo>
                  <a:lnTo>
                    <a:pt x="1127" y="787"/>
                  </a:lnTo>
                  <a:lnTo>
                    <a:pt x="1127" y="789"/>
                  </a:lnTo>
                  <a:lnTo>
                    <a:pt x="1127" y="789"/>
                  </a:lnTo>
                  <a:lnTo>
                    <a:pt x="1127" y="789"/>
                  </a:lnTo>
                  <a:lnTo>
                    <a:pt x="1127" y="787"/>
                  </a:lnTo>
                  <a:lnTo>
                    <a:pt x="1123" y="787"/>
                  </a:lnTo>
                  <a:lnTo>
                    <a:pt x="1122" y="786"/>
                  </a:lnTo>
                  <a:lnTo>
                    <a:pt x="1120" y="784"/>
                  </a:lnTo>
                  <a:lnTo>
                    <a:pt x="1120" y="786"/>
                  </a:lnTo>
                  <a:lnTo>
                    <a:pt x="1120" y="786"/>
                  </a:lnTo>
                  <a:lnTo>
                    <a:pt x="1119" y="784"/>
                  </a:lnTo>
                  <a:lnTo>
                    <a:pt x="1119" y="784"/>
                  </a:lnTo>
                  <a:lnTo>
                    <a:pt x="1119" y="783"/>
                  </a:lnTo>
                  <a:lnTo>
                    <a:pt x="1117" y="783"/>
                  </a:lnTo>
                  <a:lnTo>
                    <a:pt x="1117" y="784"/>
                  </a:lnTo>
                  <a:lnTo>
                    <a:pt x="1116" y="784"/>
                  </a:lnTo>
                  <a:lnTo>
                    <a:pt x="1116" y="783"/>
                  </a:lnTo>
                  <a:lnTo>
                    <a:pt x="1116" y="781"/>
                  </a:lnTo>
                  <a:lnTo>
                    <a:pt x="1117" y="780"/>
                  </a:lnTo>
                  <a:lnTo>
                    <a:pt x="1119" y="780"/>
                  </a:lnTo>
                  <a:lnTo>
                    <a:pt x="1119" y="778"/>
                  </a:lnTo>
                  <a:lnTo>
                    <a:pt x="1119" y="777"/>
                  </a:lnTo>
                  <a:lnTo>
                    <a:pt x="1119" y="778"/>
                  </a:lnTo>
                  <a:lnTo>
                    <a:pt x="1117" y="780"/>
                  </a:lnTo>
                  <a:lnTo>
                    <a:pt x="1117" y="780"/>
                  </a:lnTo>
                  <a:lnTo>
                    <a:pt x="1116" y="781"/>
                  </a:lnTo>
                  <a:lnTo>
                    <a:pt x="1116" y="783"/>
                  </a:lnTo>
                  <a:lnTo>
                    <a:pt x="1116" y="784"/>
                  </a:lnTo>
                  <a:lnTo>
                    <a:pt x="1116" y="784"/>
                  </a:lnTo>
                  <a:lnTo>
                    <a:pt x="1116" y="786"/>
                  </a:lnTo>
                  <a:lnTo>
                    <a:pt x="1117" y="784"/>
                  </a:lnTo>
                  <a:lnTo>
                    <a:pt x="1119" y="784"/>
                  </a:lnTo>
                  <a:lnTo>
                    <a:pt x="1120" y="787"/>
                  </a:lnTo>
                  <a:lnTo>
                    <a:pt x="1123" y="789"/>
                  </a:lnTo>
                  <a:lnTo>
                    <a:pt x="1125" y="789"/>
                  </a:lnTo>
                  <a:lnTo>
                    <a:pt x="1125" y="790"/>
                  </a:lnTo>
                  <a:lnTo>
                    <a:pt x="1127" y="790"/>
                  </a:lnTo>
                  <a:lnTo>
                    <a:pt x="1128" y="792"/>
                  </a:lnTo>
                  <a:lnTo>
                    <a:pt x="1128" y="793"/>
                  </a:lnTo>
                  <a:lnTo>
                    <a:pt x="1128" y="793"/>
                  </a:lnTo>
                  <a:lnTo>
                    <a:pt x="1128" y="795"/>
                  </a:lnTo>
                  <a:lnTo>
                    <a:pt x="1127" y="795"/>
                  </a:lnTo>
                  <a:lnTo>
                    <a:pt x="1127" y="795"/>
                  </a:lnTo>
                  <a:lnTo>
                    <a:pt x="1125" y="795"/>
                  </a:lnTo>
                  <a:lnTo>
                    <a:pt x="1122" y="792"/>
                  </a:lnTo>
                  <a:lnTo>
                    <a:pt x="1120" y="790"/>
                  </a:lnTo>
                  <a:lnTo>
                    <a:pt x="1120" y="789"/>
                  </a:lnTo>
                  <a:lnTo>
                    <a:pt x="1119" y="787"/>
                  </a:lnTo>
                  <a:lnTo>
                    <a:pt x="1117" y="787"/>
                  </a:lnTo>
                  <a:lnTo>
                    <a:pt x="1120" y="790"/>
                  </a:lnTo>
                  <a:lnTo>
                    <a:pt x="1120" y="792"/>
                  </a:lnTo>
                  <a:lnTo>
                    <a:pt x="1122" y="793"/>
                  </a:lnTo>
                  <a:lnTo>
                    <a:pt x="1123" y="795"/>
                  </a:lnTo>
                  <a:lnTo>
                    <a:pt x="1125" y="795"/>
                  </a:lnTo>
                  <a:lnTo>
                    <a:pt x="1125" y="796"/>
                  </a:lnTo>
                  <a:lnTo>
                    <a:pt x="1128" y="796"/>
                  </a:lnTo>
                  <a:lnTo>
                    <a:pt x="1127" y="798"/>
                  </a:lnTo>
                  <a:lnTo>
                    <a:pt x="1128" y="798"/>
                  </a:lnTo>
                  <a:lnTo>
                    <a:pt x="1128" y="800"/>
                  </a:lnTo>
                  <a:lnTo>
                    <a:pt x="1128" y="801"/>
                  </a:lnTo>
                  <a:lnTo>
                    <a:pt x="1127" y="800"/>
                  </a:lnTo>
                  <a:lnTo>
                    <a:pt x="1127" y="801"/>
                  </a:lnTo>
                  <a:lnTo>
                    <a:pt x="1127" y="801"/>
                  </a:lnTo>
                  <a:lnTo>
                    <a:pt x="1127" y="801"/>
                  </a:lnTo>
                  <a:lnTo>
                    <a:pt x="1125" y="801"/>
                  </a:lnTo>
                  <a:lnTo>
                    <a:pt x="1122" y="798"/>
                  </a:lnTo>
                  <a:lnTo>
                    <a:pt x="1122" y="798"/>
                  </a:lnTo>
                  <a:lnTo>
                    <a:pt x="1122" y="800"/>
                  </a:lnTo>
                  <a:lnTo>
                    <a:pt x="1123" y="801"/>
                  </a:lnTo>
                  <a:lnTo>
                    <a:pt x="1125" y="803"/>
                  </a:lnTo>
                  <a:lnTo>
                    <a:pt x="1127" y="803"/>
                  </a:lnTo>
                  <a:lnTo>
                    <a:pt x="1128" y="804"/>
                  </a:lnTo>
                  <a:lnTo>
                    <a:pt x="1128" y="804"/>
                  </a:lnTo>
                  <a:lnTo>
                    <a:pt x="1128" y="806"/>
                  </a:lnTo>
                  <a:lnTo>
                    <a:pt x="1127" y="806"/>
                  </a:lnTo>
                  <a:lnTo>
                    <a:pt x="1127" y="806"/>
                  </a:lnTo>
                  <a:lnTo>
                    <a:pt x="1125" y="806"/>
                  </a:lnTo>
                  <a:lnTo>
                    <a:pt x="1125" y="804"/>
                  </a:lnTo>
                  <a:lnTo>
                    <a:pt x="1123" y="804"/>
                  </a:lnTo>
                  <a:lnTo>
                    <a:pt x="1123" y="803"/>
                  </a:lnTo>
                  <a:lnTo>
                    <a:pt x="1122" y="803"/>
                  </a:lnTo>
                  <a:lnTo>
                    <a:pt x="1119" y="801"/>
                  </a:lnTo>
                  <a:lnTo>
                    <a:pt x="1116" y="801"/>
                  </a:lnTo>
                  <a:lnTo>
                    <a:pt x="1116" y="801"/>
                  </a:lnTo>
                  <a:lnTo>
                    <a:pt x="1117" y="801"/>
                  </a:lnTo>
                  <a:lnTo>
                    <a:pt x="1119" y="801"/>
                  </a:lnTo>
                  <a:lnTo>
                    <a:pt x="1120" y="803"/>
                  </a:lnTo>
                  <a:lnTo>
                    <a:pt x="1122" y="803"/>
                  </a:lnTo>
                  <a:lnTo>
                    <a:pt x="1123" y="803"/>
                  </a:lnTo>
                  <a:lnTo>
                    <a:pt x="1123" y="806"/>
                  </a:lnTo>
                  <a:lnTo>
                    <a:pt x="1125" y="807"/>
                  </a:lnTo>
                  <a:lnTo>
                    <a:pt x="1125" y="807"/>
                  </a:lnTo>
                  <a:lnTo>
                    <a:pt x="1127" y="807"/>
                  </a:lnTo>
                  <a:lnTo>
                    <a:pt x="1128" y="807"/>
                  </a:lnTo>
                  <a:lnTo>
                    <a:pt x="1130" y="807"/>
                  </a:lnTo>
                  <a:lnTo>
                    <a:pt x="1131" y="807"/>
                  </a:lnTo>
                  <a:lnTo>
                    <a:pt x="1131" y="809"/>
                  </a:lnTo>
                  <a:lnTo>
                    <a:pt x="1133" y="810"/>
                  </a:lnTo>
                  <a:lnTo>
                    <a:pt x="1133" y="812"/>
                  </a:lnTo>
                  <a:lnTo>
                    <a:pt x="1134" y="818"/>
                  </a:lnTo>
                  <a:lnTo>
                    <a:pt x="1137" y="822"/>
                  </a:lnTo>
                  <a:lnTo>
                    <a:pt x="1137" y="824"/>
                  </a:lnTo>
                  <a:lnTo>
                    <a:pt x="1137" y="822"/>
                  </a:lnTo>
                  <a:lnTo>
                    <a:pt x="1134" y="819"/>
                  </a:lnTo>
                  <a:lnTo>
                    <a:pt x="1134" y="818"/>
                  </a:lnTo>
                  <a:lnTo>
                    <a:pt x="1133" y="813"/>
                  </a:lnTo>
                  <a:lnTo>
                    <a:pt x="1133" y="812"/>
                  </a:lnTo>
                  <a:lnTo>
                    <a:pt x="1133" y="812"/>
                  </a:lnTo>
                  <a:lnTo>
                    <a:pt x="1131" y="812"/>
                  </a:lnTo>
                  <a:lnTo>
                    <a:pt x="1131" y="812"/>
                  </a:lnTo>
                  <a:lnTo>
                    <a:pt x="1131" y="813"/>
                  </a:lnTo>
                  <a:lnTo>
                    <a:pt x="1131" y="813"/>
                  </a:lnTo>
                  <a:lnTo>
                    <a:pt x="1131" y="815"/>
                  </a:lnTo>
                  <a:lnTo>
                    <a:pt x="1133" y="815"/>
                  </a:lnTo>
                  <a:lnTo>
                    <a:pt x="1133" y="818"/>
                  </a:lnTo>
                  <a:lnTo>
                    <a:pt x="1134" y="819"/>
                  </a:lnTo>
                  <a:lnTo>
                    <a:pt x="1133" y="818"/>
                  </a:lnTo>
                  <a:lnTo>
                    <a:pt x="1133" y="818"/>
                  </a:lnTo>
                  <a:lnTo>
                    <a:pt x="1131" y="818"/>
                  </a:lnTo>
                  <a:lnTo>
                    <a:pt x="1130" y="816"/>
                  </a:lnTo>
                  <a:lnTo>
                    <a:pt x="1130" y="818"/>
                  </a:lnTo>
                  <a:lnTo>
                    <a:pt x="1130" y="819"/>
                  </a:lnTo>
                  <a:lnTo>
                    <a:pt x="1128" y="819"/>
                  </a:lnTo>
                  <a:lnTo>
                    <a:pt x="1128" y="818"/>
                  </a:lnTo>
                  <a:lnTo>
                    <a:pt x="1128" y="819"/>
                  </a:lnTo>
                  <a:lnTo>
                    <a:pt x="1128" y="819"/>
                  </a:lnTo>
                  <a:lnTo>
                    <a:pt x="1127" y="819"/>
                  </a:lnTo>
                  <a:lnTo>
                    <a:pt x="1127" y="821"/>
                  </a:lnTo>
                  <a:lnTo>
                    <a:pt x="1125" y="821"/>
                  </a:lnTo>
                  <a:lnTo>
                    <a:pt x="1125" y="821"/>
                  </a:lnTo>
                  <a:lnTo>
                    <a:pt x="1123" y="819"/>
                  </a:lnTo>
                  <a:lnTo>
                    <a:pt x="1122" y="819"/>
                  </a:lnTo>
                  <a:lnTo>
                    <a:pt x="1122" y="818"/>
                  </a:lnTo>
                  <a:lnTo>
                    <a:pt x="1122" y="819"/>
                  </a:lnTo>
                  <a:lnTo>
                    <a:pt x="1122" y="821"/>
                  </a:lnTo>
                  <a:lnTo>
                    <a:pt x="1122" y="822"/>
                  </a:lnTo>
                  <a:lnTo>
                    <a:pt x="1123" y="822"/>
                  </a:lnTo>
                  <a:lnTo>
                    <a:pt x="1125" y="822"/>
                  </a:lnTo>
                  <a:lnTo>
                    <a:pt x="1127" y="822"/>
                  </a:lnTo>
                  <a:lnTo>
                    <a:pt x="1128" y="822"/>
                  </a:lnTo>
                  <a:lnTo>
                    <a:pt x="1128" y="821"/>
                  </a:lnTo>
                  <a:lnTo>
                    <a:pt x="1131" y="822"/>
                  </a:lnTo>
                  <a:lnTo>
                    <a:pt x="1131" y="822"/>
                  </a:lnTo>
                  <a:lnTo>
                    <a:pt x="1131" y="824"/>
                  </a:lnTo>
                  <a:lnTo>
                    <a:pt x="1130" y="825"/>
                  </a:lnTo>
                  <a:lnTo>
                    <a:pt x="1131" y="825"/>
                  </a:lnTo>
                  <a:lnTo>
                    <a:pt x="1131" y="825"/>
                  </a:lnTo>
                  <a:lnTo>
                    <a:pt x="1131" y="822"/>
                  </a:lnTo>
                  <a:lnTo>
                    <a:pt x="1133" y="822"/>
                  </a:lnTo>
                  <a:lnTo>
                    <a:pt x="1134" y="822"/>
                  </a:lnTo>
                  <a:lnTo>
                    <a:pt x="1134" y="822"/>
                  </a:lnTo>
                  <a:lnTo>
                    <a:pt x="1134" y="824"/>
                  </a:lnTo>
                  <a:lnTo>
                    <a:pt x="1134" y="825"/>
                  </a:lnTo>
                  <a:lnTo>
                    <a:pt x="1134" y="827"/>
                  </a:lnTo>
                  <a:lnTo>
                    <a:pt x="1131" y="828"/>
                  </a:lnTo>
                  <a:lnTo>
                    <a:pt x="1130" y="830"/>
                  </a:lnTo>
                  <a:lnTo>
                    <a:pt x="1130" y="831"/>
                  </a:lnTo>
                  <a:lnTo>
                    <a:pt x="1128" y="830"/>
                  </a:lnTo>
                  <a:lnTo>
                    <a:pt x="1127" y="830"/>
                  </a:lnTo>
                  <a:lnTo>
                    <a:pt x="1127" y="830"/>
                  </a:lnTo>
                  <a:lnTo>
                    <a:pt x="1125" y="830"/>
                  </a:lnTo>
                  <a:lnTo>
                    <a:pt x="1125" y="830"/>
                  </a:lnTo>
                  <a:lnTo>
                    <a:pt x="1125" y="828"/>
                  </a:lnTo>
                  <a:lnTo>
                    <a:pt x="1123" y="828"/>
                  </a:lnTo>
                  <a:lnTo>
                    <a:pt x="1123" y="828"/>
                  </a:lnTo>
                  <a:lnTo>
                    <a:pt x="1123" y="830"/>
                  </a:lnTo>
                  <a:lnTo>
                    <a:pt x="1122" y="830"/>
                  </a:lnTo>
                  <a:lnTo>
                    <a:pt x="1120" y="830"/>
                  </a:lnTo>
                  <a:lnTo>
                    <a:pt x="1119" y="828"/>
                  </a:lnTo>
                  <a:lnTo>
                    <a:pt x="1119" y="830"/>
                  </a:lnTo>
                  <a:lnTo>
                    <a:pt x="1123" y="831"/>
                  </a:lnTo>
                  <a:lnTo>
                    <a:pt x="1125" y="831"/>
                  </a:lnTo>
                  <a:lnTo>
                    <a:pt x="1125" y="831"/>
                  </a:lnTo>
                  <a:lnTo>
                    <a:pt x="1125" y="833"/>
                  </a:lnTo>
                  <a:lnTo>
                    <a:pt x="1123" y="834"/>
                  </a:lnTo>
                  <a:lnTo>
                    <a:pt x="1123" y="834"/>
                  </a:lnTo>
                  <a:lnTo>
                    <a:pt x="1123" y="834"/>
                  </a:lnTo>
                  <a:lnTo>
                    <a:pt x="1122" y="836"/>
                  </a:lnTo>
                  <a:lnTo>
                    <a:pt x="1120" y="836"/>
                  </a:lnTo>
                  <a:lnTo>
                    <a:pt x="1119" y="834"/>
                  </a:lnTo>
                  <a:lnTo>
                    <a:pt x="1119" y="836"/>
                  </a:lnTo>
                  <a:lnTo>
                    <a:pt x="1120" y="836"/>
                  </a:lnTo>
                  <a:lnTo>
                    <a:pt x="1122" y="838"/>
                  </a:lnTo>
                  <a:lnTo>
                    <a:pt x="1125" y="836"/>
                  </a:lnTo>
                  <a:lnTo>
                    <a:pt x="1127" y="838"/>
                  </a:lnTo>
                  <a:lnTo>
                    <a:pt x="1127" y="839"/>
                  </a:lnTo>
                  <a:lnTo>
                    <a:pt x="1125" y="839"/>
                  </a:lnTo>
                  <a:lnTo>
                    <a:pt x="1123" y="839"/>
                  </a:lnTo>
                  <a:lnTo>
                    <a:pt x="1122" y="841"/>
                  </a:lnTo>
                  <a:lnTo>
                    <a:pt x="1122" y="841"/>
                  </a:lnTo>
                  <a:lnTo>
                    <a:pt x="1122" y="841"/>
                  </a:lnTo>
                  <a:lnTo>
                    <a:pt x="1120" y="841"/>
                  </a:lnTo>
                  <a:lnTo>
                    <a:pt x="1119" y="841"/>
                  </a:lnTo>
                  <a:lnTo>
                    <a:pt x="1117" y="841"/>
                  </a:lnTo>
                  <a:lnTo>
                    <a:pt x="1116" y="842"/>
                  </a:lnTo>
                  <a:lnTo>
                    <a:pt x="1116" y="842"/>
                  </a:lnTo>
                  <a:lnTo>
                    <a:pt x="1114" y="842"/>
                  </a:lnTo>
                  <a:lnTo>
                    <a:pt x="1114" y="841"/>
                  </a:lnTo>
                  <a:lnTo>
                    <a:pt x="1114" y="841"/>
                  </a:lnTo>
                  <a:lnTo>
                    <a:pt x="1114" y="842"/>
                  </a:lnTo>
                  <a:lnTo>
                    <a:pt x="1114" y="844"/>
                  </a:lnTo>
                  <a:lnTo>
                    <a:pt x="1114" y="844"/>
                  </a:lnTo>
                  <a:lnTo>
                    <a:pt x="1113" y="845"/>
                  </a:lnTo>
                  <a:lnTo>
                    <a:pt x="1111" y="845"/>
                  </a:lnTo>
                  <a:lnTo>
                    <a:pt x="1110" y="847"/>
                  </a:lnTo>
                  <a:lnTo>
                    <a:pt x="1110" y="847"/>
                  </a:lnTo>
                  <a:lnTo>
                    <a:pt x="1108" y="848"/>
                  </a:lnTo>
                  <a:lnTo>
                    <a:pt x="1108" y="850"/>
                  </a:lnTo>
                  <a:lnTo>
                    <a:pt x="1108" y="853"/>
                  </a:lnTo>
                  <a:lnTo>
                    <a:pt x="1108" y="851"/>
                  </a:lnTo>
                  <a:lnTo>
                    <a:pt x="1108" y="850"/>
                  </a:lnTo>
                  <a:lnTo>
                    <a:pt x="1107" y="848"/>
                  </a:lnTo>
                  <a:lnTo>
                    <a:pt x="1107" y="851"/>
                  </a:lnTo>
                  <a:lnTo>
                    <a:pt x="1107" y="853"/>
                  </a:lnTo>
                  <a:lnTo>
                    <a:pt x="1102" y="853"/>
                  </a:lnTo>
                  <a:lnTo>
                    <a:pt x="1099" y="853"/>
                  </a:lnTo>
                  <a:lnTo>
                    <a:pt x="1096" y="856"/>
                  </a:lnTo>
                  <a:lnTo>
                    <a:pt x="1096" y="856"/>
                  </a:lnTo>
                  <a:lnTo>
                    <a:pt x="1093" y="860"/>
                  </a:lnTo>
                  <a:lnTo>
                    <a:pt x="1092" y="862"/>
                  </a:lnTo>
                  <a:lnTo>
                    <a:pt x="1092" y="862"/>
                  </a:lnTo>
                  <a:lnTo>
                    <a:pt x="1092" y="860"/>
                  </a:lnTo>
                  <a:lnTo>
                    <a:pt x="1092" y="860"/>
                  </a:lnTo>
                  <a:lnTo>
                    <a:pt x="1092" y="862"/>
                  </a:lnTo>
                  <a:lnTo>
                    <a:pt x="1092" y="863"/>
                  </a:lnTo>
                  <a:lnTo>
                    <a:pt x="1092" y="863"/>
                  </a:lnTo>
                  <a:lnTo>
                    <a:pt x="1090" y="865"/>
                  </a:lnTo>
                  <a:lnTo>
                    <a:pt x="1089" y="865"/>
                  </a:lnTo>
                  <a:lnTo>
                    <a:pt x="1087" y="866"/>
                  </a:lnTo>
                  <a:lnTo>
                    <a:pt x="1087" y="868"/>
                  </a:lnTo>
                  <a:lnTo>
                    <a:pt x="1086" y="868"/>
                  </a:lnTo>
                  <a:lnTo>
                    <a:pt x="1084" y="869"/>
                  </a:lnTo>
                  <a:lnTo>
                    <a:pt x="1082" y="868"/>
                  </a:lnTo>
                  <a:lnTo>
                    <a:pt x="1084" y="869"/>
                  </a:lnTo>
                  <a:lnTo>
                    <a:pt x="1082" y="871"/>
                  </a:lnTo>
                  <a:lnTo>
                    <a:pt x="1082" y="871"/>
                  </a:lnTo>
                  <a:lnTo>
                    <a:pt x="1081" y="873"/>
                  </a:lnTo>
                  <a:lnTo>
                    <a:pt x="1079" y="873"/>
                  </a:lnTo>
                  <a:lnTo>
                    <a:pt x="1079" y="873"/>
                  </a:lnTo>
                  <a:lnTo>
                    <a:pt x="1079" y="873"/>
                  </a:lnTo>
                  <a:lnTo>
                    <a:pt x="1078" y="873"/>
                  </a:lnTo>
                  <a:lnTo>
                    <a:pt x="1076" y="873"/>
                  </a:lnTo>
                  <a:lnTo>
                    <a:pt x="1075" y="873"/>
                  </a:lnTo>
                  <a:lnTo>
                    <a:pt x="1075" y="873"/>
                  </a:lnTo>
                  <a:lnTo>
                    <a:pt x="1076" y="874"/>
                  </a:lnTo>
                  <a:lnTo>
                    <a:pt x="1076" y="874"/>
                  </a:lnTo>
                  <a:lnTo>
                    <a:pt x="1076" y="876"/>
                  </a:lnTo>
                  <a:lnTo>
                    <a:pt x="1076" y="876"/>
                  </a:lnTo>
                  <a:lnTo>
                    <a:pt x="1075" y="876"/>
                  </a:lnTo>
                  <a:lnTo>
                    <a:pt x="1075" y="876"/>
                  </a:lnTo>
                  <a:lnTo>
                    <a:pt x="1075" y="876"/>
                  </a:lnTo>
                  <a:lnTo>
                    <a:pt x="1075" y="874"/>
                  </a:lnTo>
                  <a:lnTo>
                    <a:pt x="1073" y="876"/>
                  </a:lnTo>
                  <a:lnTo>
                    <a:pt x="1073" y="876"/>
                  </a:lnTo>
                  <a:lnTo>
                    <a:pt x="1073" y="876"/>
                  </a:lnTo>
                  <a:lnTo>
                    <a:pt x="1072" y="874"/>
                  </a:lnTo>
                  <a:lnTo>
                    <a:pt x="1072" y="876"/>
                  </a:lnTo>
                  <a:lnTo>
                    <a:pt x="1073" y="876"/>
                  </a:lnTo>
                  <a:lnTo>
                    <a:pt x="1073" y="877"/>
                  </a:lnTo>
                  <a:lnTo>
                    <a:pt x="1073" y="877"/>
                  </a:lnTo>
                  <a:lnTo>
                    <a:pt x="1073" y="877"/>
                  </a:lnTo>
                  <a:lnTo>
                    <a:pt x="1073" y="879"/>
                  </a:lnTo>
                  <a:lnTo>
                    <a:pt x="1072" y="879"/>
                  </a:lnTo>
                  <a:lnTo>
                    <a:pt x="1072" y="879"/>
                  </a:lnTo>
                  <a:lnTo>
                    <a:pt x="1072" y="880"/>
                  </a:lnTo>
                  <a:lnTo>
                    <a:pt x="1072" y="880"/>
                  </a:lnTo>
                  <a:lnTo>
                    <a:pt x="1070" y="882"/>
                  </a:lnTo>
                  <a:lnTo>
                    <a:pt x="1069" y="882"/>
                  </a:lnTo>
                  <a:lnTo>
                    <a:pt x="1069" y="882"/>
                  </a:lnTo>
                  <a:lnTo>
                    <a:pt x="1069" y="882"/>
                  </a:lnTo>
                  <a:lnTo>
                    <a:pt x="1069" y="883"/>
                  </a:lnTo>
                  <a:lnTo>
                    <a:pt x="1069" y="883"/>
                  </a:lnTo>
                  <a:lnTo>
                    <a:pt x="1069" y="883"/>
                  </a:lnTo>
                  <a:lnTo>
                    <a:pt x="1069" y="885"/>
                  </a:lnTo>
                  <a:lnTo>
                    <a:pt x="1067" y="885"/>
                  </a:lnTo>
                  <a:lnTo>
                    <a:pt x="1067" y="885"/>
                  </a:lnTo>
                  <a:lnTo>
                    <a:pt x="1067" y="885"/>
                  </a:lnTo>
                  <a:lnTo>
                    <a:pt x="1067" y="886"/>
                  </a:lnTo>
                  <a:lnTo>
                    <a:pt x="1067" y="886"/>
                  </a:lnTo>
                  <a:lnTo>
                    <a:pt x="1067" y="886"/>
                  </a:lnTo>
                  <a:lnTo>
                    <a:pt x="1067" y="888"/>
                  </a:lnTo>
                  <a:lnTo>
                    <a:pt x="1067" y="888"/>
                  </a:lnTo>
                  <a:lnTo>
                    <a:pt x="1067" y="888"/>
                  </a:lnTo>
                  <a:lnTo>
                    <a:pt x="1067" y="888"/>
                  </a:lnTo>
                  <a:lnTo>
                    <a:pt x="1067" y="888"/>
                  </a:lnTo>
                  <a:lnTo>
                    <a:pt x="1067" y="889"/>
                  </a:lnTo>
                  <a:lnTo>
                    <a:pt x="1066" y="889"/>
                  </a:lnTo>
                  <a:lnTo>
                    <a:pt x="1066" y="889"/>
                  </a:lnTo>
                  <a:lnTo>
                    <a:pt x="1066" y="891"/>
                  </a:lnTo>
                  <a:lnTo>
                    <a:pt x="1066" y="891"/>
                  </a:lnTo>
                  <a:lnTo>
                    <a:pt x="1066" y="891"/>
                  </a:lnTo>
                  <a:lnTo>
                    <a:pt x="1066" y="892"/>
                  </a:lnTo>
                  <a:lnTo>
                    <a:pt x="1064" y="892"/>
                  </a:lnTo>
                  <a:lnTo>
                    <a:pt x="1064" y="892"/>
                  </a:lnTo>
                  <a:lnTo>
                    <a:pt x="1064" y="892"/>
                  </a:lnTo>
                  <a:lnTo>
                    <a:pt x="1064" y="894"/>
                  </a:lnTo>
                  <a:lnTo>
                    <a:pt x="1064" y="895"/>
                  </a:lnTo>
                  <a:lnTo>
                    <a:pt x="1064" y="895"/>
                  </a:lnTo>
                  <a:lnTo>
                    <a:pt x="1064" y="897"/>
                  </a:lnTo>
                  <a:lnTo>
                    <a:pt x="1064" y="898"/>
                  </a:lnTo>
                  <a:lnTo>
                    <a:pt x="1064" y="898"/>
                  </a:lnTo>
                  <a:lnTo>
                    <a:pt x="1064" y="900"/>
                  </a:lnTo>
                  <a:lnTo>
                    <a:pt x="1066" y="906"/>
                  </a:lnTo>
                  <a:lnTo>
                    <a:pt x="1066" y="907"/>
                  </a:lnTo>
                  <a:lnTo>
                    <a:pt x="1067" y="912"/>
                  </a:lnTo>
                  <a:lnTo>
                    <a:pt x="1069" y="917"/>
                  </a:lnTo>
                  <a:lnTo>
                    <a:pt x="1072" y="923"/>
                  </a:lnTo>
                  <a:lnTo>
                    <a:pt x="1075" y="929"/>
                  </a:lnTo>
                  <a:lnTo>
                    <a:pt x="1076" y="930"/>
                  </a:lnTo>
                  <a:lnTo>
                    <a:pt x="1075" y="932"/>
                  </a:lnTo>
                  <a:lnTo>
                    <a:pt x="1075" y="932"/>
                  </a:lnTo>
                  <a:lnTo>
                    <a:pt x="1075" y="933"/>
                  </a:lnTo>
                  <a:lnTo>
                    <a:pt x="1075" y="935"/>
                  </a:lnTo>
                  <a:lnTo>
                    <a:pt x="1076" y="936"/>
                  </a:lnTo>
                  <a:lnTo>
                    <a:pt x="1076" y="938"/>
                  </a:lnTo>
                  <a:lnTo>
                    <a:pt x="1076" y="938"/>
                  </a:lnTo>
                  <a:lnTo>
                    <a:pt x="1075" y="935"/>
                  </a:lnTo>
                  <a:lnTo>
                    <a:pt x="1075" y="933"/>
                  </a:lnTo>
                  <a:lnTo>
                    <a:pt x="1075" y="930"/>
                  </a:lnTo>
                  <a:lnTo>
                    <a:pt x="1075" y="930"/>
                  </a:lnTo>
                  <a:lnTo>
                    <a:pt x="1075" y="930"/>
                  </a:lnTo>
                  <a:lnTo>
                    <a:pt x="1073" y="932"/>
                  </a:lnTo>
                  <a:lnTo>
                    <a:pt x="1073" y="932"/>
                  </a:lnTo>
                  <a:lnTo>
                    <a:pt x="1073" y="930"/>
                  </a:lnTo>
                  <a:lnTo>
                    <a:pt x="1073" y="930"/>
                  </a:lnTo>
                  <a:lnTo>
                    <a:pt x="1073" y="929"/>
                  </a:lnTo>
                  <a:lnTo>
                    <a:pt x="1073" y="929"/>
                  </a:lnTo>
                  <a:lnTo>
                    <a:pt x="1073" y="929"/>
                  </a:lnTo>
                  <a:lnTo>
                    <a:pt x="1073" y="927"/>
                  </a:lnTo>
                  <a:lnTo>
                    <a:pt x="1073" y="927"/>
                  </a:lnTo>
                  <a:lnTo>
                    <a:pt x="1072" y="927"/>
                  </a:lnTo>
                  <a:lnTo>
                    <a:pt x="1072" y="927"/>
                  </a:lnTo>
                  <a:lnTo>
                    <a:pt x="1072" y="929"/>
                  </a:lnTo>
                  <a:lnTo>
                    <a:pt x="1073" y="929"/>
                  </a:lnTo>
                  <a:lnTo>
                    <a:pt x="1073" y="932"/>
                  </a:lnTo>
                  <a:lnTo>
                    <a:pt x="1073" y="933"/>
                  </a:lnTo>
                  <a:lnTo>
                    <a:pt x="1075" y="935"/>
                  </a:lnTo>
                  <a:lnTo>
                    <a:pt x="1079" y="949"/>
                  </a:lnTo>
                  <a:lnTo>
                    <a:pt x="1081" y="950"/>
                  </a:lnTo>
                  <a:lnTo>
                    <a:pt x="1081" y="952"/>
                  </a:lnTo>
                  <a:lnTo>
                    <a:pt x="1081" y="953"/>
                  </a:lnTo>
                  <a:lnTo>
                    <a:pt x="1082" y="958"/>
                  </a:lnTo>
                  <a:lnTo>
                    <a:pt x="1081" y="962"/>
                  </a:lnTo>
                  <a:lnTo>
                    <a:pt x="1081" y="967"/>
                  </a:lnTo>
                  <a:lnTo>
                    <a:pt x="1081" y="967"/>
                  </a:lnTo>
                  <a:lnTo>
                    <a:pt x="1081" y="967"/>
                  </a:lnTo>
                  <a:lnTo>
                    <a:pt x="1081" y="967"/>
                  </a:lnTo>
                  <a:lnTo>
                    <a:pt x="1079" y="968"/>
                  </a:lnTo>
                  <a:lnTo>
                    <a:pt x="1078" y="970"/>
                  </a:lnTo>
                  <a:lnTo>
                    <a:pt x="1078" y="973"/>
                  </a:lnTo>
                  <a:lnTo>
                    <a:pt x="1078" y="974"/>
                  </a:lnTo>
                  <a:lnTo>
                    <a:pt x="1076" y="976"/>
                  </a:lnTo>
                  <a:lnTo>
                    <a:pt x="1075" y="976"/>
                  </a:lnTo>
                  <a:lnTo>
                    <a:pt x="1073" y="976"/>
                  </a:lnTo>
                  <a:lnTo>
                    <a:pt x="1072" y="976"/>
                  </a:lnTo>
                  <a:lnTo>
                    <a:pt x="1070" y="976"/>
                  </a:lnTo>
                  <a:lnTo>
                    <a:pt x="1069" y="976"/>
                  </a:lnTo>
                  <a:lnTo>
                    <a:pt x="1067" y="976"/>
                  </a:lnTo>
                  <a:lnTo>
                    <a:pt x="1069" y="974"/>
                  </a:lnTo>
                  <a:lnTo>
                    <a:pt x="1069" y="974"/>
                  </a:lnTo>
                  <a:lnTo>
                    <a:pt x="1069" y="974"/>
                  </a:lnTo>
                  <a:lnTo>
                    <a:pt x="1070" y="976"/>
                  </a:lnTo>
                  <a:lnTo>
                    <a:pt x="1070" y="974"/>
                  </a:lnTo>
                  <a:lnTo>
                    <a:pt x="1070" y="974"/>
                  </a:lnTo>
                  <a:lnTo>
                    <a:pt x="1069" y="974"/>
                  </a:lnTo>
                  <a:lnTo>
                    <a:pt x="1069" y="973"/>
                  </a:lnTo>
                  <a:lnTo>
                    <a:pt x="1067" y="970"/>
                  </a:lnTo>
                  <a:lnTo>
                    <a:pt x="1066" y="968"/>
                  </a:lnTo>
                  <a:lnTo>
                    <a:pt x="1066" y="967"/>
                  </a:lnTo>
                  <a:lnTo>
                    <a:pt x="1063" y="967"/>
                  </a:lnTo>
                  <a:lnTo>
                    <a:pt x="1061" y="965"/>
                  </a:lnTo>
                  <a:lnTo>
                    <a:pt x="1060" y="962"/>
                  </a:lnTo>
                  <a:lnTo>
                    <a:pt x="1060" y="959"/>
                  </a:lnTo>
                  <a:lnTo>
                    <a:pt x="1058" y="958"/>
                  </a:lnTo>
                  <a:lnTo>
                    <a:pt x="1058" y="958"/>
                  </a:lnTo>
                  <a:lnTo>
                    <a:pt x="1060" y="956"/>
                  </a:lnTo>
                  <a:lnTo>
                    <a:pt x="1060" y="955"/>
                  </a:lnTo>
                  <a:lnTo>
                    <a:pt x="1060" y="956"/>
                  </a:lnTo>
                  <a:lnTo>
                    <a:pt x="1058" y="956"/>
                  </a:lnTo>
                  <a:lnTo>
                    <a:pt x="1058" y="958"/>
                  </a:lnTo>
                  <a:lnTo>
                    <a:pt x="1058" y="958"/>
                  </a:lnTo>
                  <a:lnTo>
                    <a:pt x="1057" y="958"/>
                  </a:lnTo>
                  <a:lnTo>
                    <a:pt x="1057" y="955"/>
                  </a:lnTo>
                  <a:lnTo>
                    <a:pt x="1057" y="953"/>
                  </a:lnTo>
                  <a:lnTo>
                    <a:pt x="1058" y="952"/>
                  </a:lnTo>
                  <a:lnTo>
                    <a:pt x="1057" y="952"/>
                  </a:lnTo>
                  <a:lnTo>
                    <a:pt x="1055" y="952"/>
                  </a:lnTo>
                  <a:lnTo>
                    <a:pt x="1055" y="953"/>
                  </a:lnTo>
                  <a:lnTo>
                    <a:pt x="1055" y="953"/>
                  </a:lnTo>
                  <a:lnTo>
                    <a:pt x="1055" y="953"/>
                  </a:lnTo>
                  <a:lnTo>
                    <a:pt x="1054" y="953"/>
                  </a:lnTo>
                  <a:lnTo>
                    <a:pt x="1054" y="952"/>
                  </a:lnTo>
                  <a:lnTo>
                    <a:pt x="1052" y="950"/>
                  </a:lnTo>
                  <a:lnTo>
                    <a:pt x="1051" y="945"/>
                  </a:lnTo>
                  <a:lnTo>
                    <a:pt x="1049" y="945"/>
                  </a:lnTo>
                  <a:lnTo>
                    <a:pt x="1049" y="944"/>
                  </a:lnTo>
                  <a:lnTo>
                    <a:pt x="1049" y="944"/>
                  </a:lnTo>
                  <a:lnTo>
                    <a:pt x="1051" y="944"/>
                  </a:lnTo>
                  <a:lnTo>
                    <a:pt x="1052" y="941"/>
                  </a:lnTo>
                  <a:lnTo>
                    <a:pt x="1052" y="941"/>
                  </a:lnTo>
                  <a:lnTo>
                    <a:pt x="1052" y="939"/>
                  </a:lnTo>
                  <a:lnTo>
                    <a:pt x="1052" y="939"/>
                  </a:lnTo>
                  <a:lnTo>
                    <a:pt x="1052" y="938"/>
                  </a:lnTo>
                  <a:lnTo>
                    <a:pt x="1052" y="939"/>
                  </a:lnTo>
                  <a:lnTo>
                    <a:pt x="1052" y="939"/>
                  </a:lnTo>
                  <a:lnTo>
                    <a:pt x="1051" y="938"/>
                  </a:lnTo>
                  <a:lnTo>
                    <a:pt x="1051" y="938"/>
                  </a:lnTo>
                  <a:lnTo>
                    <a:pt x="1049" y="938"/>
                  </a:lnTo>
                  <a:lnTo>
                    <a:pt x="1051" y="938"/>
                  </a:lnTo>
                  <a:lnTo>
                    <a:pt x="1051" y="939"/>
                  </a:lnTo>
                  <a:lnTo>
                    <a:pt x="1051" y="941"/>
                  </a:lnTo>
                  <a:lnTo>
                    <a:pt x="1051" y="941"/>
                  </a:lnTo>
                  <a:lnTo>
                    <a:pt x="1049" y="941"/>
                  </a:lnTo>
                  <a:lnTo>
                    <a:pt x="1049" y="941"/>
                  </a:lnTo>
                  <a:lnTo>
                    <a:pt x="1049" y="941"/>
                  </a:lnTo>
                  <a:lnTo>
                    <a:pt x="1048" y="941"/>
                  </a:lnTo>
                  <a:lnTo>
                    <a:pt x="1048" y="941"/>
                  </a:lnTo>
                  <a:lnTo>
                    <a:pt x="1048" y="939"/>
                  </a:lnTo>
                  <a:lnTo>
                    <a:pt x="1049" y="933"/>
                  </a:lnTo>
                  <a:lnTo>
                    <a:pt x="1049" y="930"/>
                  </a:lnTo>
                  <a:lnTo>
                    <a:pt x="1049" y="926"/>
                  </a:lnTo>
                  <a:lnTo>
                    <a:pt x="1051" y="926"/>
                  </a:lnTo>
                  <a:lnTo>
                    <a:pt x="1049" y="924"/>
                  </a:lnTo>
                  <a:lnTo>
                    <a:pt x="1048" y="923"/>
                  </a:lnTo>
                  <a:lnTo>
                    <a:pt x="1041" y="917"/>
                  </a:lnTo>
                  <a:lnTo>
                    <a:pt x="1037" y="911"/>
                  </a:lnTo>
                  <a:lnTo>
                    <a:pt x="1032" y="907"/>
                  </a:lnTo>
                  <a:lnTo>
                    <a:pt x="1029" y="907"/>
                  </a:lnTo>
                  <a:lnTo>
                    <a:pt x="1029" y="909"/>
                  </a:lnTo>
                  <a:lnTo>
                    <a:pt x="1029" y="909"/>
                  </a:lnTo>
                  <a:lnTo>
                    <a:pt x="1029" y="911"/>
                  </a:lnTo>
                  <a:lnTo>
                    <a:pt x="1028" y="911"/>
                  </a:lnTo>
                  <a:lnTo>
                    <a:pt x="1028" y="911"/>
                  </a:lnTo>
                  <a:lnTo>
                    <a:pt x="1026" y="911"/>
                  </a:lnTo>
                  <a:lnTo>
                    <a:pt x="1023" y="912"/>
                  </a:lnTo>
                  <a:lnTo>
                    <a:pt x="1022" y="912"/>
                  </a:lnTo>
                  <a:lnTo>
                    <a:pt x="1022" y="912"/>
                  </a:lnTo>
                  <a:lnTo>
                    <a:pt x="1020" y="914"/>
                  </a:lnTo>
                  <a:lnTo>
                    <a:pt x="1019" y="914"/>
                  </a:lnTo>
                  <a:lnTo>
                    <a:pt x="1017" y="914"/>
                  </a:lnTo>
                  <a:lnTo>
                    <a:pt x="1016" y="914"/>
                  </a:lnTo>
                  <a:lnTo>
                    <a:pt x="1016" y="912"/>
                  </a:lnTo>
                  <a:lnTo>
                    <a:pt x="1016" y="912"/>
                  </a:lnTo>
                  <a:lnTo>
                    <a:pt x="1016" y="912"/>
                  </a:lnTo>
                  <a:lnTo>
                    <a:pt x="1017" y="912"/>
                  </a:lnTo>
                  <a:lnTo>
                    <a:pt x="1017" y="912"/>
                  </a:lnTo>
                  <a:lnTo>
                    <a:pt x="1017" y="912"/>
                  </a:lnTo>
                  <a:lnTo>
                    <a:pt x="1017" y="911"/>
                  </a:lnTo>
                  <a:lnTo>
                    <a:pt x="1014" y="909"/>
                  </a:lnTo>
                  <a:lnTo>
                    <a:pt x="1013" y="907"/>
                  </a:lnTo>
                  <a:lnTo>
                    <a:pt x="1013" y="907"/>
                  </a:lnTo>
                  <a:lnTo>
                    <a:pt x="1014" y="907"/>
                  </a:lnTo>
                  <a:lnTo>
                    <a:pt x="1013" y="906"/>
                  </a:lnTo>
                  <a:lnTo>
                    <a:pt x="1013" y="906"/>
                  </a:lnTo>
                  <a:lnTo>
                    <a:pt x="1014" y="904"/>
                  </a:lnTo>
                  <a:lnTo>
                    <a:pt x="1013" y="904"/>
                  </a:lnTo>
                  <a:lnTo>
                    <a:pt x="1011" y="906"/>
                  </a:lnTo>
                  <a:lnTo>
                    <a:pt x="1011" y="906"/>
                  </a:lnTo>
                  <a:lnTo>
                    <a:pt x="1011" y="906"/>
                  </a:lnTo>
                  <a:lnTo>
                    <a:pt x="1011" y="906"/>
                  </a:lnTo>
                  <a:lnTo>
                    <a:pt x="1011" y="906"/>
                  </a:lnTo>
                  <a:lnTo>
                    <a:pt x="1007" y="904"/>
                  </a:lnTo>
                  <a:lnTo>
                    <a:pt x="1003" y="903"/>
                  </a:lnTo>
                  <a:lnTo>
                    <a:pt x="1005" y="903"/>
                  </a:lnTo>
                  <a:lnTo>
                    <a:pt x="1007" y="903"/>
                  </a:lnTo>
                  <a:lnTo>
                    <a:pt x="1007" y="903"/>
                  </a:lnTo>
                  <a:lnTo>
                    <a:pt x="1007" y="903"/>
                  </a:lnTo>
                  <a:lnTo>
                    <a:pt x="1005" y="901"/>
                  </a:lnTo>
                  <a:lnTo>
                    <a:pt x="1003" y="903"/>
                  </a:lnTo>
                  <a:lnTo>
                    <a:pt x="1003" y="901"/>
                  </a:lnTo>
                  <a:lnTo>
                    <a:pt x="1002" y="903"/>
                  </a:lnTo>
                  <a:lnTo>
                    <a:pt x="1002" y="903"/>
                  </a:lnTo>
                  <a:lnTo>
                    <a:pt x="1000" y="903"/>
                  </a:lnTo>
                  <a:lnTo>
                    <a:pt x="997" y="904"/>
                  </a:lnTo>
                  <a:lnTo>
                    <a:pt x="994" y="904"/>
                  </a:lnTo>
                  <a:lnTo>
                    <a:pt x="994" y="904"/>
                  </a:lnTo>
                  <a:lnTo>
                    <a:pt x="994" y="903"/>
                  </a:lnTo>
                  <a:lnTo>
                    <a:pt x="996" y="903"/>
                  </a:lnTo>
                  <a:lnTo>
                    <a:pt x="997" y="901"/>
                  </a:lnTo>
                  <a:lnTo>
                    <a:pt x="996" y="901"/>
                  </a:lnTo>
                  <a:lnTo>
                    <a:pt x="996" y="901"/>
                  </a:lnTo>
                  <a:lnTo>
                    <a:pt x="996" y="901"/>
                  </a:lnTo>
                  <a:lnTo>
                    <a:pt x="994" y="901"/>
                  </a:lnTo>
                  <a:lnTo>
                    <a:pt x="994" y="901"/>
                  </a:lnTo>
                  <a:lnTo>
                    <a:pt x="994" y="903"/>
                  </a:lnTo>
                  <a:lnTo>
                    <a:pt x="993" y="903"/>
                  </a:lnTo>
                  <a:lnTo>
                    <a:pt x="993" y="904"/>
                  </a:lnTo>
                  <a:lnTo>
                    <a:pt x="990" y="904"/>
                  </a:lnTo>
                  <a:lnTo>
                    <a:pt x="990" y="904"/>
                  </a:lnTo>
                  <a:lnTo>
                    <a:pt x="991" y="904"/>
                  </a:lnTo>
                  <a:lnTo>
                    <a:pt x="991" y="903"/>
                  </a:lnTo>
                  <a:lnTo>
                    <a:pt x="990" y="904"/>
                  </a:lnTo>
                  <a:lnTo>
                    <a:pt x="988" y="906"/>
                  </a:lnTo>
                  <a:lnTo>
                    <a:pt x="984" y="906"/>
                  </a:lnTo>
                  <a:lnTo>
                    <a:pt x="984" y="906"/>
                  </a:lnTo>
                  <a:lnTo>
                    <a:pt x="985" y="906"/>
                  </a:lnTo>
                  <a:lnTo>
                    <a:pt x="987" y="904"/>
                  </a:lnTo>
                  <a:lnTo>
                    <a:pt x="987" y="904"/>
                  </a:lnTo>
                  <a:lnTo>
                    <a:pt x="985" y="903"/>
                  </a:lnTo>
                  <a:lnTo>
                    <a:pt x="985" y="903"/>
                  </a:lnTo>
                  <a:lnTo>
                    <a:pt x="985" y="903"/>
                  </a:lnTo>
                  <a:lnTo>
                    <a:pt x="985" y="901"/>
                  </a:lnTo>
                  <a:lnTo>
                    <a:pt x="985" y="900"/>
                  </a:lnTo>
                  <a:lnTo>
                    <a:pt x="984" y="900"/>
                  </a:lnTo>
                  <a:lnTo>
                    <a:pt x="984" y="900"/>
                  </a:lnTo>
                  <a:lnTo>
                    <a:pt x="984" y="901"/>
                  </a:lnTo>
                  <a:lnTo>
                    <a:pt x="982" y="903"/>
                  </a:lnTo>
                  <a:lnTo>
                    <a:pt x="982" y="904"/>
                  </a:lnTo>
                  <a:lnTo>
                    <a:pt x="981" y="904"/>
                  </a:lnTo>
                  <a:lnTo>
                    <a:pt x="979" y="904"/>
                  </a:lnTo>
                  <a:lnTo>
                    <a:pt x="976" y="904"/>
                  </a:lnTo>
                  <a:lnTo>
                    <a:pt x="975" y="903"/>
                  </a:lnTo>
                  <a:lnTo>
                    <a:pt x="973" y="903"/>
                  </a:lnTo>
                  <a:lnTo>
                    <a:pt x="973" y="903"/>
                  </a:lnTo>
                  <a:lnTo>
                    <a:pt x="972" y="904"/>
                  </a:lnTo>
                  <a:lnTo>
                    <a:pt x="969" y="904"/>
                  </a:lnTo>
                  <a:lnTo>
                    <a:pt x="969" y="904"/>
                  </a:lnTo>
                  <a:lnTo>
                    <a:pt x="969" y="904"/>
                  </a:lnTo>
                  <a:lnTo>
                    <a:pt x="967" y="906"/>
                  </a:lnTo>
                  <a:lnTo>
                    <a:pt x="964" y="906"/>
                  </a:lnTo>
                  <a:lnTo>
                    <a:pt x="959" y="906"/>
                  </a:lnTo>
                  <a:lnTo>
                    <a:pt x="959" y="904"/>
                  </a:lnTo>
                  <a:lnTo>
                    <a:pt x="958" y="904"/>
                  </a:lnTo>
                  <a:lnTo>
                    <a:pt x="956" y="904"/>
                  </a:lnTo>
                  <a:lnTo>
                    <a:pt x="955" y="904"/>
                  </a:lnTo>
                  <a:lnTo>
                    <a:pt x="955" y="907"/>
                  </a:lnTo>
                  <a:lnTo>
                    <a:pt x="956" y="907"/>
                  </a:lnTo>
                  <a:lnTo>
                    <a:pt x="958" y="909"/>
                  </a:lnTo>
                  <a:lnTo>
                    <a:pt x="959" y="909"/>
                  </a:lnTo>
                  <a:lnTo>
                    <a:pt x="961" y="907"/>
                  </a:lnTo>
                  <a:lnTo>
                    <a:pt x="962" y="907"/>
                  </a:lnTo>
                  <a:lnTo>
                    <a:pt x="962" y="907"/>
                  </a:lnTo>
                  <a:lnTo>
                    <a:pt x="962" y="906"/>
                  </a:lnTo>
                  <a:lnTo>
                    <a:pt x="964" y="907"/>
                  </a:lnTo>
                  <a:lnTo>
                    <a:pt x="964" y="907"/>
                  </a:lnTo>
                  <a:lnTo>
                    <a:pt x="962" y="907"/>
                  </a:lnTo>
                  <a:lnTo>
                    <a:pt x="962" y="909"/>
                  </a:lnTo>
                  <a:lnTo>
                    <a:pt x="962" y="909"/>
                  </a:lnTo>
                  <a:lnTo>
                    <a:pt x="962" y="911"/>
                  </a:lnTo>
                  <a:lnTo>
                    <a:pt x="964" y="911"/>
                  </a:lnTo>
                  <a:lnTo>
                    <a:pt x="964" y="911"/>
                  </a:lnTo>
                  <a:lnTo>
                    <a:pt x="965" y="909"/>
                  </a:lnTo>
                  <a:lnTo>
                    <a:pt x="965" y="909"/>
                  </a:lnTo>
                  <a:lnTo>
                    <a:pt x="967" y="909"/>
                  </a:lnTo>
                  <a:lnTo>
                    <a:pt x="967" y="909"/>
                  </a:lnTo>
                  <a:lnTo>
                    <a:pt x="967" y="909"/>
                  </a:lnTo>
                  <a:lnTo>
                    <a:pt x="967" y="911"/>
                  </a:lnTo>
                  <a:lnTo>
                    <a:pt x="967" y="912"/>
                  </a:lnTo>
                  <a:lnTo>
                    <a:pt x="967" y="912"/>
                  </a:lnTo>
                  <a:lnTo>
                    <a:pt x="965" y="912"/>
                  </a:lnTo>
                  <a:lnTo>
                    <a:pt x="965" y="912"/>
                  </a:lnTo>
                  <a:lnTo>
                    <a:pt x="964" y="914"/>
                  </a:lnTo>
                  <a:lnTo>
                    <a:pt x="965" y="914"/>
                  </a:lnTo>
                  <a:lnTo>
                    <a:pt x="964" y="914"/>
                  </a:lnTo>
                  <a:lnTo>
                    <a:pt x="964" y="914"/>
                  </a:lnTo>
                  <a:lnTo>
                    <a:pt x="964" y="914"/>
                  </a:lnTo>
                  <a:lnTo>
                    <a:pt x="964" y="914"/>
                  </a:lnTo>
                  <a:lnTo>
                    <a:pt x="962" y="915"/>
                  </a:lnTo>
                  <a:lnTo>
                    <a:pt x="964" y="915"/>
                  </a:lnTo>
                  <a:lnTo>
                    <a:pt x="964" y="917"/>
                  </a:lnTo>
                  <a:lnTo>
                    <a:pt x="965" y="917"/>
                  </a:lnTo>
                  <a:lnTo>
                    <a:pt x="969" y="918"/>
                  </a:lnTo>
                  <a:lnTo>
                    <a:pt x="970" y="918"/>
                  </a:lnTo>
                  <a:lnTo>
                    <a:pt x="970" y="920"/>
                  </a:lnTo>
                  <a:lnTo>
                    <a:pt x="972" y="920"/>
                  </a:lnTo>
                  <a:lnTo>
                    <a:pt x="972" y="920"/>
                  </a:lnTo>
                  <a:lnTo>
                    <a:pt x="972" y="921"/>
                  </a:lnTo>
                  <a:lnTo>
                    <a:pt x="970" y="921"/>
                  </a:lnTo>
                  <a:lnTo>
                    <a:pt x="970" y="923"/>
                  </a:lnTo>
                  <a:lnTo>
                    <a:pt x="970" y="923"/>
                  </a:lnTo>
                  <a:lnTo>
                    <a:pt x="970" y="923"/>
                  </a:lnTo>
                  <a:lnTo>
                    <a:pt x="969" y="923"/>
                  </a:lnTo>
                  <a:lnTo>
                    <a:pt x="969" y="923"/>
                  </a:lnTo>
                  <a:lnTo>
                    <a:pt x="967" y="924"/>
                  </a:lnTo>
                  <a:lnTo>
                    <a:pt x="967" y="923"/>
                  </a:lnTo>
                  <a:lnTo>
                    <a:pt x="967" y="921"/>
                  </a:lnTo>
                  <a:lnTo>
                    <a:pt x="967" y="921"/>
                  </a:lnTo>
                  <a:lnTo>
                    <a:pt x="965" y="920"/>
                  </a:lnTo>
                  <a:lnTo>
                    <a:pt x="965" y="920"/>
                  </a:lnTo>
                  <a:lnTo>
                    <a:pt x="964" y="920"/>
                  </a:lnTo>
                  <a:lnTo>
                    <a:pt x="964" y="918"/>
                  </a:lnTo>
                  <a:lnTo>
                    <a:pt x="962" y="918"/>
                  </a:lnTo>
                  <a:lnTo>
                    <a:pt x="962" y="918"/>
                  </a:lnTo>
                  <a:lnTo>
                    <a:pt x="962" y="918"/>
                  </a:lnTo>
                  <a:lnTo>
                    <a:pt x="962" y="917"/>
                  </a:lnTo>
                  <a:lnTo>
                    <a:pt x="961" y="917"/>
                  </a:lnTo>
                  <a:lnTo>
                    <a:pt x="958" y="915"/>
                  </a:lnTo>
                  <a:lnTo>
                    <a:pt x="958" y="917"/>
                  </a:lnTo>
                  <a:lnTo>
                    <a:pt x="958" y="917"/>
                  </a:lnTo>
                  <a:lnTo>
                    <a:pt x="958" y="917"/>
                  </a:lnTo>
                  <a:lnTo>
                    <a:pt x="959" y="917"/>
                  </a:lnTo>
                  <a:lnTo>
                    <a:pt x="959" y="918"/>
                  </a:lnTo>
                  <a:lnTo>
                    <a:pt x="959" y="920"/>
                  </a:lnTo>
                  <a:lnTo>
                    <a:pt x="958" y="920"/>
                  </a:lnTo>
                  <a:lnTo>
                    <a:pt x="958" y="921"/>
                  </a:lnTo>
                  <a:lnTo>
                    <a:pt x="958" y="921"/>
                  </a:lnTo>
                  <a:lnTo>
                    <a:pt x="956" y="921"/>
                  </a:lnTo>
                  <a:lnTo>
                    <a:pt x="956" y="921"/>
                  </a:lnTo>
                  <a:lnTo>
                    <a:pt x="956" y="920"/>
                  </a:lnTo>
                  <a:lnTo>
                    <a:pt x="955" y="920"/>
                  </a:lnTo>
                  <a:lnTo>
                    <a:pt x="953" y="920"/>
                  </a:lnTo>
                  <a:lnTo>
                    <a:pt x="952" y="920"/>
                  </a:lnTo>
                  <a:lnTo>
                    <a:pt x="952" y="921"/>
                  </a:lnTo>
                  <a:lnTo>
                    <a:pt x="950" y="921"/>
                  </a:lnTo>
                  <a:lnTo>
                    <a:pt x="947" y="921"/>
                  </a:lnTo>
                  <a:lnTo>
                    <a:pt x="944" y="920"/>
                  </a:lnTo>
                  <a:lnTo>
                    <a:pt x="944" y="918"/>
                  </a:lnTo>
                  <a:lnTo>
                    <a:pt x="944" y="918"/>
                  </a:lnTo>
                  <a:lnTo>
                    <a:pt x="946" y="918"/>
                  </a:lnTo>
                  <a:lnTo>
                    <a:pt x="946" y="918"/>
                  </a:lnTo>
                  <a:lnTo>
                    <a:pt x="944" y="917"/>
                  </a:lnTo>
                  <a:lnTo>
                    <a:pt x="944" y="917"/>
                  </a:lnTo>
                  <a:lnTo>
                    <a:pt x="944" y="915"/>
                  </a:lnTo>
                  <a:lnTo>
                    <a:pt x="944" y="915"/>
                  </a:lnTo>
                  <a:lnTo>
                    <a:pt x="943" y="917"/>
                  </a:lnTo>
                  <a:lnTo>
                    <a:pt x="941" y="915"/>
                  </a:lnTo>
                  <a:lnTo>
                    <a:pt x="940" y="915"/>
                  </a:lnTo>
                  <a:lnTo>
                    <a:pt x="940" y="912"/>
                  </a:lnTo>
                  <a:lnTo>
                    <a:pt x="937" y="912"/>
                  </a:lnTo>
                  <a:lnTo>
                    <a:pt x="937" y="912"/>
                  </a:lnTo>
                  <a:lnTo>
                    <a:pt x="935" y="912"/>
                  </a:lnTo>
                  <a:lnTo>
                    <a:pt x="934" y="912"/>
                  </a:lnTo>
                  <a:lnTo>
                    <a:pt x="934" y="914"/>
                  </a:lnTo>
                  <a:lnTo>
                    <a:pt x="934" y="914"/>
                  </a:lnTo>
                  <a:lnTo>
                    <a:pt x="934" y="915"/>
                  </a:lnTo>
                  <a:lnTo>
                    <a:pt x="934" y="915"/>
                  </a:lnTo>
                  <a:lnTo>
                    <a:pt x="932" y="915"/>
                  </a:lnTo>
                  <a:lnTo>
                    <a:pt x="927" y="915"/>
                  </a:lnTo>
                  <a:lnTo>
                    <a:pt x="926" y="914"/>
                  </a:lnTo>
                  <a:lnTo>
                    <a:pt x="923" y="914"/>
                  </a:lnTo>
                  <a:lnTo>
                    <a:pt x="920" y="912"/>
                  </a:lnTo>
                  <a:lnTo>
                    <a:pt x="920" y="912"/>
                  </a:lnTo>
                  <a:lnTo>
                    <a:pt x="918" y="912"/>
                  </a:lnTo>
                  <a:lnTo>
                    <a:pt x="914" y="912"/>
                  </a:lnTo>
                  <a:lnTo>
                    <a:pt x="914" y="912"/>
                  </a:lnTo>
                  <a:lnTo>
                    <a:pt x="912" y="914"/>
                  </a:lnTo>
                  <a:lnTo>
                    <a:pt x="912" y="912"/>
                  </a:lnTo>
                  <a:lnTo>
                    <a:pt x="912" y="912"/>
                  </a:lnTo>
                  <a:lnTo>
                    <a:pt x="912" y="912"/>
                  </a:lnTo>
                  <a:lnTo>
                    <a:pt x="912" y="911"/>
                  </a:lnTo>
                  <a:lnTo>
                    <a:pt x="914" y="911"/>
                  </a:lnTo>
                  <a:lnTo>
                    <a:pt x="914" y="909"/>
                  </a:lnTo>
                  <a:lnTo>
                    <a:pt x="912" y="909"/>
                  </a:lnTo>
                  <a:lnTo>
                    <a:pt x="912" y="909"/>
                  </a:lnTo>
                  <a:lnTo>
                    <a:pt x="911" y="912"/>
                  </a:lnTo>
                  <a:lnTo>
                    <a:pt x="912" y="914"/>
                  </a:lnTo>
                  <a:lnTo>
                    <a:pt x="912" y="914"/>
                  </a:lnTo>
                  <a:lnTo>
                    <a:pt x="909" y="914"/>
                  </a:lnTo>
                  <a:lnTo>
                    <a:pt x="903" y="917"/>
                  </a:lnTo>
                  <a:lnTo>
                    <a:pt x="902" y="918"/>
                  </a:lnTo>
                  <a:lnTo>
                    <a:pt x="902" y="917"/>
                  </a:lnTo>
                  <a:lnTo>
                    <a:pt x="905" y="915"/>
                  </a:lnTo>
                  <a:lnTo>
                    <a:pt x="903" y="915"/>
                  </a:lnTo>
                  <a:lnTo>
                    <a:pt x="902" y="915"/>
                  </a:lnTo>
                  <a:lnTo>
                    <a:pt x="902" y="915"/>
                  </a:lnTo>
                  <a:lnTo>
                    <a:pt x="902" y="914"/>
                  </a:lnTo>
                  <a:lnTo>
                    <a:pt x="902" y="912"/>
                  </a:lnTo>
                  <a:lnTo>
                    <a:pt x="900" y="912"/>
                  </a:lnTo>
                  <a:lnTo>
                    <a:pt x="900" y="914"/>
                  </a:lnTo>
                  <a:lnTo>
                    <a:pt x="899" y="914"/>
                  </a:lnTo>
                  <a:lnTo>
                    <a:pt x="899" y="914"/>
                  </a:lnTo>
                  <a:lnTo>
                    <a:pt x="899" y="914"/>
                  </a:lnTo>
                  <a:lnTo>
                    <a:pt x="899" y="915"/>
                  </a:lnTo>
                  <a:lnTo>
                    <a:pt x="899" y="917"/>
                  </a:lnTo>
                  <a:lnTo>
                    <a:pt x="900" y="918"/>
                  </a:lnTo>
                  <a:lnTo>
                    <a:pt x="899" y="920"/>
                  </a:lnTo>
                  <a:lnTo>
                    <a:pt x="897" y="921"/>
                  </a:lnTo>
                  <a:lnTo>
                    <a:pt x="896" y="923"/>
                  </a:lnTo>
                  <a:lnTo>
                    <a:pt x="894" y="924"/>
                  </a:lnTo>
                  <a:lnTo>
                    <a:pt x="894" y="924"/>
                  </a:lnTo>
                  <a:lnTo>
                    <a:pt x="890" y="927"/>
                  </a:lnTo>
                  <a:lnTo>
                    <a:pt x="890" y="927"/>
                  </a:lnTo>
                  <a:lnTo>
                    <a:pt x="888" y="929"/>
                  </a:lnTo>
                  <a:lnTo>
                    <a:pt x="885" y="929"/>
                  </a:lnTo>
                  <a:lnTo>
                    <a:pt x="883" y="930"/>
                  </a:lnTo>
                  <a:lnTo>
                    <a:pt x="883" y="930"/>
                  </a:lnTo>
                  <a:lnTo>
                    <a:pt x="885" y="929"/>
                  </a:lnTo>
                  <a:lnTo>
                    <a:pt x="886" y="929"/>
                  </a:lnTo>
                  <a:lnTo>
                    <a:pt x="885" y="929"/>
                  </a:lnTo>
                  <a:lnTo>
                    <a:pt x="882" y="929"/>
                  </a:lnTo>
                  <a:lnTo>
                    <a:pt x="882" y="927"/>
                  </a:lnTo>
                  <a:lnTo>
                    <a:pt x="882" y="929"/>
                  </a:lnTo>
                  <a:lnTo>
                    <a:pt x="880" y="929"/>
                  </a:lnTo>
                  <a:lnTo>
                    <a:pt x="879" y="929"/>
                  </a:lnTo>
                  <a:lnTo>
                    <a:pt x="879" y="927"/>
                  </a:lnTo>
                  <a:lnTo>
                    <a:pt x="879" y="927"/>
                  </a:lnTo>
                  <a:lnTo>
                    <a:pt x="879" y="927"/>
                  </a:lnTo>
                  <a:lnTo>
                    <a:pt x="877" y="927"/>
                  </a:lnTo>
                  <a:lnTo>
                    <a:pt x="879" y="930"/>
                  </a:lnTo>
                  <a:lnTo>
                    <a:pt x="880" y="930"/>
                  </a:lnTo>
                  <a:lnTo>
                    <a:pt x="880" y="930"/>
                  </a:lnTo>
                  <a:lnTo>
                    <a:pt x="880" y="932"/>
                  </a:lnTo>
                  <a:lnTo>
                    <a:pt x="879" y="932"/>
                  </a:lnTo>
                  <a:lnTo>
                    <a:pt x="877" y="932"/>
                  </a:lnTo>
                  <a:lnTo>
                    <a:pt x="876" y="932"/>
                  </a:lnTo>
                  <a:lnTo>
                    <a:pt x="876" y="933"/>
                  </a:lnTo>
                  <a:lnTo>
                    <a:pt x="876" y="935"/>
                  </a:lnTo>
                  <a:lnTo>
                    <a:pt x="876" y="935"/>
                  </a:lnTo>
                  <a:lnTo>
                    <a:pt x="874" y="935"/>
                  </a:lnTo>
                  <a:lnTo>
                    <a:pt x="874" y="935"/>
                  </a:lnTo>
                  <a:lnTo>
                    <a:pt x="874" y="933"/>
                  </a:lnTo>
                  <a:lnTo>
                    <a:pt x="874" y="935"/>
                  </a:lnTo>
                  <a:lnTo>
                    <a:pt x="873" y="935"/>
                  </a:lnTo>
                  <a:lnTo>
                    <a:pt x="873" y="935"/>
                  </a:lnTo>
                  <a:lnTo>
                    <a:pt x="871" y="935"/>
                  </a:lnTo>
                  <a:lnTo>
                    <a:pt x="871" y="936"/>
                  </a:lnTo>
                  <a:lnTo>
                    <a:pt x="871" y="936"/>
                  </a:lnTo>
                  <a:lnTo>
                    <a:pt x="873" y="936"/>
                  </a:lnTo>
                  <a:lnTo>
                    <a:pt x="873" y="938"/>
                  </a:lnTo>
                  <a:lnTo>
                    <a:pt x="871" y="939"/>
                  </a:lnTo>
                  <a:lnTo>
                    <a:pt x="871" y="939"/>
                  </a:lnTo>
                  <a:lnTo>
                    <a:pt x="870" y="939"/>
                  </a:lnTo>
                  <a:lnTo>
                    <a:pt x="868" y="939"/>
                  </a:lnTo>
                  <a:lnTo>
                    <a:pt x="868" y="939"/>
                  </a:lnTo>
                  <a:lnTo>
                    <a:pt x="870" y="942"/>
                  </a:lnTo>
                  <a:lnTo>
                    <a:pt x="868" y="945"/>
                  </a:lnTo>
                  <a:lnTo>
                    <a:pt x="868" y="947"/>
                  </a:lnTo>
                  <a:lnTo>
                    <a:pt x="868" y="947"/>
                  </a:lnTo>
                  <a:lnTo>
                    <a:pt x="867" y="947"/>
                  </a:lnTo>
                  <a:lnTo>
                    <a:pt x="865" y="945"/>
                  </a:lnTo>
                  <a:lnTo>
                    <a:pt x="864" y="944"/>
                  </a:lnTo>
                  <a:lnTo>
                    <a:pt x="865" y="947"/>
                  </a:lnTo>
                  <a:lnTo>
                    <a:pt x="868" y="947"/>
                  </a:lnTo>
                  <a:lnTo>
                    <a:pt x="868" y="949"/>
                  </a:lnTo>
                  <a:lnTo>
                    <a:pt x="868" y="950"/>
                  </a:lnTo>
                  <a:lnTo>
                    <a:pt x="867" y="950"/>
                  </a:lnTo>
                  <a:lnTo>
                    <a:pt x="867" y="952"/>
                  </a:lnTo>
                  <a:lnTo>
                    <a:pt x="867" y="952"/>
                  </a:lnTo>
                  <a:lnTo>
                    <a:pt x="868" y="955"/>
                  </a:lnTo>
                  <a:lnTo>
                    <a:pt x="868" y="955"/>
                  </a:lnTo>
                  <a:lnTo>
                    <a:pt x="868" y="958"/>
                  </a:lnTo>
                  <a:lnTo>
                    <a:pt x="868" y="959"/>
                  </a:lnTo>
                  <a:lnTo>
                    <a:pt x="871" y="964"/>
                  </a:lnTo>
                  <a:lnTo>
                    <a:pt x="871" y="964"/>
                  </a:lnTo>
                  <a:lnTo>
                    <a:pt x="871" y="964"/>
                  </a:lnTo>
                  <a:lnTo>
                    <a:pt x="871" y="965"/>
                  </a:lnTo>
                  <a:lnTo>
                    <a:pt x="871" y="968"/>
                  </a:lnTo>
                  <a:lnTo>
                    <a:pt x="871" y="970"/>
                  </a:lnTo>
                  <a:lnTo>
                    <a:pt x="868" y="976"/>
                  </a:lnTo>
                  <a:lnTo>
                    <a:pt x="867" y="977"/>
                  </a:lnTo>
                  <a:lnTo>
                    <a:pt x="865" y="987"/>
                  </a:lnTo>
                  <a:lnTo>
                    <a:pt x="865" y="993"/>
                  </a:lnTo>
                  <a:lnTo>
                    <a:pt x="865" y="994"/>
                  </a:lnTo>
                  <a:lnTo>
                    <a:pt x="865" y="996"/>
                  </a:lnTo>
                  <a:lnTo>
                    <a:pt x="865" y="996"/>
                  </a:lnTo>
                  <a:lnTo>
                    <a:pt x="864" y="1002"/>
                  </a:lnTo>
                  <a:lnTo>
                    <a:pt x="865" y="1006"/>
                  </a:lnTo>
                  <a:lnTo>
                    <a:pt x="864" y="1006"/>
                  </a:lnTo>
                  <a:lnTo>
                    <a:pt x="864" y="1008"/>
                  </a:lnTo>
                  <a:lnTo>
                    <a:pt x="864" y="1011"/>
                  </a:lnTo>
                  <a:lnTo>
                    <a:pt x="864" y="1011"/>
                  </a:lnTo>
                  <a:lnTo>
                    <a:pt x="864" y="1012"/>
                  </a:lnTo>
                  <a:lnTo>
                    <a:pt x="864" y="1015"/>
                  </a:lnTo>
                  <a:lnTo>
                    <a:pt x="864" y="1017"/>
                  </a:lnTo>
                  <a:lnTo>
                    <a:pt x="867" y="1022"/>
                  </a:lnTo>
                  <a:lnTo>
                    <a:pt x="868" y="1023"/>
                  </a:lnTo>
                  <a:lnTo>
                    <a:pt x="870" y="1023"/>
                  </a:lnTo>
                  <a:lnTo>
                    <a:pt x="870" y="1025"/>
                  </a:lnTo>
                  <a:lnTo>
                    <a:pt x="870" y="1026"/>
                  </a:lnTo>
                  <a:lnTo>
                    <a:pt x="868" y="1026"/>
                  </a:lnTo>
                  <a:lnTo>
                    <a:pt x="868" y="1028"/>
                  </a:lnTo>
                  <a:lnTo>
                    <a:pt x="868" y="1028"/>
                  </a:lnTo>
                  <a:lnTo>
                    <a:pt x="868" y="1026"/>
                  </a:lnTo>
                  <a:lnTo>
                    <a:pt x="868" y="1025"/>
                  </a:lnTo>
                  <a:lnTo>
                    <a:pt x="868" y="1025"/>
                  </a:lnTo>
                  <a:lnTo>
                    <a:pt x="868" y="1023"/>
                  </a:lnTo>
                  <a:lnTo>
                    <a:pt x="867" y="1022"/>
                  </a:lnTo>
                  <a:lnTo>
                    <a:pt x="864" y="1018"/>
                  </a:lnTo>
                  <a:lnTo>
                    <a:pt x="865" y="1023"/>
                  </a:lnTo>
                  <a:lnTo>
                    <a:pt x="867" y="1025"/>
                  </a:lnTo>
                  <a:lnTo>
                    <a:pt x="867" y="1025"/>
                  </a:lnTo>
                  <a:lnTo>
                    <a:pt x="867" y="1026"/>
                  </a:lnTo>
                  <a:lnTo>
                    <a:pt x="868" y="1026"/>
                  </a:lnTo>
                  <a:lnTo>
                    <a:pt x="868" y="1026"/>
                  </a:lnTo>
                  <a:lnTo>
                    <a:pt x="870" y="1031"/>
                  </a:lnTo>
                  <a:lnTo>
                    <a:pt x="871" y="1034"/>
                  </a:lnTo>
                  <a:lnTo>
                    <a:pt x="871" y="1035"/>
                  </a:lnTo>
                  <a:lnTo>
                    <a:pt x="873" y="1037"/>
                  </a:lnTo>
                  <a:lnTo>
                    <a:pt x="877" y="1043"/>
                  </a:lnTo>
                  <a:lnTo>
                    <a:pt x="880" y="1046"/>
                  </a:lnTo>
                  <a:lnTo>
                    <a:pt x="882" y="1050"/>
                  </a:lnTo>
                  <a:lnTo>
                    <a:pt x="882" y="1052"/>
                  </a:lnTo>
                  <a:lnTo>
                    <a:pt x="882" y="1053"/>
                  </a:lnTo>
                  <a:lnTo>
                    <a:pt x="885" y="1055"/>
                  </a:lnTo>
                  <a:lnTo>
                    <a:pt x="885" y="1056"/>
                  </a:lnTo>
                  <a:lnTo>
                    <a:pt x="886" y="1056"/>
                  </a:lnTo>
                  <a:lnTo>
                    <a:pt x="886" y="1060"/>
                  </a:lnTo>
                  <a:lnTo>
                    <a:pt x="888" y="1061"/>
                  </a:lnTo>
                  <a:lnTo>
                    <a:pt x="888" y="1061"/>
                  </a:lnTo>
                  <a:lnTo>
                    <a:pt x="886" y="1060"/>
                  </a:lnTo>
                  <a:lnTo>
                    <a:pt x="886" y="1060"/>
                  </a:lnTo>
                  <a:lnTo>
                    <a:pt x="888" y="1061"/>
                  </a:lnTo>
                  <a:lnTo>
                    <a:pt x="891" y="1063"/>
                  </a:lnTo>
                  <a:lnTo>
                    <a:pt x="891" y="1063"/>
                  </a:lnTo>
                  <a:lnTo>
                    <a:pt x="890" y="1061"/>
                  </a:lnTo>
                  <a:lnTo>
                    <a:pt x="890" y="1061"/>
                  </a:lnTo>
                  <a:lnTo>
                    <a:pt x="890" y="1061"/>
                  </a:lnTo>
                  <a:lnTo>
                    <a:pt x="891" y="1061"/>
                  </a:lnTo>
                  <a:lnTo>
                    <a:pt x="896" y="1061"/>
                  </a:lnTo>
                  <a:lnTo>
                    <a:pt x="899" y="1064"/>
                  </a:lnTo>
                  <a:lnTo>
                    <a:pt x="900" y="1064"/>
                  </a:lnTo>
                  <a:lnTo>
                    <a:pt x="902" y="1066"/>
                  </a:lnTo>
                  <a:lnTo>
                    <a:pt x="903" y="1069"/>
                  </a:lnTo>
                  <a:lnTo>
                    <a:pt x="905" y="1069"/>
                  </a:lnTo>
                  <a:lnTo>
                    <a:pt x="906" y="1069"/>
                  </a:lnTo>
                  <a:lnTo>
                    <a:pt x="908" y="1069"/>
                  </a:lnTo>
                  <a:lnTo>
                    <a:pt x="912" y="1067"/>
                  </a:lnTo>
                  <a:lnTo>
                    <a:pt x="914" y="1066"/>
                  </a:lnTo>
                  <a:lnTo>
                    <a:pt x="915" y="1066"/>
                  </a:lnTo>
                  <a:lnTo>
                    <a:pt x="920" y="1066"/>
                  </a:lnTo>
                  <a:lnTo>
                    <a:pt x="921" y="1066"/>
                  </a:lnTo>
                  <a:lnTo>
                    <a:pt x="924" y="1064"/>
                  </a:lnTo>
                  <a:lnTo>
                    <a:pt x="926" y="1064"/>
                  </a:lnTo>
                  <a:lnTo>
                    <a:pt x="926" y="1064"/>
                  </a:lnTo>
                  <a:lnTo>
                    <a:pt x="926" y="1063"/>
                  </a:lnTo>
                  <a:lnTo>
                    <a:pt x="929" y="1063"/>
                  </a:lnTo>
                  <a:lnTo>
                    <a:pt x="929" y="1063"/>
                  </a:lnTo>
                  <a:lnTo>
                    <a:pt x="932" y="1063"/>
                  </a:lnTo>
                  <a:lnTo>
                    <a:pt x="934" y="1061"/>
                  </a:lnTo>
                  <a:lnTo>
                    <a:pt x="935" y="1061"/>
                  </a:lnTo>
                  <a:lnTo>
                    <a:pt x="937" y="1063"/>
                  </a:lnTo>
                  <a:lnTo>
                    <a:pt x="937" y="1063"/>
                  </a:lnTo>
                  <a:lnTo>
                    <a:pt x="935" y="1064"/>
                  </a:lnTo>
                  <a:lnTo>
                    <a:pt x="937" y="1064"/>
                  </a:lnTo>
                  <a:lnTo>
                    <a:pt x="938" y="1064"/>
                  </a:lnTo>
                  <a:lnTo>
                    <a:pt x="940" y="1066"/>
                  </a:lnTo>
                  <a:lnTo>
                    <a:pt x="941" y="1066"/>
                  </a:lnTo>
                  <a:lnTo>
                    <a:pt x="941" y="1064"/>
                  </a:lnTo>
                  <a:lnTo>
                    <a:pt x="944" y="1063"/>
                  </a:lnTo>
                  <a:lnTo>
                    <a:pt x="944" y="1061"/>
                  </a:lnTo>
                  <a:lnTo>
                    <a:pt x="944" y="1061"/>
                  </a:lnTo>
                  <a:lnTo>
                    <a:pt x="943" y="1061"/>
                  </a:lnTo>
                  <a:lnTo>
                    <a:pt x="943" y="1061"/>
                  </a:lnTo>
                  <a:lnTo>
                    <a:pt x="943" y="1060"/>
                  </a:lnTo>
                  <a:lnTo>
                    <a:pt x="943" y="1060"/>
                  </a:lnTo>
                  <a:lnTo>
                    <a:pt x="941" y="1060"/>
                  </a:lnTo>
                  <a:lnTo>
                    <a:pt x="941" y="1060"/>
                  </a:lnTo>
                  <a:lnTo>
                    <a:pt x="941" y="1060"/>
                  </a:lnTo>
                  <a:lnTo>
                    <a:pt x="941" y="1060"/>
                  </a:lnTo>
                  <a:lnTo>
                    <a:pt x="946" y="1058"/>
                  </a:lnTo>
                  <a:lnTo>
                    <a:pt x="947" y="1056"/>
                  </a:lnTo>
                  <a:lnTo>
                    <a:pt x="947" y="1056"/>
                  </a:lnTo>
                  <a:lnTo>
                    <a:pt x="950" y="1053"/>
                  </a:lnTo>
                  <a:lnTo>
                    <a:pt x="950" y="1049"/>
                  </a:lnTo>
                  <a:lnTo>
                    <a:pt x="952" y="1047"/>
                  </a:lnTo>
                  <a:lnTo>
                    <a:pt x="953" y="1046"/>
                  </a:lnTo>
                  <a:lnTo>
                    <a:pt x="953" y="1046"/>
                  </a:lnTo>
                  <a:lnTo>
                    <a:pt x="953" y="1044"/>
                  </a:lnTo>
                  <a:lnTo>
                    <a:pt x="953" y="1041"/>
                  </a:lnTo>
                  <a:lnTo>
                    <a:pt x="953" y="1040"/>
                  </a:lnTo>
                  <a:lnTo>
                    <a:pt x="953" y="1038"/>
                  </a:lnTo>
                  <a:lnTo>
                    <a:pt x="953" y="1035"/>
                  </a:lnTo>
                  <a:lnTo>
                    <a:pt x="955" y="1035"/>
                  </a:lnTo>
                  <a:lnTo>
                    <a:pt x="955" y="1032"/>
                  </a:lnTo>
                  <a:lnTo>
                    <a:pt x="958" y="1031"/>
                  </a:lnTo>
                  <a:lnTo>
                    <a:pt x="961" y="1029"/>
                  </a:lnTo>
                  <a:lnTo>
                    <a:pt x="962" y="1028"/>
                  </a:lnTo>
                  <a:lnTo>
                    <a:pt x="973" y="1026"/>
                  </a:lnTo>
                  <a:lnTo>
                    <a:pt x="975" y="1026"/>
                  </a:lnTo>
                  <a:lnTo>
                    <a:pt x="978" y="1025"/>
                  </a:lnTo>
                  <a:lnTo>
                    <a:pt x="978" y="1025"/>
                  </a:lnTo>
                  <a:lnTo>
                    <a:pt x="981" y="1025"/>
                  </a:lnTo>
                  <a:lnTo>
                    <a:pt x="982" y="1025"/>
                  </a:lnTo>
                  <a:lnTo>
                    <a:pt x="982" y="1025"/>
                  </a:lnTo>
                  <a:lnTo>
                    <a:pt x="982" y="1023"/>
                  </a:lnTo>
                  <a:lnTo>
                    <a:pt x="982" y="1023"/>
                  </a:lnTo>
                  <a:lnTo>
                    <a:pt x="984" y="1023"/>
                  </a:lnTo>
                  <a:lnTo>
                    <a:pt x="987" y="1025"/>
                  </a:lnTo>
                  <a:lnTo>
                    <a:pt x="988" y="1025"/>
                  </a:lnTo>
                  <a:lnTo>
                    <a:pt x="990" y="1026"/>
                  </a:lnTo>
                  <a:lnTo>
                    <a:pt x="993" y="1026"/>
                  </a:lnTo>
                  <a:lnTo>
                    <a:pt x="994" y="1026"/>
                  </a:lnTo>
                  <a:lnTo>
                    <a:pt x="994" y="1026"/>
                  </a:lnTo>
                  <a:lnTo>
                    <a:pt x="994" y="1025"/>
                  </a:lnTo>
                  <a:lnTo>
                    <a:pt x="994" y="1025"/>
                  </a:lnTo>
                  <a:lnTo>
                    <a:pt x="994" y="1025"/>
                  </a:lnTo>
                  <a:lnTo>
                    <a:pt x="993" y="1025"/>
                  </a:lnTo>
                  <a:lnTo>
                    <a:pt x="993" y="1025"/>
                  </a:lnTo>
                  <a:lnTo>
                    <a:pt x="991" y="1025"/>
                  </a:lnTo>
                  <a:lnTo>
                    <a:pt x="991" y="1025"/>
                  </a:lnTo>
                  <a:lnTo>
                    <a:pt x="993" y="1025"/>
                  </a:lnTo>
                  <a:lnTo>
                    <a:pt x="994" y="1025"/>
                  </a:lnTo>
                  <a:lnTo>
                    <a:pt x="994" y="1023"/>
                  </a:lnTo>
                  <a:lnTo>
                    <a:pt x="996" y="1025"/>
                  </a:lnTo>
                  <a:lnTo>
                    <a:pt x="997" y="1026"/>
                  </a:lnTo>
                  <a:lnTo>
                    <a:pt x="999" y="1026"/>
                  </a:lnTo>
                  <a:lnTo>
                    <a:pt x="999" y="1029"/>
                  </a:lnTo>
                  <a:lnTo>
                    <a:pt x="999" y="1029"/>
                  </a:lnTo>
                  <a:lnTo>
                    <a:pt x="999" y="1029"/>
                  </a:lnTo>
                  <a:lnTo>
                    <a:pt x="999" y="1032"/>
                  </a:lnTo>
                  <a:lnTo>
                    <a:pt x="997" y="1034"/>
                  </a:lnTo>
                  <a:lnTo>
                    <a:pt x="997" y="1035"/>
                  </a:lnTo>
                  <a:lnTo>
                    <a:pt x="996" y="1037"/>
                  </a:lnTo>
                  <a:lnTo>
                    <a:pt x="994" y="1038"/>
                  </a:lnTo>
                  <a:lnTo>
                    <a:pt x="991" y="1041"/>
                  </a:lnTo>
                  <a:lnTo>
                    <a:pt x="991" y="1043"/>
                  </a:lnTo>
                  <a:lnTo>
                    <a:pt x="991" y="1044"/>
                  </a:lnTo>
                  <a:lnTo>
                    <a:pt x="991" y="1046"/>
                  </a:lnTo>
                  <a:lnTo>
                    <a:pt x="991" y="1047"/>
                  </a:lnTo>
                  <a:lnTo>
                    <a:pt x="991" y="1047"/>
                  </a:lnTo>
                  <a:lnTo>
                    <a:pt x="990" y="1047"/>
                  </a:lnTo>
                  <a:lnTo>
                    <a:pt x="990" y="1047"/>
                  </a:lnTo>
                  <a:lnTo>
                    <a:pt x="988" y="1049"/>
                  </a:lnTo>
                  <a:lnTo>
                    <a:pt x="988" y="1050"/>
                  </a:lnTo>
                  <a:lnTo>
                    <a:pt x="988" y="1050"/>
                  </a:lnTo>
                  <a:lnTo>
                    <a:pt x="990" y="1050"/>
                  </a:lnTo>
                  <a:lnTo>
                    <a:pt x="990" y="1050"/>
                  </a:lnTo>
                  <a:lnTo>
                    <a:pt x="991" y="1050"/>
                  </a:lnTo>
                  <a:lnTo>
                    <a:pt x="991" y="1050"/>
                  </a:lnTo>
                  <a:lnTo>
                    <a:pt x="991" y="1052"/>
                  </a:lnTo>
                  <a:lnTo>
                    <a:pt x="990" y="1052"/>
                  </a:lnTo>
                  <a:lnTo>
                    <a:pt x="990" y="1052"/>
                  </a:lnTo>
                  <a:lnTo>
                    <a:pt x="990" y="1052"/>
                  </a:lnTo>
                  <a:lnTo>
                    <a:pt x="988" y="1053"/>
                  </a:lnTo>
                  <a:lnTo>
                    <a:pt x="988" y="1053"/>
                  </a:lnTo>
                  <a:lnTo>
                    <a:pt x="988" y="1055"/>
                  </a:lnTo>
                  <a:lnTo>
                    <a:pt x="988" y="1055"/>
                  </a:lnTo>
                  <a:lnTo>
                    <a:pt x="990" y="1053"/>
                  </a:lnTo>
                  <a:lnTo>
                    <a:pt x="990" y="1053"/>
                  </a:lnTo>
                  <a:lnTo>
                    <a:pt x="990" y="1053"/>
                  </a:lnTo>
                  <a:lnTo>
                    <a:pt x="990" y="1056"/>
                  </a:lnTo>
                  <a:lnTo>
                    <a:pt x="988" y="1061"/>
                  </a:lnTo>
                  <a:lnTo>
                    <a:pt x="987" y="1063"/>
                  </a:lnTo>
                  <a:lnTo>
                    <a:pt x="987" y="1066"/>
                  </a:lnTo>
                  <a:lnTo>
                    <a:pt x="987" y="1066"/>
                  </a:lnTo>
                  <a:lnTo>
                    <a:pt x="985" y="1067"/>
                  </a:lnTo>
                  <a:lnTo>
                    <a:pt x="985" y="1067"/>
                  </a:lnTo>
                  <a:lnTo>
                    <a:pt x="985" y="1066"/>
                  </a:lnTo>
                  <a:lnTo>
                    <a:pt x="984" y="1064"/>
                  </a:lnTo>
                  <a:lnTo>
                    <a:pt x="984" y="1064"/>
                  </a:lnTo>
                  <a:lnTo>
                    <a:pt x="984" y="1061"/>
                  </a:lnTo>
                  <a:lnTo>
                    <a:pt x="984" y="1060"/>
                  </a:lnTo>
                  <a:lnTo>
                    <a:pt x="984" y="1060"/>
                  </a:lnTo>
                  <a:lnTo>
                    <a:pt x="982" y="1061"/>
                  </a:lnTo>
                  <a:lnTo>
                    <a:pt x="982" y="1061"/>
                  </a:lnTo>
                  <a:lnTo>
                    <a:pt x="982" y="1063"/>
                  </a:lnTo>
                  <a:lnTo>
                    <a:pt x="981" y="1064"/>
                  </a:lnTo>
                  <a:lnTo>
                    <a:pt x="981" y="1064"/>
                  </a:lnTo>
                  <a:lnTo>
                    <a:pt x="979" y="1066"/>
                  </a:lnTo>
                  <a:lnTo>
                    <a:pt x="981" y="1067"/>
                  </a:lnTo>
                  <a:lnTo>
                    <a:pt x="981" y="1066"/>
                  </a:lnTo>
                  <a:lnTo>
                    <a:pt x="982" y="1066"/>
                  </a:lnTo>
                  <a:lnTo>
                    <a:pt x="984" y="1069"/>
                  </a:lnTo>
                  <a:lnTo>
                    <a:pt x="982" y="1069"/>
                  </a:lnTo>
                  <a:lnTo>
                    <a:pt x="982" y="1073"/>
                  </a:lnTo>
                  <a:lnTo>
                    <a:pt x="981" y="1075"/>
                  </a:lnTo>
                  <a:lnTo>
                    <a:pt x="981" y="1076"/>
                  </a:lnTo>
                  <a:lnTo>
                    <a:pt x="982" y="1078"/>
                  </a:lnTo>
                  <a:lnTo>
                    <a:pt x="981" y="1079"/>
                  </a:lnTo>
                  <a:lnTo>
                    <a:pt x="981" y="1079"/>
                  </a:lnTo>
                  <a:lnTo>
                    <a:pt x="981" y="1081"/>
                  </a:lnTo>
                  <a:lnTo>
                    <a:pt x="981" y="1084"/>
                  </a:lnTo>
                  <a:lnTo>
                    <a:pt x="981" y="1088"/>
                  </a:lnTo>
                  <a:lnTo>
                    <a:pt x="979" y="1090"/>
                  </a:lnTo>
                  <a:lnTo>
                    <a:pt x="979" y="1091"/>
                  </a:lnTo>
                  <a:lnTo>
                    <a:pt x="978" y="1093"/>
                  </a:lnTo>
                  <a:lnTo>
                    <a:pt x="976" y="1093"/>
                  </a:lnTo>
                  <a:lnTo>
                    <a:pt x="973" y="1096"/>
                  </a:lnTo>
                  <a:lnTo>
                    <a:pt x="973" y="1098"/>
                  </a:lnTo>
                  <a:lnTo>
                    <a:pt x="973" y="1098"/>
                  </a:lnTo>
                  <a:lnTo>
                    <a:pt x="973" y="1098"/>
                  </a:lnTo>
                  <a:lnTo>
                    <a:pt x="975" y="1098"/>
                  </a:lnTo>
                  <a:lnTo>
                    <a:pt x="976" y="1099"/>
                  </a:lnTo>
                  <a:lnTo>
                    <a:pt x="976" y="1099"/>
                  </a:lnTo>
                  <a:lnTo>
                    <a:pt x="978" y="1099"/>
                  </a:lnTo>
                  <a:lnTo>
                    <a:pt x="978" y="1098"/>
                  </a:lnTo>
                  <a:lnTo>
                    <a:pt x="976" y="1098"/>
                  </a:lnTo>
                  <a:lnTo>
                    <a:pt x="976" y="1098"/>
                  </a:lnTo>
                  <a:lnTo>
                    <a:pt x="981" y="1101"/>
                  </a:lnTo>
                  <a:lnTo>
                    <a:pt x="982" y="1101"/>
                  </a:lnTo>
                  <a:lnTo>
                    <a:pt x="984" y="1099"/>
                  </a:lnTo>
                  <a:lnTo>
                    <a:pt x="984" y="1099"/>
                  </a:lnTo>
                  <a:lnTo>
                    <a:pt x="985" y="1098"/>
                  </a:lnTo>
                  <a:lnTo>
                    <a:pt x="985" y="1098"/>
                  </a:lnTo>
                  <a:lnTo>
                    <a:pt x="988" y="1098"/>
                  </a:lnTo>
                  <a:lnTo>
                    <a:pt x="988" y="1098"/>
                  </a:lnTo>
                  <a:lnTo>
                    <a:pt x="990" y="1099"/>
                  </a:lnTo>
                  <a:lnTo>
                    <a:pt x="990" y="1099"/>
                  </a:lnTo>
                  <a:lnTo>
                    <a:pt x="991" y="1099"/>
                  </a:lnTo>
                  <a:lnTo>
                    <a:pt x="993" y="1099"/>
                  </a:lnTo>
                  <a:lnTo>
                    <a:pt x="997" y="1099"/>
                  </a:lnTo>
                  <a:lnTo>
                    <a:pt x="999" y="1099"/>
                  </a:lnTo>
                  <a:lnTo>
                    <a:pt x="1003" y="1099"/>
                  </a:lnTo>
                  <a:lnTo>
                    <a:pt x="1005" y="1099"/>
                  </a:lnTo>
                  <a:lnTo>
                    <a:pt x="1007" y="1098"/>
                  </a:lnTo>
                  <a:lnTo>
                    <a:pt x="1008" y="1098"/>
                  </a:lnTo>
                  <a:lnTo>
                    <a:pt x="1010" y="1098"/>
                  </a:lnTo>
                  <a:lnTo>
                    <a:pt x="1010" y="1096"/>
                  </a:lnTo>
                  <a:lnTo>
                    <a:pt x="1010" y="1096"/>
                  </a:lnTo>
                  <a:lnTo>
                    <a:pt x="1011" y="1096"/>
                  </a:lnTo>
                  <a:lnTo>
                    <a:pt x="1016" y="1098"/>
                  </a:lnTo>
                  <a:lnTo>
                    <a:pt x="1019" y="1098"/>
                  </a:lnTo>
                  <a:lnTo>
                    <a:pt x="1020" y="1098"/>
                  </a:lnTo>
                  <a:lnTo>
                    <a:pt x="1022" y="1096"/>
                  </a:lnTo>
                  <a:lnTo>
                    <a:pt x="1025" y="1098"/>
                  </a:lnTo>
                  <a:lnTo>
                    <a:pt x="1026" y="1099"/>
                  </a:lnTo>
                  <a:lnTo>
                    <a:pt x="1028" y="1099"/>
                  </a:lnTo>
                  <a:lnTo>
                    <a:pt x="1028" y="1099"/>
                  </a:lnTo>
                  <a:lnTo>
                    <a:pt x="1028" y="1099"/>
                  </a:lnTo>
                  <a:lnTo>
                    <a:pt x="1028" y="1099"/>
                  </a:lnTo>
                  <a:lnTo>
                    <a:pt x="1026" y="1098"/>
                  </a:lnTo>
                  <a:lnTo>
                    <a:pt x="1029" y="1099"/>
                  </a:lnTo>
                  <a:lnTo>
                    <a:pt x="1035" y="1104"/>
                  </a:lnTo>
                  <a:lnTo>
                    <a:pt x="1035" y="1104"/>
                  </a:lnTo>
                  <a:lnTo>
                    <a:pt x="1034" y="1102"/>
                  </a:lnTo>
                  <a:lnTo>
                    <a:pt x="1032" y="1102"/>
                  </a:lnTo>
                  <a:lnTo>
                    <a:pt x="1032" y="1104"/>
                  </a:lnTo>
                  <a:lnTo>
                    <a:pt x="1032" y="1104"/>
                  </a:lnTo>
                  <a:lnTo>
                    <a:pt x="1032" y="1104"/>
                  </a:lnTo>
                  <a:lnTo>
                    <a:pt x="1032" y="1104"/>
                  </a:lnTo>
                  <a:lnTo>
                    <a:pt x="1032" y="1104"/>
                  </a:lnTo>
                  <a:lnTo>
                    <a:pt x="1034" y="1104"/>
                  </a:lnTo>
                  <a:lnTo>
                    <a:pt x="1035" y="1105"/>
                  </a:lnTo>
                  <a:lnTo>
                    <a:pt x="1035" y="1105"/>
                  </a:lnTo>
                  <a:lnTo>
                    <a:pt x="1035" y="1107"/>
                  </a:lnTo>
                  <a:lnTo>
                    <a:pt x="1037" y="1107"/>
                  </a:lnTo>
                  <a:lnTo>
                    <a:pt x="1037" y="1107"/>
                  </a:lnTo>
                  <a:lnTo>
                    <a:pt x="1038" y="1105"/>
                  </a:lnTo>
                  <a:lnTo>
                    <a:pt x="1038" y="1107"/>
                  </a:lnTo>
                  <a:lnTo>
                    <a:pt x="1040" y="1107"/>
                  </a:lnTo>
                  <a:lnTo>
                    <a:pt x="1038" y="1105"/>
                  </a:lnTo>
                  <a:lnTo>
                    <a:pt x="1037" y="1105"/>
                  </a:lnTo>
                  <a:lnTo>
                    <a:pt x="1037" y="1105"/>
                  </a:lnTo>
                  <a:lnTo>
                    <a:pt x="1041" y="1107"/>
                  </a:lnTo>
                  <a:lnTo>
                    <a:pt x="1041" y="1108"/>
                  </a:lnTo>
                  <a:lnTo>
                    <a:pt x="1043" y="1108"/>
                  </a:lnTo>
                  <a:lnTo>
                    <a:pt x="1043" y="1110"/>
                  </a:lnTo>
                  <a:lnTo>
                    <a:pt x="1043" y="1110"/>
                  </a:lnTo>
                  <a:lnTo>
                    <a:pt x="1043" y="1110"/>
                  </a:lnTo>
                  <a:lnTo>
                    <a:pt x="1041" y="1111"/>
                  </a:lnTo>
                  <a:lnTo>
                    <a:pt x="1041" y="1111"/>
                  </a:lnTo>
                  <a:lnTo>
                    <a:pt x="1041" y="1111"/>
                  </a:lnTo>
                  <a:lnTo>
                    <a:pt x="1041" y="1111"/>
                  </a:lnTo>
                  <a:lnTo>
                    <a:pt x="1040" y="1111"/>
                  </a:lnTo>
                  <a:lnTo>
                    <a:pt x="1040" y="1111"/>
                  </a:lnTo>
                  <a:lnTo>
                    <a:pt x="1041" y="1113"/>
                  </a:lnTo>
                  <a:lnTo>
                    <a:pt x="1041" y="1113"/>
                  </a:lnTo>
                  <a:lnTo>
                    <a:pt x="1041" y="1113"/>
                  </a:lnTo>
                  <a:lnTo>
                    <a:pt x="1043" y="1117"/>
                  </a:lnTo>
                  <a:lnTo>
                    <a:pt x="1043" y="1119"/>
                  </a:lnTo>
                  <a:lnTo>
                    <a:pt x="1041" y="1120"/>
                  </a:lnTo>
                  <a:lnTo>
                    <a:pt x="1041" y="1122"/>
                  </a:lnTo>
                  <a:lnTo>
                    <a:pt x="1040" y="1122"/>
                  </a:lnTo>
                  <a:lnTo>
                    <a:pt x="1040" y="1125"/>
                  </a:lnTo>
                  <a:lnTo>
                    <a:pt x="1038" y="1131"/>
                  </a:lnTo>
                  <a:lnTo>
                    <a:pt x="1038" y="1136"/>
                  </a:lnTo>
                  <a:lnTo>
                    <a:pt x="1038" y="1140"/>
                  </a:lnTo>
                  <a:lnTo>
                    <a:pt x="1038" y="1140"/>
                  </a:lnTo>
                  <a:lnTo>
                    <a:pt x="1040" y="1142"/>
                  </a:lnTo>
                  <a:lnTo>
                    <a:pt x="1038" y="1142"/>
                  </a:lnTo>
                  <a:lnTo>
                    <a:pt x="1038" y="1142"/>
                  </a:lnTo>
                  <a:lnTo>
                    <a:pt x="1038" y="1142"/>
                  </a:lnTo>
                  <a:lnTo>
                    <a:pt x="1038" y="1140"/>
                  </a:lnTo>
                  <a:lnTo>
                    <a:pt x="1038" y="1140"/>
                  </a:lnTo>
                  <a:lnTo>
                    <a:pt x="1038" y="1139"/>
                  </a:lnTo>
                  <a:lnTo>
                    <a:pt x="1038" y="1139"/>
                  </a:lnTo>
                  <a:lnTo>
                    <a:pt x="1038" y="1140"/>
                  </a:lnTo>
                  <a:lnTo>
                    <a:pt x="1037" y="1140"/>
                  </a:lnTo>
                  <a:lnTo>
                    <a:pt x="1037" y="1140"/>
                  </a:lnTo>
                  <a:lnTo>
                    <a:pt x="1037" y="1140"/>
                  </a:lnTo>
                  <a:lnTo>
                    <a:pt x="1037" y="1142"/>
                  </a:lnTo>
                  <a:lnTo>
                    <a:pt x="1037" y="1143"/>
                  </a:lnTo>
                  <a:lnTo>
                    <a:pt x="1037" y="1143"/>
                  </a:lnTo>
                  <a:lnTo>
                    <a:pt x="1037" y="1145"/>
                  </a:lnTo>
                  <a:lnTo>
                    <a:pt x="1037" y="1146"/>
                  </a:lnTo>
                  <a:lnTo>
                    <a:pt x="1037" y="1146"/>
                  </a:lnTo>
                  <a:lnTo>
                    <a:pt x="1037" y="1146"/>
                  </a:lnTo>
                  <a:lnTo>
                    <a:pt x="1035" y="1146"/>
                  </a:lnTo>
                  <a:lnTo>
                    <a:pt x="1035" y="1148"/>
                  </a:lnTo>
                  <a:lnTo>
                    <a:pt x="1035" y="1148"/>
                  </a:lnTo>
                  <a:lnTo>
                    <a:pt x="1035" y="1148"/>
                  </a:lnTo>
                  <a:lnTo>
                    <a:pt x="1035" y="1149"/>
                  </a:lnTo>
                  <a:lnTo>
                    <a:pt x="1035" y="1149"/>
                  </a:lnTo>
                  <a:lnTo>
                    <a:pt x="1037" y="1149"/>
                  </a:lnTo>
                  <a:lnTo>
                    <a:pt x="1037" y="1149"/>
                  </a:lnTo>
                  <a:lnTo>
                    <a:pt x="1037" y="1151"/>
                  </a:lnTo>
                  <a:lnTo>
                    <a:pt x="1037" y="1152"/>
                  </a:lnTo>
                  <a:lnTo>
                    <a:pt x="1037" y="1152"/>
                  </a:lnTo>
                  <a:lnTo>
                    <a:pt x="1035" y="1154"/>
                  </a:lnTo>
                  <a:lnTo>
                    <a:pt x="1035" y="1154"/>
                  </a:lnTo>
                  <a:lnTo>
                    <a:pt x="1035" y="1155"/>
                  </a:lnTo>
                  <a:lnTo>
                    <a:pt x="1035" y="1155"/>
                  </a:lnTo>
                  <a:lnTo>
                    <a:pt x="1035" y="1158"/>
                  </a:lnTo>
                  <a:lnTo>
                    <a:pt x="1035" y="1160"/>
                  </a:lnTo>
                  <a:lnTo>
                    <a:pt x="1037" y="1160"/>
                  </a:lnTo>
                  <a:lnTo>
                    <a:pt x="1037" y="1161"/>
                  </a:lnTo>
                  <a:lnTo>
                    <a:pt x="1038" y="1161"/>
                  </a:lnTo>
                  <a:lnTo>
                    <a:pt x="1038" y="1161"/>
                  </a:lnTo>
                  <a:lnTo>
                    <a:pt x="1038" y="1163"/>
                  </a:lnTo>
                  <a:lnTo>
                    <a:pt x="1040" y="1166"/>
                  </a:lnTo>
                  <a:lnTo>
                    <a:pt x="1041" y="1167"/>
                  </a:lnTo>
                  <a:lnTo>
                    <a:pt x="1044" y="1172"/>
                  </a:lnTo>
                  <a:lnTo>
                    <a:pt x="1044" y="1172"/>
                  </a:lnTo>
                  <a:lnTo>
                    <a:pt x="1048" y="1175"/>
                  </a:lnTo>
                  <a:lnTo>
                    <a:pt x="1048" y="1175"/>
                  </a:lnTo>
                  <a:lnTo>
                    <a:pt x="1048" y="1177"/>
                  </a:lnTo>
                  <a:lnTo>
                    <a:pt x="1051" y="1177"/>
                  </a:lnTo>
                  <a:lnTo>
                    <a:pt x="1051" y="1178"/>
                  </a:lnTo>
                  <a:lnTo>
                    <a:pt x="1052" y="1178"/>
                  </a:lnTo>
                  <a:lnTo>
                    <a:pt x="1054" y="1180"/>
                  </a:lnTo>
                  <a:lnTo>
                    <a:pt x="1054" y="1180"/>
                  </a:lnTo>
                  <a:lnTo>
                    <a:pt x="1054" y="1181"/>
                  </a:lnTo>
                  <a:lnTo>
                    <a:pt x="1054" y="1183"/>
                  </a:lnTo>
                  <a:lnTo>
                    <a:pt x="1055" y="1183"/>
                  </a:lnTo>
                  <a:lnTo>
                    <a:pt x="1055" y="1183"/>
                  </a:lnTo>
                  <a:lnTo>
                    <a:pt x="1055" y="1183"/>
                  </a:lnTo>
                  <a:lnTo>
                    <a:pt x="1055" y="1183"/>
                  </a:lnTo>
                  <a:lnTo>
                    <a:pt x="1055" y="1183"/>
                  </a:lnTo>
                  <a:lnTo>
                    <a:pt x="1055" y="1184"/>
                  </a:lnTo>
                  <a:lnTo>
                    <a:pt x="1057" y="1184"/>
                  </a:lnTo>
                  <a:lnTo>
                    <a:pt x="1057" y="1186"/>
                  </a:lnTo>
                  <a:lnTo>
                    <a:pt x="1060" y="1186"/>
                  </a:lnTo>
                  <a:lnTo>
                    <a:pt x="1060" y="1186"/>
                  </a:lnTo>
                  <a:lnTo>
                    <a:pt x="1060" y="1186"/>
                  </a:lnTo>
                  <a:lnTo>
                    <a:pt x="1060" y="1184"/>
                  </a:lnTo>
                  <a:lnTo>
                    <a:pt x="1060" y="1183"/>
                  </a:lnTo>
                  <a:lnTo>
                    <a:pt x="1060" y="1183"/>
                  </a:lnTo>
                  <a:lnTo>
                    <a:pt x="1060" y="1183"/>
                  </a:lnTo>
                  <a:lnTo>
                    <a:pt x="1060" y="1184"/>
                  </a:lnTo>
                  <a:lnTo>
                    <a:pt x="1061" y="1184"/>
                  </a:lnTo>
                  <a:lnTo>
                    <a:pt x="1063" y="1187"/>
                  </a:lnTo>
                  <a:lnTo>
                    <a:pt x="1066" y="1187"/>
                  </a:lnTo>
                  <a:lnTo>
                    <a:pt x="1067" y="1187"/>
                  </a:lnTo>
                  <a:lnTo>
                    <a:pt x="1069" y="1187"/>
                  </a:lnTo>
                  <a:lnTo>
                    <a:pt x="1072" y="1186"/>
                  </a:lnTo>
                  <a:lnTo>
                    <a:pt x="1073" y="1184"/>
                  </a:lnTo>
                  <a:lnTo>
                    <a:pt x="1075" y="1184"/>
                  </a:lnTo>
                  <a:lnTo>
                    <a:pt x="1081" y="1183"/>
                  </a:lnTo>
                  <a:lnTo>
                    <a:pt x="1082" y="1180"/>
                  </a:lnTo>
                  <a:lnTo>
                    <a:pt x="1084" y="1180"/>
                  </a:lnTo>
                  <a:lnTo>
                    <a:pt x="1084" y="1180"/>
                  </a:lnTo>
                  <a:lnTo>
                    <a:pt x="1086" y="1178"/>
                  </a:lnTo>
                  <a:lnTo>
                    <a:pt x="1087" y="1178"/>
                  </a:lnTo>
                  <a:lnTo>
                    <a:pt x="1087" y="1177"/>
                  </a:lnTo>
                  <a:lnTo>
                    <a:pt x="1090" y="1178"/>
                  </a:lnTo>
                  <a:lnTo>
                    <a:pt x="1092" y="1178"/>
                  </a:lnTo>
                  <a:lnTo>
                    <a:pt x="1093" y="1178"/>
                  </a:lnTo>
                  <a:lnTo>
                    <a:pt x="1095" y="1178"/>
                  </a:lnTo>
                  <a:lnTo>
                    <a:pt x="1095" y="1180"/>
                  </a:lnTo>
                  <a:lnTo>
                    <a:pt x="1095" y="1180"/>
                  </a:lnTo>
                  <a:lnTo>
                    <a:pt x="1098" y="1180"/>
                  </a:lnTo>
                  <a:lnTo>
                    <a:pt x="1101" y="1180"/>
                  </a:lnTo>
                  <a:lnTo>
                    <a:pt x="1105" y="1181"/>
                  </a:lnTo>
                  <a:lnTo>
                    <a:pt x="1108" y="1184"/>
                  </a:lnTo>
                  <a:lnTo>
                    <a:pt x="1110" y="1186"/>
                  </a:lnTo>
                  <a:lnTo>
                    <a:pt x="1114" y="1189"/>
                  </a:lnTo>
                  <a:lnTo>
                    <a:pt x="1114" y="1189"/>
                  </a:lnTo>
                  <a:lnTo>
                    <a:pt x="1116" y="1190"/>
                  </a:lnTo>
                  <a:lnTo>
                    <a:pt x="1117" y="1192"/>
                  </a:lnTo>
                  <a:lnTo>
                    <a:pt x="1119" y="1193"/>
                  </a:lnTo>
                  <a:lnTo>
                    <a:pt x="1120" y="1195"/>
                  </a:lnTo>
                  <a:lnTo>
                    <a:pt x="1120" y="1195"/>
                  </a:lnTo>
                  <a:lnTo>
                    <a:pt x="1120" y="1196"/>
                  </a:lnTo>
                  <a:lnTo>
                    <a:pt x="1120" y="1196"/>
                  </a:lnTo>
                  <a:lnTo>
                    <a:pt x="1120" y="1196"/>
                  </a:lnTo>
                  <a:lnTo>
                    <a:pt x="1120" y="1198"/>
                  </a:lnTo>
                  <a:lnTo>
                    <a:pt x="1120" y="1198"/>
                  </a:lnTo>
                  <a:lnTo>
                    <a:pt x="1120" y="1198"/>
                  </a:lnTo>
                  <a:lnTo>
                    <a:pt x="1122" y="1198"/>
                  </a:lnTo>
                  <a:lnTo>
                    <a:pt x="1122" y="1196"/>
                  </a:lnTo>
                  <a:lnTo>
                    <a:pt x="1122" y="1193"/>
                  </a:lnTo>
                  <a:lnTo>
                    <a:pt x="1122" y="1192"/>
                  </a:lnTo>
                  <a:lnTo>
                    <a:pt x="1120" y="1190"/>
                  </a:lnTo>
                  <a:lnTo>
                    <a:pt x="1120" y="1190"/>
                  </a:lnTo>
                  <a:lnTo>
                    <a:pt x="1120" y="1189"/>
                  </a:lnTo>
                  <a:lnTo>
                    <a:pt x="1122" y="1189"/>
                  </a:lnTo>
                  <a:lnTo>
                    <a:pt x="1123" y="1189"/>
                  </a:lnTo>
                  <a:lnTo>
                    <a:pt x="1128" y="1184"/>
                  </a:lnTo>
                  <a:lnTo>
                    <a:pt x="1130" y="1181"/>
                  </a:lnTo>
                  <a:lnTo>
                    <a:pt x="1131" y="1180"/>
                  </a:lnTo>
                  <a:lnTo>
                    <a:pt x="1133" y="1180"/>
                  </a:lnTo>
                  <a:lnTo>
                    <a:pt x="1134" y="1180"/>
                  </a:lnTo>
                  <a:lnTo>
                    <a:pt x="1136" y="1180"/>
                  </a:lnTo>
                  <a:lnTo>
                    <a:pt x="1136" y="1178"/>
                  </a:lnTo>
                  <a:lnTo>
                    <a:pt x="1136" y="1177"/>
                  </a:lnTo>
                  <a:lnTo>
                    <a:pt x="1136" y="1175"/>
                  </a:lnTo>
                  <a:lnTo>
                    <a:pt x="1136" y="1174"/>
                  </a:lnTo>
                  <a:lnTo>
                    <a:pt x="1136" y="1172"/>
                  </a:lnTo>
                  <a:lnTo>
                    <a:pt x="1136" y="1171"/>
                  </a:lnTo>
                  <a:lnTo>
                    <a:pt x="1137" y="1169"/>
                  </a:lnTo>
                  <a:lnTo>
                    <a:pt x="1137" y="1169"/>
                  </a:lnTo>
                  <a:lnTo>
                    <a:pt x="1136" y="1171"/>
                  </a:lnTo>
                  <a:lnTo>
                    <a:pt x="1136" y="1171"/>
                  </a:lnTo>
                  <a:lnTo>
                    <a:pt x="1136" y="1169"/>
                  </a:lnTo>
                  <a:lnTo>
                    <a:pt x="1137" y="1167"/>
                  </a:lnTo>
                  <a:lnTo>
                    <a:pt x="1137" y="1166"/>
                  </a:lnTo>
                  <a:lnTo>
                    <a:pt x="1139" y="1164"/>
                  </a:lnTo>
                  <a:lnTo>
                    <a:pt x="1140" y="1163"/>
                  </a:lnTo>
                  <a:lnTo>
                    <a:pt x="1140" y="1163"/>
                  </a:lnTo>
                  <a:lnTo>
                    <a:pt x="1142" y="1161"/>
                  </a:lnTo>
                  <a:lnTo>
                    <a:pt x="1145" y="1158"/>
                  </a:lnTo>
                  <a:lnTo>
                    <a:pt x="1145" y="1158"/>
                  </a:lnTo>
                  <a:lnTo>
                    <a:pt x="1151" y="1160"/>
                  </a:lnTo>
                  <a:lnTo>
                    <a:pt x="1152" y="1160"/>
                  </a:lnTo>
                  <a:lnTo>
                    <a:pt x="1151" y="1160"/>
                  </a:lnTo>
                  <a:lnTo>
                    <a:pt x="1151" y="1160"/>
                  </a:lnTo>
                  <a:lnTo>
                    <a:pt x="1149" y="1160"/>
                  </a:lnTo>
                  <a:lnTo>
                    <a:pt x="1149" y="1161"/>
                  </a:lnTo>
                  <a:lnTo>
                    <a:pt x="1151" y="1163"/>
                  </a:lnTo>
                  <a:lnTo>
                    <a:pt x="1151" y="1163"/>
                  </a:lnTo>
                  <a:lnTo>
                    <a:pt x="1152" y="1161"/>
                  </a:lnTo>
                  <a:lnTo>
                    <a:pt x="1152" y="1160"/>
                  </a:lnTo>
                  <a:lnTo>
                    <a:pt x="1154" y="1158"/>
                  </a:lnTo>
                  <a:lnTo>
                    <a:pt x="1154" y="1157"/>
                  </a:lnTo>
                  <a:lnTo>
                    <a:pt x="1154" y="1155"/>
                  </a:lnTo>
                  <a:lnTo>
                    <a:pt x="1155" y="1155"/>
                  </a:lnTo>
                  <a:lnTo>
                    <a:pt x="1157" y="1155"/>
                  </a:lnTo>
                  <a:lnTo>
                    <a:pt x="1158" y="1157"/>
                  </a:lnTo>
                  <a:lnTo>
                    <a:pt x="1160" y="1157"/>
                  </a:lnTo>
                  <a:lnTo>
                    <a:pt x="1165" y="1155"/>
                  </a:lnTo>
                  <a:lnTo>
                    <a:pt x="1172" y="1151"/>
                  </a:lnTo>
                  <a:lnTo>
                    <a:pt x="1175" y="1149"/>
                  </a:lnTo>
                  <a:lnTo>
                    <a:pt x="1177" y="1149"/>
                  </a:lnTo>
                  <a:lnTo>
                    <a:pt x="1178" y="1146"/>
                  </a:lnTo>
                  <a:lnTo>
                    <a:pt x="1178" y="1145"/>
                  </a:lnTo>
                  <a:lnTo>
                    <a:pt x="1180" y="1145"/>
                  </a:lnTo>
                  <a:lnTo>
                    <a:pt x="1181" y="1145"/>
                  </a:lnTo>
                  <a:lnTo>
                    <a:pt x="1181" y="1143"/>
                  </a:lnTo>
                  <a:lnTo>
                    <a:pt x="1181" y="1143"/>
                  </a:lnTo>
                  <a:lnTo>
                    <a:pt x="1184" y="1142"/>
                  </a:lnTo>
                  <a:lnTo>
                    <a:pt x="1186" y="1142"/>
                  </a:lnTo>
                  <a:lnTo>
                    <a:pt x="1187" y="1142"/>
                  </a:lnTo>
                  <a:lnTo>
                    <a:pt x="1189" y="1143"/>
                  </a:lnTo>
                  <a:lnTo>
                    <a:pt x="1190" y="1145"/>
                  </a:lnTo>
                  <a:lnTo>
                    <a:pt x="1190" y="1146"/>
                  </a:lnTo>
                  <a:lnTo>
                    <a:pt x="1189" y="1148"/>
                  </a:lnTo>
                  <a:lnTo>
                    <a:pt x="1189" y="1149"/>
                  </a:lnTo>
                  <a:lnTo>
                    <a:pt x="1189" y="1149"/>
                  </a:lnTo>
                  <a:lnTo>
                    <a:pt x="1187" y="1151"/>
                  </a:lnTo>
                  <a:lnTo>
                    <a:pt x="1187" y="1151"/>
                  </a:lnTo>
                  <a:lnTo>
                    <a:pt x="1183" y="1152"/>
                  </a:lnTo>
                  <a:lnTo>
                    <a:pt x="1181" y="1152"/>
                  </a:lnTo>
                  <a:lnTo>
                    <a:pt x="1181" y="1152"/>
                  </a:lnTo>
                  <a:lnTo>
                    <a:pt x="1181" y="1154"/>
                  </a:lnTo>
                  <a:lnTo>
                    <a:pt x="1181" y="1154"/>
                  </a:lnTo>
                  <a:lnTo>
                    <a:pt x="1183" y="1157"/>
                  </a:lnTo>
                  <a:lnTo>
                    <a:pt x="1183" y="1158"/>
                  </a:lnTo>
                  <a:lnTo>
                    <a:pt x="1184" y="1160"/>
                  </a:lnTo>
                  <a:lnTo>
                    <a:pt x="1184" y="1160"/>
                  </a:lnTo>
                  <a:lnTo>
                    <a:pt x="1184" y="1160"/>
                  </a:lnTo>
                  <a:lnTo>
                    <a:pt x="1184" y="1161"/>
                  </a:lnTo>
                  <a:lnTo>
                    <a:pt x="1186" y="1163"/>
                  </a:lnTo>
                  <a:lnTo>
                    <a:pt x="1186" y="1164"/>
                  </a:lnTo>
                  <a:lnTo>
                    <a:pt x="1184" y="1166"/>
                  </a:lnTo>
                  <a:lnTo>
                    <a:pt x="1183" y="1167"/>
                  </a:lnTo>
                  <a:lnTo>
                    <a:pt x="1181" y="1171"/>
                  </a:lnTo>
                  <a:lnTo>
                    <a:pt x="1181" y="1171"/>
                  </a:lnTo>
                  <a:lnTo>
                    <a:pt x="1180" y="1175"/>
                  </a:lnTo>
                  <a:lnTo>
                    <a:pt x="1181" y="1177"/>
                  </a:lnTo>
                  <a:lnTo>
                    <a:pt x="1181" y="1178"/>
                  </a:lnTo>
                  <a:lnTo>
                    <a:pt x="1181" y="1180"/>
                  </a:lnTo>
                  <a:lnTo>
                    <a:pt x="1183" y="1180"/>
                  </a:lnTo>
                  <a:lnTo>
                    <a:pt x="1183" y="1181"/>
                  </a:lnTo>
                  <a:lnTo>
                    <a:pt x="1183" y="1181"/>
                  </a:lnTo>
                  <a:lnTo>
                    <a:pt x="1184" y="1183"/>
                  </a:lnTo>
                  <a:lnTo>
                    <a:pt x="1184" y="1184"/>
                  </a:lnTo>
                  <a:lnTo>
                    <a:pt x="1186" y="1184"/>
                  </a:lnTo>
                  <a:lnTo>
                    <a:pt x="1186" y="1184"/>
                  </a:lnTo>
                  <a:lnTo>
                    <a:pt x="1189" y="1183"/>
                  </a:lnTo>
                  <a:lnTo>
                    <a:pt x="1190" y="1183"/>
                  </a:lnTo>
                  <a:lnTo>
                    <a:pt x="1190" y="1181"/>
                  </a:lnTo>
                  <a:lnTo>
                    <a:pt x="1192" y="1180"/>
                  </a:lnTo>
                  <a:lnTo>
                    <a:pt x="1192" y="1178"/>
                  </a:lnTo>
                  <a:lnTo>
                    <a:pt x="1192" y="1175"/>
                  </a:lnTo>
                  <a:lnTo>
                    <a:pt x="1192" y="1174"/>
                  </a:lnTo>
                  <a:lnTo>
                    <a:pt x="1190" y="1172"/>
                  </a:lnTo>
                  <a:lnTo>
                    <a:pt x="1189" y="1171"/>
                  </a:lnTo>
                  <a:lnTo>
                    <a:pt x="1187" y="1169"/>
                  </a:lnTo>
                  <a:lnTo>
                    <a:pt x="1187" y="1166"/>
                  </a:lnTo>
                  <a:lnTo>
                    <a:pt x="1187" y="1166"/>
                  </a:lnTo>
                  <a:lnTo>
                    <a:pt x="1186" y="1164"/>
                  </a:lnTo>
                  <a:lnTo>
                    <a:pt x="1186" y="1163"/>
                  </a:lnTo>
                  <a:lnTo>
                    <a:pt x="1187" y="1161"/>
                  </a:lnTo>
                  <a:lnTo>
                    <a:pt x="1187" y="1160"/>
                  </a:lnTo>
                  <a:lnTo>
                    <a:pt x="1189" y="1160"/>
                  </a:lnTo>
                  <a:lnTo>
                    <a:pt x="1195" y="1157"/>
                  </a:lnTo>
                  <a:lnTo>
                    <a:pt x="1198" y="1157"/>
                  </a:lnTo>
                  <a:lnTo>
                    <a:pt x="1203" y="1155"/>
                  </a:lnTo>
                  <a:lnTo>
                    <a:pt x="1203" y="1154"/>
                  </a:lnTo>
                  <a:lnTo>
                    <a:pt x="1204" y="1154"/>
                  </a:lnTo>
                  <a:lnTo>
                    <a:pt x="1204" y="1152"/>
                  </a:lnTo>
                  <a:lnTo>
                    <a:pt x="1207" y="1154"/>
                  </a:lnTo>
                  <a:lnTo>
                    <a:pt x="1207" y="1154"/>
                  </a:lnTo>
                  <a:lnTo>
                    <a:pt x="1207" y="1152"/>
                  </a:lnTo>
                  <a:lnTo>
                    <a:pt x="1207" y="1151"/>
                  </a:lnTo>
                  <a:lnTo>
                    <a:pt x="1206" y="1151"/>
                  </a:lnTo>
                  <a:lnTo>
                    <a:pt x="1203" y="1152"/>
                  </a:lnTo>
                  <a:lnTo>
                    <a:pt x="1203" y="1151"/>
                  </a:lnTo>
                  <a:lnTo>
                    <a:pt x="1203" y="1151"/>
                  </a:lnTo>
                  <a:lnTo>
                    <a:pt x="1201" y="1149"/>
                  </a:lnTo>
                  <a:lnTo>
                    <a:pt x="1203" y="1148"/>
                  </a:lnTo>
                  <a:lnTo>
                    <a:pt x="1203" y="1146"/>
                  </a:lnTo>
                  <a:lnTo>
                    <a:pt x="1204" y="1145"/>
                  </a:lnTo>
                  <a:lnTo>
                    <a:pt x="1206" y="1145"/>
                  </a:lnTo>
                  <a:lnTo>
                    <a:pt x="1206" y="1146"/>
                  </a:lnTo>
                  <a:lnTo>
                    <a:pt x="1207" y="1146"/>
                  </a:lnTo>
                  <a:lnTo>
                    <a:pt x="1207" y="1148"/>
                  </a:lnTo>
                  <a:lnTo>
                    <a:pt x="1207" y="1149"/>
                  </a:lnTo>
                  <a:lnTo>
                    <a:pt x="1209" y="1151"/>
                  </a:lnTo>
                  <a:lnTo>
                    <a:pt x="1209" y="1152"/>
                  </a:lnTo>
                  <a:lnTo>
                    <a:pt x="1210" y="1154"/>
                  </a:lnTo>
                  <a:lnTo>
                    <a:pt x="1210" y="1154"/>
                  </a:lnTo>
                  <a:lnTo>
                    <a:pt x="1210" y="1154"/>
                  </a:lnTo>
                  <a:lnTo>
                    <a:pt x="1215" y="1154"/>
                  </a:lnTo>
                  <a:lnTo>
                    <a:pt x="1216" y="1154"/>
                  </a:lnTo>
                  <a:lnTo>
                    <a:pt x="1219" y="1154"/>
                  </a:lnTo>
                  <a:lnTo>
                    <a:pt x="1222" y="1155"/>
                  </a:lnTo>
                  <a:lnTo>
                    <a:pt x="1225" y="1158"/>
                  </a:lnTo>
                  <a:lnTo>
                    <a:pt x="1225" y="1158"/>
                  </a:lnTo>
                  <a:lnTo>
                    <a:pt x="1225" y="1160"/>
                  </a:lnTo>
                  <a:lnTo>
                    <a:pt x="1227" y="1161"/>
                  </a:lnTo>
                  <a:lnTo>
                    <a:pt x="1225" y="1161"/>
                  </a:lnTo>
                  <a:lnTo>
                    <a:pt x="1225" y="1163"/>
                  </a:lnTo>
                  <a:lnTo>
                    <a:pt x="1227" y="1164"/>
                  </a:lnTo>
                  <a:lnTo>
                    <a:pt x="1228" y="1166"/>
                  </a:lnTo>
                  <a:lnTo>
                    <a:pt x="1231" y="1166"/>
                  </a:lnTo>
                  <a:lnTo>
                    <a:pt x="1234" y="1166"/>
                  </a:lnTo>
                  <a:lnTo>
                    <a:pt x="1240" y="1164"/>
                  </a:lnTo>
                  <a:lnTo>
                    <a:pt x="1242" y="1164"/>
                  </a:lnTo>
                  <a:lnTo>
                    <a:pt x="1251" y="1164"/>
                  </a:lnTo>
                  <a:lnTo>
                    <a:pt x="1253" y="1164"/>
                  </a:lnTo>
                  <a:lnTo>
                    <a:pt x="1253" y="1166"/>
                  </a:lnTo>
                  <a:lnTo>
                    <a:pt x="1253" y="1166"/>
                  </a:lnTo>
                  <a:lnTo>
                    <a:pt x="1256" y="1169"/>
                  </a:lnTo>
                  <a:lnTo>
                    <a:pt x="1259" y="1169"/>
                  </a:lnTo>
                  <a:lnTo>
                    <a:pt x="1260" y="1171"/>
                  </a:lnTo>
                  <a:lnTo>
                    <a:pt x="1262" y="1171"/>
                  </a:lnTo>
                  <a:lnTo>
                    <a:pt x="1265" y="1171"/>
                  </a:lnTo>
                  <a:lnTo>
                    <a:pt x="1266" y="1171"/>
                  </a:lnTo>
                  <a:lnTo>
                    <a:pt x="1266" y="1171"/>
                  </a:lnTo>
                  <a:lnTo>
                    <a:pt x="1268" y="1171"/>
                  </a:lnTo>
                  <a:lnTo>
                    <a:pt x="1277" y="1166"/>
                  </a:lnTo>
                  <a:lnTo>
                    <a:pt x="1280" y="1166"/>
                  </a:lnTo>
                  <a:lnTo>
                    <a:pt x="1282" y="1166"/>
                  </a:lnTo>
                  <a:lnTo>
                    <a:pt x="1282" y="1166"/>
                  </a:lnTo>
                  <a:lnTo>
                    <a:pt x="1280" y="1164"/>
                  </a:lnTo>
                  <a:lnTo>
                    <a:pt x="1277" y="1164"/>
                  </a:lnTo>
                  <a:lnTo>
                    <a:pt x="1275" y="1166"/>
                  </a:lnTo>
                  <a:lnTo>
                    <a:pt x="1275" y="1164"/>
                  </a:lnTo>
                  <a:lnTo>
                    <a:pt x="1275" y="1164"/>
                  </a:lnTo>
                  <a:lnTo>
                    <a:pt x="1280" y="1164"/>
                  </a:lnTo>
                  <a:lnTo>
                    <a:pt x="1285" y="1164"/>
                  </a:lnTo>
                  <a:lnTo>
                    <a:pt x="1289" y="1163"/>
                  </a:lnTo>
                  <a:lnTo>
                    <a:pt x="1291" y="1163"/>
                  </a:lnTo>
                  <a:lnTo>
                    <a:pt x="1292" y="1163"/>
                  </a:lnTo>
                  <a:lnTo>
                    <a:pt x="1295" y="1163"/>
                  </a:lnTo>
                  <a:lnTo>
                    <a:pt x="1300" y="1163"/>
                  </a:lnTo>
                  <a:lnTo>
                    <a:pt x="1304" y="1163"/>
                  </a:lnTo>
                  <a:lnTo>
                    <a:pt x="1304" y="1163"/>
                  </a:lnTo>
                  <a:lnTo>
                    <a:pt x="1303" y="1164"/>
                  </a:lnTo>
                  <a:lnTo>
                    <a:pt x="1300" y="1164"/>
                  </a:lnTo>
                  <a:lnTo>
                    <a:pt x="1298" y="1166"/>
                  </a:lnTo>
                  <a:lnTo>
                    <a:pt x="1295" y="1164"/>
                  </a:lnTo>
                  <a:lnTo>
                    <a:pt x="1292" y="1166"/>
                  </a:lnTo>
                  <a:lnTo>
                    <a:pt x="1292" y="1166"/>
                  </a:lnTo>
                  <a:lnTo>
                    <a:pt x="1292" y="1167"/>
                  </a:lnTo>
                  <a:lnTo>
                    <a:pt x="1294" y="1167"/>
                  </a:lnTo>
                  <a:lnTo>
                    <a:pt x="1294" y="1167"/>
                  </a:lnTo>
                  <a:lnTo>
                    <a:pt x="1295" y="1167"/>
                  </a:lnTo>
                  <a:lnTo>
                    <a:pt x="1295" y="1169"/>
                  </a:lnTo>
                  <a:lnTo>
                    <a:pt x="1295" y="1169"/>
                  </a:lnTo>
                  <a:lnTo>
                    <a:pt x="1295" y="1171"/>
                  </a:lnTo>
                  <a:lnTo>
                    <a:pt x="1294" y="1172"/>
                  </a:lnTo>
                  <a:lnTo>
                    <a:pt x="1295" y="1171"/>
                  </a:lnTo>
                  <a:lnTo>
                    <a:pt x="1295" y="1171"/>
                  </a:lnTo>
                  <a:lnTo>
                    <a:pt x="1295" y="1171"/>
                  </a:lnTo>
                  <a:lnTo>
                    <a:pt x="1295" y="1169"/>
                  </a:lnTo>
                  <a:lnTo>
                    <a:pt x="1297" y="1169"/>
                  </a:lnTo>
                  <a:lnTo>
                    <a:pt x="1297" y="1171"/>
                  </a:lnTo>
                  <a:lnTo>
                    <a:pt x="1298" y="1174"/>
                  </a:lnTo>
                  <a:lnTo>
                    <a:pt x="1300" y="1175"/>
                  </a:lnTo>
                  <a:lnTo>
                    <a:pt x="1300" y="1175"/>
                  </a:lnTo>
                  <a:lnTo>
                    <a:pt x="1300" y="1175"/>
                  </a:lnTo>
                  <a:lnTo>
                    <a:pt x="1300" y="1175"/>
                  </a:lnTo>
                  <a:lnTo>
                    <a:pt x="1300" y="1174"/>
                  </a:lnTo>
                  <a:lnTo>
                    <a:pt x="1301" y="1174"/>
                  </a:lnTo>
                  <a:lnTo>
                    <a:pt x="1301" y="1174"/>
                  </a:lnTo>
                  <a:lnTo>
                    <a:pt x="1301" y="1175"/>
                  </a:lnTo>
                  <a:lnTo>
                    <a:pt x="1301" y="1174"/>
                  </a:lnTo>
                  <a:lnTo>
                    <a:pt x="1301" y="1172"/>
                  </a:lnTo>
                  <a:lnTo>
                    <a:pt x="1301" y="1172"/>
                  </a:lnTo>
                  <a:lnTo>
                    <a:pt x="1301" y="1172"/>
                  </a:lnTo>
                  <a:lnTo>
                    <a:pt x="1303" y="1172"/>
                  </a:lnTo>
                  <a:lnTo>
                    <a:pt x="1303" y="1172"/>
                  </a:lnTo>
                  <a:lnTo>
                    <a:pt x="1304" y="1174"/>
                  </a:lnTo>
                  <a:lnTo>
                    <a:pt x="1306" y="1175"/>
                  </a:lnTo>
                  <a:lnTo>
                    <a:pt x="1306" y="1175"/>
                  </a:lnTo>
                  <a:lnTo>
                    <a:pt x="1306" y="1177"/>
                  </a:lnTo>
                  <a:lnTo>
                    <a:pt x="1306" y="1177"/>
                  </a:lnTo>
                  <a:lnTo>
                    <a:pt x="1306" y="1177"/>
                  </a:lnTo>
                  <a:lnTo>
                    <a:pt x="1306" y="1177"/>
                  </a:lnTo>
                  <a:lnTo>
                    <a:pt x="1306" y="1175"/>
                  </a:lnTo>
                  <a:lnTo>
                    <a:pt x="1306" y="1175"/>
                  </a:lnTo>
                  <a:lnTo>
                    <a:pt x="1307" y="1175"/>
                  </a:lnTo>
                  <a:lnTo>
                    <a:pt x="1309" y="1174"/>
                  </a:lnTo>
                  <a:lnTo>
                    <a:pt x="1309" y="1174"/>
                  </a:lnTo>
                  <a:lnTo>
                    <a:pt x="1312" y="1177"/>
                  </a:lnTo>
                  <a:lnTo>
                    <a:pt x="1312" y="1177"/>
                  </a:lnTo>
                  <a:lnTo>
                    <a:pt x="1315" y="1178"/>
                  </a:lnTo>
                  <a:lnTo>
                    <a:pt x="1316" y="1180"/>
                  </a:lnTo>
                  <a:lnTo>
                    <a:pt x="1318" y="1180"/>
                  </a:lnTo>
                  <a:lnTo>
                    <a:pt x="1318" y="1181"/>
                  </a:lnTo>
                  <a:lnTo>
                    <a:pt x="1316" y="1183"/>
                  </a:lnTo>
                  <a:lnTo>
                    <a:pt x="1315" y="1183"/>
                  </a:lnTo>
                  <a:lnTo>
                    <a:pt x="1315" y="1183"/>
                  </a:lnTo>
                  <a:lnTo>
                    <a:pt x="1315" y="1184"/>
                  </a:lnTo>
                  <a:lnTo>
                    <a:pt x="1315" y="1186"/>
                  </a:lnTo>
                  <a:lnTo>
                    <a:pt x="1315" y="1186"/>
                  </a:lnTo>
                  <a:lnTo>
                    <a:pt x="1313" y="1187"/>
                  </a:lnTo>
                  <a:lnTo>
                    <a:pt x="1313" y="1189"/>
                  </a:lnTo>
                  <a:lnTo>
                    <a:pt x="1312" y="1190"/>
                  </a:lnTo>
                  <a:lnTo>
                    <a:pt x="1307" y="1190"/>
                  </a:lnTo>
                  <a:lnTo>
                    <a:pt x="1309" y="1190"/>
                  </a:lnTo>
                  <a:lnTo>
                    <a:pt x="1310" y="1190"/>
                  </a:lnTo>
                  <a:lnTo>
                    <a:pt x="1312" y="1192"/>
                  </a:lnTo>
                  <a:lnTo>
                    <a:pt x="1313" y="1190"/>
                  </a:lnTo>
                  <a:lnTo>
                    <a:pt x="1315" y="1190"/>
                  </a:lnTo>
                  <a:lnTo>
                    <a:pt x="1316" y="1190"/>
                  </a:lnTo>
                  <a:lnTo>
                    <a:pt x="1318" y="1190"/>
                  </a:lnTo>
                  <a:lnTo>
                    <a:pt x="1323" y="1190"/>
                  </a:lnTo>
                  <a:lnTo>
                    <a:pt x="1323" y="1189"/>
                  </a:lnTo>
                  <a:lnTo>
                    <a:pt x="1324" y="1189"/>
                  </a:lnTo>
                  <a:lnTo>
                    <a:pt x="1326" y="1189"/>
                  </a:lnTo>
                  <a:lnTo>
                    <a:pt x="1327" y="1190"/>
                  </a:lnTo>
                  <a:lnTo>
                    <a:pt x="1329" y="1190"/>
                  </a:lnTo>
                  <a:lnTo>
                    <a:pt x="1330" y="1192"/>
                  </a:lnTo>
                  <a:lnTo>
                    <a:pt x="1330" y="1193"/>
                  </a:lnTo>
                  <a:lnTo>
                    <a:pt x="1330" y="1193"/>
                  </a:lnTo>
                  <a:lnTo>
                    <a:pt x="1330" y="1192"/>
                  </a:lnTo>
                  <a:lnTo>
                    <a:pt x="1332" y="1192"/>
                  </a:lnTo>
                  <a:lnTo>
                    <a:pt x="1335" y="1193"/>
                  </a:lnTo>
                  <a:lnTo>
                    <a:pt x="1338" y="1196"/>
                  </a:lnTo>
                  <a:lnTo>
                    <a:pt x="1342" y="1201"/>
                  </a:lnTo>
                  <a:lnTo>
                    <a:pt x="1344" y="1202"/>
                  </a:lnTo>
                  <a:lnTo>
                    <a:pt x="1344" y="1202"/>
                  </a:lnTo>
                  <a:lnTo>
                    <a:pt x="1345" y="1204"/>
                  </a:lnTo>
                  <a:lnTo>
                    <a:pt x="1347" y="1206"/>
                  </a:lnTo>
                  <a:lnTo>
                    <a:pt x="1347" y="1209"/>
                  </a:lnTo>
                  <a:lnTo>
                    <a:pt x="1345" y="1212"/>
                  </a:lnTo>
                  <a:lnTo>
                    <a:pt x="1345" y="1213"/>
                  </a:lnTo>
                  <a:lnTo>
                    <a:pt x="1345" y="1216"/>
                  </a:lnTo>
                  <a:lnTo>
                    <a:pt x="1344" y="1218"/>
                  </a:lnTo>
                  <a:lnTo>
                    <a:pt x="1345" y="1216"/>
                  </a:lnTo>
                  <a:lnTo>
                    <a:pt x="1345" y="1215"/>
                  </a:lnTo>
                  <a:lnTo>
                    <a:pt x="1345" y="1213"/>
                  </a:lnTo>
                  <a:lnTo>
                    <a:pt x="1347" y="1212"/>
                  </a:lnTo>
                  <a:lnTo>
                    <a:pt x="1348" y="1212"/>
                  </a:lnTo>
                  <a:lnTo>
                    <a:pt x="1350" y="1212"/>
                  </a:lnTo>
                  <a:lnTo>
                    <a:pt x="1351" y="1212"/>
                  </a:lnTo>
                  <a:lnTo>
                    <a:pt x="1353" y="1212"/>
                  </a:lnTo>
                  <a:lnTo>
                    <a:pt x="1354" y="1215"/>
                  </a:lnTo>
                  <a:lnTo>
                    <a:pt x="1357" y="1216"/>
                  </a:lnTo>
                  <a:lnTo>
                    <a:pt x="1357" y="1218"/>
                  </a:lnTo>
                  <a:lnTo>
                    <a:pt x="1361" y="1218"/>
                  </a:lnTo>
                  <a:lnTo>
                    <a:pt x="1362" y="1219"/>
                  </a:lnTo>
                  <a:lnTo>
                    <a:pt x="1362" y="1221"/>
                  </a:lnTo>
                  <a:lnTo>
                    <a:pt x="1362" y="1224"/>
                  </a:lnTo>
                  <a:lnTo>
                    <a:pt x="1362" y="1227"/>
                  </a:lnTo>
                  <a:lnTo>
                    <a:pt x="1362" y="1227"/>
                  </a:lnTo>
                  <a:lnTo>
                    <a:pt x="1362" y="1228"/>
                  </a:lnTo>
                  <a:lnTo>
                    <a:pt x="1362" y="1227"/>
                  </a:lnTo>
                  <a:lnTo>
                    <a:pt x="1364" y="1225"/>
                  </a:lnTo>
                  <a:lnTo>
                    <a:pt x="1364" y="1224"/>
                  </a:lnTo>
                  <a:lnTo>
                    <a:pt x="1364" y="1222"/>
                  </a:lnTo>
                  <a:lnTo>
                    <a:pt x="1365" y="1221"/>
                  </a:lnTo>
                  <a:lnTo>
                    <a:pt x="1371" y="1222"/>
                  </a:lnTo>
                  <a:lnTo>
                    <a:pt x="1374" y="1224"/>
                  </a:lnTo>
                  <a:lnTo>
                    <a:pt x="1377" y="1224"/>
                  </a:lnTo>
                  <a:lnTo>
                    <a:pt x="1379" y="1225"/>
                  </a:lnTo>
                  <a:lnTo>
                    <a:pt x="1379" y="1224"/>
                  </a:lnTo>
                  <a:lnTo>
                    <a:pt x="1377" y="1224"/>
                  </a:lnTo>
                  <a:lnTo>
                    <a:pt x="1379" y="1222"/>
                  </a:lnTo>
                  <a:lnTo>
                    <a:pt x="1382" y="1221"/>
                  </a:lnTo>
                  <a:lnTo>
                    <a:pt x="1385" y="1222"/>
                  </a:lnTo>
                  <a:lnTo>
                    <a:pt x="1388" y="1221"/>
                  </a:lnTo>
                  <a:lnTo>
                    <a:pt x="1391" y="1221"/>
                  </a:lnTo>
                  <a:lnTo>
                    <a:pt x="1397" y="1222"/>
                  </a:lnTo>
                  <a:lnTo>
                    <a:pt x="1400" y="1224"/>
                  </a:lnTo>
                  <a:lnTo>
                    <a:pt x="1400" y="1224"/>
                  </a:lnTo>
                  <a:lnTo>
                    <a:pt x="1402" y="1225"/>
                  </a:lnTo>
                  <a:lnTo>
                    <a:pt x="1400" y="1227"/>
                  </a:lnTo>
                  <a:lnTo>
                    <a:pt x="1400" y="1228"/>
                  </a:lnTo>
                  <a:lnTo>
                    <a:pt x="1400" y="1230"/>
                  </a:lnTo>
                  <a:lnTo>
                    <a:pt x="1400" y="1228"/>
                  </a:lnTo>
                  <a:lnTo>
                    <a:pt x="1402" y="1225"/>
                  </a:lnTo>
                  <a:lnTo>
                    <a:pt x="1402" y="1225"/>
                  </a:lnTo>
                  <a:lnTo>
                    <a:pt x="1403" y="1224"/>
                  </a:lnTo>
                  <a:lnTo>
                    <a:pt x="1408" y="1227"/>
                  </a:lnTo>
                  <a:lnTo>
                    <a:pt x="1411" y="1227"/>
                  </a:lnTo>
                  <a:lnTo>
                    <a:pt x="1415" y="1228"/>
                  </a:lnTo>
                  <a:lnTo>
                    <a:pt x="1417" y="1231"/>
                  </a:lnTo>
                  <a:lnTo>
                    <a:pt x="1420" y="1234"/>
                  </a:lnTo>
                  <a:lnTo>
                    <a:pt x="1423" y="1234"/>
                  </a:lnTo>
                  <a:lnTo>
                    <a:pt x="1423" y="1236"/>
                  </a:lnTo>
                  <a:lnTo>
                    <a:pt x="1421" y="1237"/>
                  </a:lnTo>
                  <a:lnTo>
                    <a:pt x="1423" y="1236"/>
                  </a:lnTo>
                  <a:lnTo>
                    <a:pt x="1426" y="1237"/>
                  </a:lnTo>
                  <a:lnTo>
                    <a:pt x="1426" y="1239"/>
                  </a:lnTo>
                  <a:lnTo>
                    <a:pt x="1426" y="1240"/>
                  </a:lnTo>
                  <a:lnTo>
                    <a:pt x="1426" y="1240"/>
                  </a:lnTo>
                  <a:lnTo>
                    <a:pt x="1426" y="1242"/>
                  </a:lnTo>
                  <a:lnTo>
                    <a:pt x="1426" y="1242"/>
                  </a:lnTo>
                  <a:lnTo>
                    <a:pt x="1426" y="1242"/>
                  </a:lnTo>
                  <a:lnTo>
                    <a:pt x="1427" y="1240"/>
                  </a:lnTo>
                  <a:lnTo>
                    <a:pt x="1427" y="1240"/>
                  </a:lnTo>
                  <a:lnTo>
                    <a:pt x="1427" y="1239"/>
                  </a:lnTo>
                  <a:lnTo>
                    <a:pt x="1427" y="1239"/>
                  </a:lnTo>
                  <a:lnTo>
                    <a:pt x="1429" y="1239"/>
                  </a:lnTo>
                  <a:lnTo>
                    <a:pt x="1429" y="1244"/>
                  </a:lnTo>
                  <a:lnTo>
                    <a:pt x="1430" y="1244"/>
                  </a:lnTo>
                  <a:lnTo>
                    <a:pt x="1430" y="1245"/>
                  </a:lnTo>
                  <a:lnTo>
                    <a:pt x="1430" y="1245"/>
                  </a:lnTo>
                  <a:lnTo>
                    <a:pt x="1430" y="1245"/>
                  </a:lnTo>
                  <a:lnTo>
                    <a:pt x="1432" y="1244"/>
                  </a:lnTo>
                  <a:lnTo>
                    <a:pt x="1432" y="1242"/>
                  </a:lnTo>
                  <a:lnTo>
                    <a:pt x="1432" y="1242"/>
                  </a:lnTo>
                  <a:lnTo>
                    <a:pt x="1433" y="1244"/>
                  </a:lnTo>
                  <a:lnTo>
                    <a:pt x="1435" y="1245"/>
                  </a:lnTo>
                  <a:lnTo>
                    <a:pt x="1436" y="1251"/>
                  </a:lnTo>
                  <a:lnTo>
                    <a:pt x="1438" y="1256"/>
                  </a:lnTo>
                  <a:lnTo>
                    <a:pt x="1438" y="1257"/>
                  </a:lnTo>
                  <a:lnTo>
                    <a:pt x="1440" y="1263"/>
                  </a:lnTo>
                  <a:lnTo>
                    <a:pt x="1441" y="1263"/>
                  </a:lnTo>
                  <a:lnTo>
                    <a:pt x="1441" y="1265"/>
                  </a:lnTo>
                  <a:lnTo>
                    <a:pt x="1441" y="1266"/>
                  </a:lnTo>
                  <a:lnTo>
                    <a:pt x="1443" y="1268"/>
                  </a:lnTo>
                  <a:lnTo>
                    <a:pt x="1443" y="1269"/>
                  </a:lnTo>
                  <a:lnTo>
                    <a:pt x="1441" y="1269"/>
                  </a:lnTo>
                  <a:lnTo>
                    <a:pt x="1443" y="1269"/>
                  </a:lnTo>
                  <a:lnTo>
                    <a:pt x="1443" y="1269"/>
                  </a:lnTo>
                  <a:lnTo>
                    <a:pt x="1444" y="1271"/>
                  </a:lnTo>
                  <a:lnTo>
                    <a:pt x="1444" y="1272"/>
                  </a:lnTo>
                  <a:lnTo>
                    <a:pt x="1444" y="1272"/>
                  </a:lnTo>
                  <a:lnTo>
                    <a:pt x="1447" y="1274"/>
                  </a:lnTo>
                  <a:lnTo>
                    <a:pt x="1449" y="1274"/>
                  </a:lnTo>
                  <a:lnTo>
                    <a:pt x="1450" y="1274"/>
                  </a:lnTo>
                  <a:lnTo>
                    <a:pt x="1452" y="1274"/>
                  </a:lnTo>
                  <a:lnTo>
                    <a:pt x="1452" y="1279"/>
                  </a:lnTo>
                  <a:lnTo>
                    <a:pt x="1452" y="1280"/>
                  </a:lnTo>
                  <a:lnTo>
                    <a:pt x="1452" y="1282"/>
                  </a:lnTo>
                  <a:lnTo>
                    <a:pt x="1452" y="1282"/>
                  </a:lnTo>
                  <a:lnTo>
                    <a:pt x="1450" y="1283"/>
                  </a:lnTo>
                  <a:lnTo>
                    <a:pt x="1450" y="1283"/>
                  </a:lnTo>
                  <a:lnTo>
                    <a:pt x="1447" y="1286"/>
                  </a:lnTo>
                  <a:lnTo>
                    <a:pt x="1446" y="1286"/>
                  </a:lnTo>
                  <a:lnTo>
                    <a:pt x="1444" y="1288"/>
                  </a:lnTo>
                  <a:lnTo>
                    <a:pt x="1443" y="1291"/>
                  </a:lnTo>
                  <a:lnTo>
                    <a:pt x="1441" y="1292"/>
                  </a:lnTo>
                  <a:lnTo>
                    <a:pt x="1441" y="1294"/>
                  </a:lnTo>
                  <a:lnTo>
                    <a:pt x="1440" y="1294"/>
                  </a:lnTo>
                  <a:lnTo>
                    <a:pt x="1438" y="1294"/>
                  </a:lnTo>
                  <a:lnTo>
                    <a:pt x="1436" y="1297"/>
                  </a:lnTo>
                  <a:lnTo>
                    <a:pt x="1435" y="1297"/>
                  </a:lnTo>
                  <a:lnTo>
                    <a:pt x="1435" y="1298"/>
                  </a:lnTo>
                  <a:lnTo>
                    <a:pt x="1433" y="1300"/>
                  </a:lnTo>
                  <a:lnTo>
                    <a:pt x="1432" y="1301"/>
                  </a:lnTo>
                  <a:lnTo>
                    <a:pt x="1432" y="1303"/>
                  </a:lnTo>
                  <a:lnTo>
                    <a:pt x="1429" y="1304"/>
                  </a:lnTo>
                  <a:lnTo>
                    <a:pt x="1429" y="1306"/>
                  </a:lnTo>
                  <a:lnTo>
                    <a:pt x="1429" y="1307"/>
                  </a:lnTo>
                  <a:lnTo>
                    <a:pt x="1427" y="1309"/>
                  </a:lnTo>
                  <a:lnTo>
                    <a:pt x="1427" y="1310"/>
                  </a:lnTo>
                  <a:lnTo>
                    <a:pt x="1427" y="1312"/>
                  </a:lnTo>
                  <a:lnTo>
                    <a:pt x="1426" y="1312"/>
                  </a:lnTo>
                  <a:lnTo>
                    <a:pt x="1426" y="1313"/>
                  </a:lnTo>
                  <a:lnTo>
                    <a:pt x="1423" y="1312"/>
                  </a:lnTo>
                  <a:lnTo>
                    <a:pt x="1420" y="1313"/>
                  </a:lnTo>
                  <a:lnTo>
                    <a:pt x="1418" y="1315"/>
                  </a:lnTo>
                  <a:lnTo>
                    <a:pt x="1423" y="1315"/>
                  </a:lnTo>
                  <a:lnTo>
                    <a:pt x="1423" y="1316"/>
                  </a:lnTo>
                  <a:lnTo>
                    <a:pt x="1426" y="1315"/>
                  </a:lnTo>
                  <a:lnTo>
                    <a:pt x="1430" y="1313"/>
                  </a:lnTo>
                  <a:lnTo>
                    <a:pt x="1432" y="1312"/>
                  </a:lnTo>
                  <a:lnTo>
                    <a:pt x="1435" y="1310"/>
                  </a:lnTo>
                  <a:lnTo>
                    <a:pt x="1435" y="1309"/>
                  </a:lnTo>
                  <a:lnTo>
                    <a:pt x="1438" y="1309"/>
                  </a:lnTo>
                  <a:lnTo>
                    <a:pt x="1438" y="1307"/>
                  </a:lnTo>
                  <a:lnTo>
                    <a:pt x="1440" y="1307"/>
                  </a:lnTo>
                  <a:lnTo>
                    <a:pt x="1440" y="1307"/>
                  </a:lnTo>
                  <a:lnTo>
                    <a:pt x="1440" y="1309"/>
                  </a:lnTo>
                  <a:lnTo>
                    <a:pt x="1440" y="1309"/>
                  </a:lnTo>
                  <a:lnTo>
                    <a:pt x="1440" y="1310"/>
                  </a:lnTo>
                  <a:lnTo>
                    <a:pt x="1440" y="1310"/>
                  </a:lnTo>
                  <a:lnTo>
                    <a:pt x="1440" y="1312"/>
                  </a:lnTo>
                  <a:lnTo>
                    <a:pt x="1441" y="1312"/>
                  </a:lnTo>
                  <a:lnTo>
                    <a:pt x="1441" y="1313"/>
                  </a:lnTo>
                  <a:lnTo>
                    <a:pt x="1443" y="1316"/>
                  </a:lnTo>
                  <a:lnTo>
                    <a:pt x="1443" y="1316"/>
                  </a:lnTo>
                  <a:lnTo>
                    <a:pt x="1443" y="1316"/>
                  </a:lnTo>
                  <a:lnTo>
                    <a:pt x="1443" y="1318"/>
                  </a:lnTo>
                  <a:lnTo>
                    <a:pt x="1443" y="1318"/>
                  </a:lnTo>
                  <a:lnTo>
                    <a:pt x="1446" y="1321"/>
                  </a:lnTo>
                  <a:lnTo>
                    <a:pt x="1447" y="1320"/>
                  </a:lnTo>
                  <a:lnTo>
                    <a:pt x="1449" y="1320"/>
                  </a:lnTo>
                  <a:lnTo>
                    <a:pt x="1449" y="1318"/>
                  </a:lnTo>
                  <a:lnTo>
                    <a:pt x="1450" y="1318"/>
                  </a:lnTo>
                  <a:lnTo>
                    <a:pt x="1452" y="1318"/>
                  </a:lnTo>
                  <a:lnTo>
                    <a:pt x="1453" y="1320"/>
                  </a:lnTo>
                  <a:lnTo>
                    <a:pt x="1456" y="1318"/>
                  </a:lnTo>
                  <a:lnTo>
                    <a:pt x="1459" y="1316"/>
                  </a:lnTo>
                  <a:lnTo>
                    <a:pt x="1458" y="1320"/>
                  </a:lnTo>
                  <a:lnTo>
                    <a:pt x="1458" y="1322"/>
                  </a:lnTo>
                  <a:lnTo>
                    <a:pt x="1456" y="1324"/>
                  </a:lnTo>
                  <a:lnTo>
                    <a:pt x="1456" y="1327"/>
                  </a:lnTo>
                  <a:lnTo>
                    <a:pt x="1455" y="1327"/>
                  </a:lnTo>
                  <a:lnTo>
                    <a:pt x="1455" y="1328"/>
                  </a:lnTo>
                  <a:lnTo>
                    <a:pt x="1456" y="1328"/>
                  </a:lnTo>
                  <a:lnTo>
                    <a:pt x="1456" y="1327"/>
                  </a:lnTo>
                  <a:lnTo>
                    <a:pt x="1458" y="1326"/>
                  </a:lnTo>
                  <a:lnTo>
                    <a:pt x="1458" y="1324"/>
                  </a:lnTo>
                  <a:lnTo>
                    <a:pt x="1461" y="1320"/>
                  </a:lnTo>
                  <a:lnTo>
                    <a:pt x="1461" y="1318"/>
                  </a:lnTo>
                  <a:lnTo>
                    <a:pt x="1462" y="1318"/>
                  </a:lnTo>
                  <a:lnTo>
                    <a:pt x="1467" y="1313"/>
                  </a:lnTo>
                  <a:lnTo>
                    <a:pt x="1467" y="1313"/>
                  </a:lnTo>
                  <a:lnTo>
                    <a:pt x="1468" y="1315"/>
                  </a:lnTo>
                  <a:lnTo>
                    <a:pt x="1470" y="1315"/>
                  </a:lnTo>
                  <a:lnTo>
                    <a:pt x="1470" y="1315"/>
                  </a:lnTo>
                  <a:lnTo>
                    <a:pt x="1470" y="1313"/>
                  </a:lnTo>
                  <a:lnTo>
                    <a:pt x="1470" y="1313"/>
                  </a:lnTo>
                  <a:lnTo>
                    <a:pt x="1470" y="1313"/>
                  </a:lnTo>
                  <a:lnTo>
                    <a:pt x="1468" y="1312"/>
                  </a:lnTo>
                  <a:lnTo>
                    <a:pt x="1470" y="1310"/>
                  </a:lnTo>
                  <a:lnTo>
                    <a:pt x="1470" y="1310"/>
                  </a:lnTo>
                  <a:lnTo>
                    <a:pt x="1471" y="1309"/>
                  </a:lnTo>
                  <a:lnTo>
                    <a:pt x="1471" y="1307"/>
                  </a:lnTo>
                  <a:lnTo>
                    <a:pt x="1471" y="1306"/>
                  </a:lnTo>
                  <a:lnTo>
                    <a:pt x="1473" y="1306"/>
                  </a:lnTo>
                  <a:lnTo>
                    <a:pt x="1473" y="1306"/>
                  </a:lnTo>
                  <a:lnTo>
                    <a:pt x="1473" y="1304"/>
                  </a:lnTo>
                  <a:lnTo>
                    <a:pt x="1474" y="1304"/>
                  </a:lnTo>
                  <a:lnTo>
                    <a:pt x="1474" y="1304"/>
                  </a:lnTo>
                  <a:lnTo>
                    <a:pt x="1476" y="1304"/>
                  </a:lnTo>
                  <a:lnTo>
                    <a:pt x="1476" y="1304"/>
                  </a:lnTo>
                  <a:lnTo>
                    <a:pt x="1478" y="1304"/>
                  </a:lnTo>
                  <a:lnTo>
                    <a:pt x="1478" y="1304"/>
                  </a:lnTo>
                  <a:lnTo>
                    <a:pt x="1478" y="1304"/>
                  </a:lnTo>
                  <a:lnTo>
                    <a:pt x="1479" y="1304"/>
                  </a:lnTo>
                  <a:lnTo>
                    <a:pt x="1479" y="1304"/>
                  </a:lnTo>
                  <a:lnTo>
                    <a:pt x="1481" y="1304"/>
                  </a:lnTo>
                  <a:lnTo>
                    <a:pt x="1482" y="1304"/>
                  </a:lnTo>
                  <a:lnTo>
                    <a:pt x="1482" y="1304"/>
                  </a:lnTo>
                  <a:lnTo>
                    <a:pt x="1482" y="1304"/>
                  </a:lnTo>
                  <a:lnTo>
                    <a:pt x="1482" y="1304"/>
                  </a:lnTo>
                  <a:lnTo>
                    <a:pt x="1482" y="1303"/>
                  </a:lnTo>
                  <a:lnTo>
                    <a:pt x="1482" y="1303"/>
                  </a:lnTo>
                  <a:lnTo>
                    <a:pt x="1484" y="1303"/>
                  </a:lnTo>
                  <a:lnTo>
                    <a:pt x="1485" y="1304"/>
                  </a:lnTo>
                  <a:lnTo>
                    <a:pt x="1485" y="1304"/>
                  </a:lnTo>
                  <a:lnTo>
                    <a:pt x="1487" y="1304"/>
                  </a:lnTo>
                  <a:lnTo>
                    <a:pt x="1488" y="1304"/>
                  </a:lnTo>
                  <a:lnTo>
                    <a:pt x="1488" y="1306"/>
                  </a:lnTo>
                  <a:lnTo>
                    <a:pt x="1490" y="1306"/>
                  </a:lnTo>
                  <a:lnTo>
                    <a:pt x="1490" y="1306"/>
                  </a:lnTo>
                  <a:lnTo>
                    <a:pt x="1491" y="1307"/>
                  </a:lnTo>
                  <a:lnTo>
                    <a:pt x="1491" y="1307"/>
                  </a:lnTo>
                  <a:lnTo>
                    <a:pt x="1493" y="1307"/>
                  </a:lnTo>
                  <a:lnTo>
                    <a:pt x="1494" y="1309"/>
                  </a:lnTo>
                  <a:lnTo>
                    <a:pt x="1496" y="1309"/>
                  </a:lnTo>
                  <a:lnTo>
                    <a:pt x="1497" y="1309"/>
                  </a:lnTo>
                  <a:lnTo>
                    <a:pt x="1497" y="1309"/>
                  </a:lnTo>
                  <a:lnTo>
                    <a:pt x="1497" y="1309"/>
                  </a:lnTo>
                  <a:lnTo>
                    <a:pt x="1499" y="1309"/>
                  </a:lnTo>
                  <a:lnTo>
                    <a:pt x="1500" y="1310"/>
                  </a:lnTo>
                  <a:lnTo>
                    <a:pt x="1502" y="1310"/>
                  </a:lnTo>
                  <a:lnTo>
                    <a:pt x="1503" y="1312"/>
                  </a:lnTo>
                  <a:lnTo>
                    <a:pt x="1505" y="1312"/>
                  </a:lnTo>
                  <a:lnTo>
                    <a:pt x="1506" y="1312"/>
                  </a:lnTo>
                  <a:lnTo>
                    <a:pt x="1508" y="1315"/>
                  </a:lnTo>
                  <a:lnTo>
                    <a:pt x="1508" y="1316"/>
                  </a:lnTo>
                  <a:lnTo>
                    <a:pt x="1508" y="1316"/>
                  </a:lnTo>
                  <a:lnTo>
                    <a:pt x="1509" y="1315"/>
                  </a:lnTo>
                  <a:lnTo>
                    <a:pt x="1509" y="1313"/>
                  </a:lnTo>
                  <a:lnTo>
                    <a:pt x="1511" y="1313"/>
                  </a:lnTo>
                  <a:lnTo>
                    <a:pt x="1511" y="1313"/>
                  </a:lnTo>
                  <a:lnTo>
                    <a:pt x="1512" y="1315"/>
                  </a:lnTo>
                  <a:lnTo>
                    <a:pt x="1514" y="1316"/>
                  </a:lnTo>
                  <a:lnTo>
                    <a:pt x="1514" y="1316"/>
                  </a:lnTo>
                  <a:lnTo>
                    <a:pt x="1515" y="1316"/>
                  </a:lnTo>
                  <a:lnTo>
                    <a:pt x="1514" y="1318"/>
                  </a:lnTo>
                  <a:lnTo>
                    <a:pt x="1515" y="1318"/>
                  </a:lnTo>
                  <a:lnTo>
                    <a:pt x="1515" y="1316"/>
                  </a:lnTo>
                  <a:lnTo>
                    <a:pt x="1517" y="1318"/>
                  </a:lnTo>
                  <a:lnTo>
                    <a:pt x="1517" y="1320"/>
                  </a:lnTo>
                  <a:lnTo>
                    <a:pt x="1517" y="1321"/>
                  </a:lnTo>
                  <a:lnTo>
                    <a:pt x="1517" y="1321"/>
                  </a:lnTo>
                  <a:lnTo>
                    <a:pt x="1517" y="1322"/>
                  </a:lnTo>
                  <a:lnTo>
                    <a:pt x="1515" y="1322"/>
                  </a:lnTo>
                  <a:lnTo>
                    <a:pt x="1515" y="1322"/>
                  </a:lnTo>
                  <a:lnTo>
                    <a:pt x="1515" y="1324"/>
                  </a:lnTo>
                  <a:lnTo>
                    <a:pt x="1515" y="1324"/>
                  </a:lnTo>
                  <a:lnTo>
                    <a:pt x="1515" y="1324"/>
                  </a:lnTo>
                  <a:lnTo>
                    <a:pt x="1517" y="1322"/>
                  </a:lnTo>
                  <a:lnTo>
                    <a:pt x="1517" y="1322"/>
                  </a:lnTo>
                  <a:lnTo>
                    <a:pt x="1519" y="1322"/>
                  </a:lnTo>
                  <a:lnTo>
                    <a:pt x="1519" y="1324"/>
                  </a:lnTo>
                  <a:lnTo>
                    <a:pt x="1520" y="1324"/>
                  </a:lnTo>
                  <a:lnTo>
                    <a:pt x="1517" y="1326"/>
                  </a:lnTo>
                  <a:lnTo>
                    <a:pt x="1517" y="1326"/>
                  </a:lnTo>
                  <a:lnTo>
                    <a:pt x="1517" y="1327"/>
                  </a:lnTo>
                  <a:lnTo>
                    <a:pt x="1517" y="1327"/>
                  </a:lnTo>
                  <a:lnTo>
                    <a:pt x="1517" y="1328"/>
                  </a:lnTo>
                  <a:lnTo>
                    <a:pt x="1515" y="1330"/>
                  </a:lnTo>
                  <a:lnTo>
                    <a:pt x="1515" y="1334"/>
                  </a:lnTo>
                  <a:lnTo>
                    <a:pt x="1515" y="1334"/>
                  </a:lnTo>
                  <a:lnTo>
                    <a:pt x="1517" y="1334"/>
                  </a:lnTo>
                  <a:lnTo>
                    <a:pt x="1519" y="1332"/>
                  </a:lnTo>
                  <a:lnTo>
                    <a:pt x="1520" y="1328"/>
                  </a:lnTo>
                  <a:lnTo>
                    <a:pt x="1520" y="1327"/>
                  </a:lnTo>
                  <a:lnTo>
                    <a:pt x="1522" y="1326"/>
                  </a:lnTo>
                  <a:lnTo>
                    <a:pt x="1522" y="1326"/>
                  </a:lnTo>
                  <a:lnTo>
                    <a:pt x="1523" y="1326"/>
                  </a:lnTo>
                  <a:lnTo>
                    <a:pt x="1523" y="1327"/>
                  </a:lnTo>
                  <a:lnTo>
                    <a:pt x="1523" y="1327"/>
                  </a:lnTo>
                  <a:lnTo>
                    <a:pt x="1522" y="1328"/>
                  </a:lnTo>
                  <a:lnTo>
                    <a:pt x="1522" y="1330"/>
                  </a:lnTo>
                  <a:lnTo>
                    <a:pt x="1522" y="1330"/>
                  </a:lnTo>
                  <a:lnTo>
                    <a:pt x="1525" y="1328"/>
                  </a:lnTo>
                  <a:lnTo>
                    <a:pt x="1525" y="1327"/>
                  </a:lnTo>
                  <a:lnTo>
                    <a:pt x="1526" y="1327"/>
                  </a:lnTo>
                  <a:lnTo>
                    <a:pt x="1528" y="1327"/>
                  </a:lnTo>
                  <a:lnTo>
                    <a:pt x="1531" y="1326"/>
                  </a:lnTo>
                  <a:lnTo>
                    <a:pt x="1531" y="1326"/>
                  </a:lnTo>
                  <a:lnTo>
                    <a:pt x="1532" y="1324"/>
                  </a:lnTo>
                  <a:lnTo>
                    <a:pt x="1534" y="1326"/>
                  </a:lnTo>
                  <a:lnTo>
                    <a:pt x="1537" y="1326"/>
                  </a:lnTo>
                  <a:lnTo>
                    <a:pt x="1538" y="1327"/>
                  </a:lnTo>
                  <a:lnTo>
                    <a:pt x="1540" y="1327"/>
                  </a:lnTo>
                  <a:lnTo>
                    <a:pt x="1541" y="1328"/>
                  </a:lnTo>
                  <a:lnTo>
                    <a:pt x="1546" y="1330"/>
                  </a:lnTo>
                  <a:lnTo>
                    <a:pt x="1549" y="1330"/>
                  </a:lnTo>
                  <a:lnTo>
                    <a:pt x="1550" y="1328"/>
                  </a:lnTo>
                  <a:lnTo>
                    <a:pt x="1552" y="1330"/>
                  </a:lnTo>
                  <a:lnTo>
                    <a:pt x="1553" y="1332"/>
                  </a:lnTo>
                  <a:lnTo>
                    <a:pt x="1555" y="1332"/>
                  </a:lnTo>
                  <a:lnTo>
                    <a:pt x="1557" y="1332"/>
                  </a:lnTo>
                  <a:lnTo>
                    <a:pt x="1558" y="1332"/>
                  </a:lnTo>
                  <a:lnTo>
                    <a:pt x="1563" y="1330"/>
                  </a:lnTo>
                  <a:lnTo>
                    <a:pt x="1567" y="1330"/>
                  </a:lnTo>
                  <a:lnTo>
                    <a:pt x="1570" y="1330"/>
                  </a:lnTo>
                  <a:lnTo>
                    <a:pt x="1573" y="1330"/>
                  </a:lnTo>
                  <a:lnTo>
                    <a:pt x="1576" y="1332"/>
                  </a:lnTo>
                  <a:lnTo>
                    <a:pt x="1578" y="1333"/>
                  </a:lnTo>
                  <a:lnTo>
                    <a:pt x="1579" y="1334"/>
                  </a:lnTo>
                  <a:lnTo>
                    <a:pt x="1581" y="1334"/>
                  </a:lnTo>
                  <a:lnTo>
                    <a:pt x="1585" y="1338"/>
                  </a:lnTo>
                  <a:lnTo>
                    <a:pt x="1587" y="1339"/>
                  </a:lnTo>
                  <a:lnTo>
                    <a:pt x="1590" y="1340"/>
                  </a:lnTo>
                  <a:lnTo>
                    <a:pt x="1591" y="1340"/>
                  </a:lnTo>
                  <a:lnTo>
                    <a:pt x="1593" y="1344"/>
                  </a:lnTo>
                  <a:lnTo>
                    <a:pt x="1595" y="1344"/>
                  </a:lnTo>
                  <a:lnTo>
                    <a:pt x="1598" y="1346"/>
                  </a:lnTo>
                  <a:lnTo>
                    <a:pt x="1601" y="1350"/>
                  </a:lnTo>
                  <a:lnTo>
                    <a:pt x="1602" y="1351"/>
                  </a:lnTo>
                  <a:lnTo>
                    <a:pt x="1607" y="1352"/>
                  </a:lnTo>
                  <a:lnTo>
                    <a:pt x="1608" y="1356"/>
                  </a:lnTo>
                  <a:lnTo>
                    <a:pt x="1611" y="1356"/>
                  </a:lnTo>
                  <a:lnTo>
                    <a:pt x="1611" y="1356"/>
                  </a:lnTo>
                  <a:lnTo>
                    <a:pt x="1613" y="1357"/>
                  </a:lnTo>
                  <a:lnTo>
                    <a:pt x="1614" y="1357"/>
                  </a:lnTo>
                  <a:lnTo>
                    <a:pt x="1617" y="1357"/>
                  </a:lnTo>
                  <a:lnTo>
                    <a:pt x="1620" y="1357"/>
                  </a:lnTo>
                  <a:lnTo>
                    <a:pt x="1622" y="1357"/>
                  </a:lnTo>
                  <a:lnTo>
                    <a:pt x="1628" y="1358"/>
                  </a:lnTo>
                  <a:lnTo>
                    <a:pt x="1628" y="1358"/>
                  </a:lnTo>
                  <a:lnTo>
                    <a:pt x="1629" y="1361"/>
                  </a:lnTo>
                  <a:lnTo>
                    <a:pt x="1631" y="1363"/>
                  </a:lnTo>
                  <a:lnTo>
                    <a:pt x="1632" y="1368"/>
                  </a:lnTo>
                  <a:lnTo>
                    <a:pt x="1634" y="1370"/>
                  </a:lnTo>
                  <a:lnTo>
                    <a:pt x="1634" y="1374"/>
                  </a:lnTo>
                  <a:lnTo>
                    <a:pt x="1636" y="1379"/>
                  </a:lnTo>
                  <a:lnTo>
                    <a:pt x="1636" y="1380"/>
                  </a:lnTo>
                  <a:lnTo>
                    <a:pt x="1636" y="1381"/>
                  </a:lnTo>
                  <a:lnTo>
                    <a:pt x="1637" y="1381"/>
                  </a:lnTo>
                  <a:lnTo>
                    <a:pt x="1637" y="1385"/>
                  </a:lnTo>
                  <a:lnTo>
                    <a:pt x="1637" y="1386"/>
                  </a:lnTo>
                  <a:lnTo>
                    <a:pt x="1636" y="1387"/>
                  </a:lnTo>
                  <a:lnTo>
                    <a:pt x="1636" y="1390"/>
                  </a:lnTo>
                  <a:lnTo>
                    <a:pt x="1636" y="1390"/>
                  </a:lnTo>
                  <a:lnTo>
                    <a:pt x="1636" y="1391"/>
                  </a:lnTo>
                  <a:lnTo>
                    <a:pt x="1636" y="1391"/>
                  </a:lnTo>
                  <a:lnTo>
                    <a:pt x="1637" y="1393"/>
                  </a:lnTo>
                  <a:lnTo>
                    <a:pt x="1637" y="1393"/>
                  </a:lnTo>
                  <a:lnTo>
                    <a:pt x="1636" y="1396"/>
                  </a:lnTo>
                  <a:lnTo>
                    <a:pt x="1636" y="1399"/>
                  </a:lnTo>
                  <a:lnTo>
                    <a:pt x="1632" y="1405"/>
                  </a:lnTo>
                  <a:lnTo>
                    <a:pt x="1631" y="1409"/>
                  </a:lnTo>
                  <a:lnTo>
                    <a:pt x="1626" y="1414"/>
                  </a:lnTo>
                  <a:lnTo>
                    <a:pt x="1625" y="1415"/>
                  </a:lnTo>
                  <a:lnTo>
                    <a:pt x="1625" y="1415"/>
                  </a:lnTo>
                  <a:lnTo>
                    <a:pt x="1623" y="1415"/>
                  </a:lnTo>
                  <a:lnTo>
                    <a:pt x="1623" y="1417"/>
                  </a:lnTo>
                  <a:lnTo>
                    <a:pt x="1623" y="1417"/>
                  </a:lnTo>
                  <a:lnTo>
                    <a:pt x="1622" y="1420"/>
                  </a:lnTo>
                  <a:lnTo>
                    <a:pt x="1619" y="1421"/>
                  </a:lnTo>
                  <a:lnTo>
                    <a:pt x="1617" y="1423"/>
                  </a:lnTo>
                  <a:lnTo>
                    <a:pt x="1617" y="1423"/>
                  </a:lnTo>
                  <a:lnTo>
                    <a:pt x="1614" y="1426"/>
                  </a:lnTo>
                  <a:lnTo>
                    <a:pt x="1613" y="1428"/>
                  </a:lnTo>
                  <a:lnTo>
                    <a:pt x="1611" y="1428"/>
                  </a:lnTo>
                  <a:lnTo>
                    <a:pt x="1608" y="1432"/>
                  </a:lnTo>
                  <a:lnTo>
                    <a:pt x="1608" y="1432"/>
                  </a:lnTo>
                  <a:lnTo>
                    <a:pt x="1608" y="1432"/>
                  </a:lnTo>
                  <a:lnTo>
                    <a:pt x="1608" y="1434"/>
                  </a:lnTo>
                  <a:lnTo>
                    <a:pt x="1607" y="1436"/>
                  </a:lnTo>
                  <a:lnTo>
                    <a:pt x="1605" y="1436"/>
                  </a:lnTo>
                  <a:lnTo>
                    <a:pt x="1605" y="1436"/>
                  </a:lnTo>
                  <a:lnTo>
                    <a:pt x="1605" y="1434"/>
                  </a:lnTo>
                  <a:lnTo>
                    <a:pt x="1607" y="1434"/>
                  </a:lnTo>
                  <a:lnTo>
                    <a:pt x="1607" y="1434"/>
                  </a:lnTo>
                  <a:lnTo>
                    <a:pt x="1605" y="1434"/>
                  </a:lnTo>
                  <a:lnTo>
                    <a:pt x="1605" y="1436"/>
                  </a:lnTo>
                  <a:lnTo>
                    <a:pt x="1605" y="1438"/>
                  </a:lnTo>
                  <a:lnTo>
                    <a:pt x="1604" y="1440"/>
                  </a:lnTo>
                  <a:lnTo>
                    <a:pt x="1602" y="1446"/>
                  </a:lnTo>
                  <a:lnTo>
                    <a:pt x="1598" y="1450"/>
                  </a:lnTo>
                  <a:lnTo>
                    <a:pt x="1598" y="1452"/>
                  </a:lnTo>
                  <a:lnTo>
                    <a:pt x="1595" y="1454"/>
                  </a:lnTo>
                  <a:lnTo>
                    <a:pt x="1593" y="1456"/>
                  </a:lnTo>
                  <a:lnTo>
                    <a:pt x="1591" y="1456"/>
                  </a:lnTo>
                  <a:lnTo>
                    <a:pt x="1591" y="1456"/>
                  </a:lnTo>
                  <a:lnTo>
                    <a:pt x="1591" y="1452"/>
                  </a:lnTo>
                  <a:lnTo>
                    <a:pt x="1590" y="1452"/>
                  </a:lnTo>
                  <a:lnTo>
                    <a:pt x="1590" y="1452"/>
                  </a:lnTo>
                  <a:lnTo>
                    <a:pt x="1588" y="1452"/>
                  </a:lnTo>
                  <a:lnTo>
                    <a:pt x="1588" y="1452"/>
                  </a:lnTo>
                  <a:lnTo>
                    <a:pt x="1587" y="1452"/>
                  </a:lnTo>
                  <a:lnTo>
                    <a:pt x="1588" y="1454"/>
                  </a:lnTo>
                  <a:lnTo>
                    <a:pt x="1588" y="1454"/>
                  </a:lnTo>
                  <a:lnTo>
                    <a:pt x="1587" y="1456"/>
                  </a:lnTo>
                  <a:lnTo>
                    <a:pt x="1587" y="1458"/>
                  </a:lnTo>
                  <a:lnTo>
                    <a:pt x="1585" y="1458"/>
                  </a:lnTo>
                  <a:lnTo>
                    <a:pt x="1585" y="1460"/>
                  </a:lnTo>
                  <a:lnTo>
                    <a:pt x="1584" y="1462"/>
                  </a:lnTo>
                  <a:lnTo>
                    <a:pt x="1584" y="1464"/>
                  </a:lnTo>
                  <a:lnTo>
                    <a:pt x="1585" y="1464"/>
                  </a:lnTo>
                  <a:lnTo>
                    <a:pt x="1585" y="1464"/>
                  </a:lnTo>
                  <a:lnTo>
                    <a:pt x="1585" y="1464"/>
                  </a:lnTo>
                  <a:lnTo>
                    <a:pt x="1585" y="1465"/>
                  </a:lnTo>
                  <a:lnTo>
                    <a:pt x="1585" y="1465"/>
                  </a:lnTo>
                  <a:lnTo>
                    <a:pt x="1585" y="1469"/>
                  </a:lnTo>
                  <a:lnTo>
                    <a:pt x="1585" y="1470"/>
                  </a:lnTo>
                  <a:lnTo>
                    <a:pt x="1585" y="1470"/>
                  </a:lnTo>
                  <a:lnTo>
                    <a:pt x="1585" y="1470"/>
                  </a:lnTo>
                  <a:lnTo>
                    <a:pt x="1585" y="1470"/>
                  </a:lnTo>
                  <a:lnTo>
                    <a:pt x="1585" y="1477"/>
                  </a:lnTo>
                  <a:lnTo>
                    <a:pt x="1585" y="1481"/>
                  </a:lnTo>
                  <a:lnTo>
                    <a:pt x="1585" y="1484"/>
                  </a:lnTo>
                  <a:lnTo>
                    <a:pt x="1585" y="1489"/>
                  </a:lnTo>
                  <a:lnTo>
                    <a:pt x="1587" y="1493"/>
                  </a:lnTo>
                  <a:lnTo>
                    <a:pt x="1587" y="1493"/>
                  </a:lnTo>
                  <a:lnTo>
                    <a:pt x="1585" y="1496"/>
                  </a:lnTo>
                  <a:lnTo>
                    <a:pt x="1585" y="1500"/>
                  </a:lnTo>
                  <a:lnTo>
                    <a:pt x="1584" y="1505"/>
                  </a:lnTo>
                  <a:lnTo>
                    <a:pt x="1584" y="1507"/>
                  </a:lnTo>
                  <a:lnTo>
                    <a:pt x="1582" y="1510"/>
                  </a:lnTo>
                  <a:lnTo>
                    <a:pt x="1582" y="1511"/>
                  </a:lnTo>
                  <a:lnTo>
                    <a:pt x="1584" y="1516"/>
                  </a:lnTo>
                  <a:lnTo>
                    <a:pt x="1584" y="1517"/>
                  </a:lnTo>
                  <a:lnTo>
                    <a:pt x="1582" y="1518"/>
                  </a:lnTo>
                  <a:lnTo>
                    <a:pt x="1581" y="1518"/>
                  </a:lnTo>
                  <a:lnTo>
                    <a:pt x="1579" y="1519"/>
                  </a:lnTo>
                  <a:lnTo>
                    <a:pt x="1578" y="1523"/>
                  </a:lnTo>
                  <a:lnTo>
                    <a:pt x="1576" y="1529"/>
                  </a:lnTo>
                  <a:lnTo>
                    <a:pt x="1576" y="1530"/>
                  </a:lnTo>
                  <a:lnTo>
                    <a:pt x="1576" y="1536"/>
                  </a:lnTo>
                  <a:lnTo>
                    <a:pt x="1576" y="1538"/>
                  </a:lnTo>
                  <a:lnTo>
                    <a:pt x="1576" y="1540"/>
                  </a:lnTo>
                  <a:lnTo>
                    <a:pt x="1575" y="1541"/>
                  </a:lnTo>
                  <a:lnTo>
                    <a:pt x="1573" y="1542"/>
                  </a:lnTo>
                  <a:lnTo>
                    <a:pt x="1572" y="1546"/>
                  </a:lnTo>
                  <a:lnTo>
                    <a:pt x="1570" y="1548"/>
                  </a:lnTo>
                  <a:lnTo>
                    <a:pt x="1570" y="1550"/>
                  </a:lnTo>
                  <a:lnTo>
                    <a:pt x="1569" y="1552"/>
                  </a:lnTo>
                  <a:lnTo>
                    <a:pt x="1569" y="1553"/>
                  </a:lnTo>
                  <a:lnTo>
                    <a:pt x="1566" y="1556"/>
                  </a:lnTo>
                  <a:lnTo>
                    <a:pt x="1564" y="1556"/>
                  </a:lnTo>
                  <a:lnTo>
                    <a:pt x="1564" y="1558"/>
                  </a:lnTo>
                  <a:lnTo>
                    <a:pt x="1563" y="1559"/>
                  </a:lnTo>
                  <a:lnTo>
                    <a:pt x="1561" y="1562"/>
                  </a:lnTo>
                  <a:lnTo>
                    <a:pt x="1560" y="1565"/>
                  </a:lnTo>
                  <a:lnTo>
                    <a:pt x="1561" y="1566"/>
                  </a:lnTo>
                  <a:lnTo>
                    <a:pt x="1561" y="1566"/>
                  </a:lnTo>
                  <a:lnTo>
                    <a:pt x="1561" y="1571"/>
                  </a:lnTo>
                  <a:lnTo>
                    <a:pt x="1561" y="1571"/>
                  </a:lnTo>
                  <a:lnTo>
                    <a:pt x="1560" y="1572"/>
                  </a:lnTo>
                  <a:lnTo>
                    <a:pt x="1553" y="1577"/>
                  </a:lnTo>
                  <a:lnTo>
                    <a:pt x="1552" y="1577"/>
                  </a:lnTo>
                  <a:lnTo>
                    <a:pt x="1549" y="1580"/>
                  </a:lnTo>
                  <a:lnTo>
                    <a:pt x="1549" y="1580"/>
                  </a:lnTo>
                  <a:lnTo>
                    <a:pt x="1549" y="1583"/>
                  </a:lnTo>
                  <a:lnTo>
                    <a:pt x="1549" y="1583"/>
                  </a:lnTo>
                  <a:lnTo>
                    <a:pt x="1549" y="1583"/>
                  </a:lnTo>
                  <a:lnTo>
                    <a:pt x="1547" y="1585"/>
                  </a:lnTo>
                  <a:lnTo>
                    <a:pt x="1547" y="1585"/>
                  </a:lnTo>
                  <a:lnTo>
                    <a:pt x="1541" y="1585"/>
                  </a:lnTo>
                  <a:lnTo>
                    <a:pt x="1538" y="1585"/>
                  </a:lnTo>
                  <a:lnTo>
                    <a:pt x="1537" y="1585"/>
                  </a:lnTo>
                  <a:lnTo>
                    <a:pt x="1537" y="1585"/>
                  </a:lnTo>
                  <a:lnTo>
                    <a:pt x="1535" y="1583"/>
                  </a:lnTo>
                  <a:lnTo>
                    <a:pt x="1535" y="1583"/>
                  </a:lnTo>
                  <a:lnTo>
                    <a:pt x="1535" y="1583"/>
                  </a:lnTo>
                  <a:lnTo>
                    <a:pt x="1535" y="1583"/>
                  </a:lnTo>
                  <a:lnTo>
                    <a:pt x="1534" y="1583"/>
                  </a:lnTo>
                  <a:lnTo>
                    <a:pt x="1534" y="1583"/>
                  </a:lnTo>
                  <a:lnTo>
                    <a:pt x="1534" y="1583"/>
                  </a:lnTo>
                  <a:lnTo>
                    <a:pt x="1534" y="1583"/>
                  </a:lnTo>
                  <a:lnTo>
                    <a:pt x="1534" y="1583"/>
                  </a:lnTo>
                  <a:lnTo>
                    <a:pt x="1534" y="1585"/>
                  </a:lnTo>
                  <a:lnTo>
                    <a:pt x="1534" y="1585"/>
                  </a:lnTo>
                  <a:lnTo>
                    <a:pt x="1532" y="1585"/>
                  </a:lnTo>
                  <a:lnTo>
                    <a:pt x="1529" y="1586"/>
                  </a:lnTo>
                  <a:lnTo>
                    <a:pt x="1528" y="1586"/>
                  </a:lnTo>
                  <a:lnTo>
                    <a:pt x="1525" y="1586"/>
                  </a:lnTo>
                  <a:lnTo>
                    <a:pt x="1525" y="1586"/>
                  </a:lnTo>
                  <a:lnTo>
                    <a:pt x="1525" y="1586"/>
                  </a:lnTo>
                  <a:lnTo>
                    <a:pt x="1526" y="1586"/>
                  </a:lnTo>
                  <a:lnTo>
                    <a:pt x="1528" y="1585"/>
                  </a:lnTo>
                  <a:lnTo>
                    <a:pt x="1528" y="1585"/>
                  </a:lnTo>
                  <a:lnTo>
                    <a:pt x="1526" y="1583"/>
                  </a:lnTo>
                  <a:lnTo>
                    <a:pt x="1523" y="1585"/>
                  </a:lnTo>
                  <a:lnTo>
                    <a:pt x="1522" y="1585"/>
                  </a:lnTo>
                  <a:lnTo>
                    <a:pt x="1520" y="1585"/>
                  </a:lnTo>
                  <a:lnTo>
                    <a:pt x="1515" y="1586"/>
                  </a:lnTo>
                  <a:lnTo>
                    <a:pt x="1515" y="1586"/>
                  </a:lnTo>
                  <a:lnTo>
                    <a:pt x="1515" y="1588"/>
                  </a:lnTo>
                  <a:lnTo>
                    <a:pt x="1517" y="1588"/>
                  </a:lnTo>
                  <a:lnTo>
                    <a:pt x="1517" y="1589"/>
                  </a:lnTo>
                  <a:lnTo>
                    <a:pt x="1517" y="1589"/>
                  </a:lnTo>
                  <a:lnTo>
                    <a:pt x="1515" y="1589"/>
                  </a:lnTo>
                  <a:lnTo>
                    <a:pt x="1512" y="1591"/>
                  </a:lnTo>
                  <a:lnTo>
                    <a:pt x="1509" y="1592"/>
                  </a:lnTo>
                  <a:lnTo>
                    <a:pt x="1508" y="1592"/>
                  </a:lnTo>
                  <a:lnTo>
                    <a:pt x="1506" y="1594"/>
                  </a:lnTo>
                  <a:lnTo>
                    <a:pt x="1506" y="1595"/>
                  </a:lnTo>
                  <a:lnTo>
                    <a:pt x="1506" y="1595"/>
                  </a:lnTo>
                  <a:lnTo>
                    <a:pt x="1505" y="1595"/>
                  </a:lnTo>
                  <a:lnTo>
                    <a:pt x="1503" y="1595"/>
                  </a:lnTo>
                  <a:lnTo>
                    <a:pt x="1502" y="1595"/>
                  </a:lnTo>
                  <a:lnTo>
                    <a:pt x="1500" y="1595"/>
                  </a:lnTo>
                  <a:lnTo>
                    <a:pt x="1491" y="1600"/>
                  </a:lnTo>
                  <a:lnTo>
                    <a:pt x="1488" y="1601"/>
                  </a:lnTo>
                  <a:lnTo>
                    <a:pt x="1485" y="1604"/>
                  </a:lnTo>
                  <a:lnTo>
                    <a:pt x="1481" y="1609"/>
                  </a:lnTo>
                  <a:lnTo>
                    <a:pt x="1478" y="1612"/>
                  </a:lnTo>
                  <a:lnTo>
                    <a:pt x="1476" y="1612"/>
                  </a:lnTo>
                  <a:lnTo>
                    <a:pt x="1476" y="1612"/>
                  </a:lnTo>
                  <a:lnTo>
                    <a:pt x="1474" y="1612"/>
                  </a:lnTo>
                  <a:lnTo>
                    <a:pt x="1476" y="1612"/>
                  </a:lnTo>
                  <a:lnTo>
                    <a:pt x="1476" y="1614"/>
                  </a:lnTo>
                  <a:lnTo>
                    <a:pt x="1476" y="1614"/>
                  </a:lnTo>
                  <a:lnTo>
                    <a:pt x="1474" y="1615"/>
                  </a:lnTo>
                  <a:lnTo>
                    <a:pt x="1473" y="1618"/>
                  </a:lnTo>
                  <a:lnTo>
                    <a:pt x="1471" y="1618"/>
                  </a:lnTo>
                  <a:lnTo>
                    <a:pt x="1473" y="1618"/>
                  </a:lnTo>
                  <a:lnTo>
                    <a:pt x="1471" y="1618"/>
                  </a:lnTo>
                  <a:lnTo>
                    <a:pt x="1470" y="1615"/>
                  </a:lnTo>
                  <a:lnTo>
                    <a:pt x="1470" y="1618"/>
                  </a:lnTo>
                  <a:lnTo>
                    <a:pt x="1470" y="1618"/>
                  </a:lnTo>
                  <a:lnTo>
                    <a:pt x="1468" y="1618"/>
                  </a:lnTo>
                  <a:lnTo>
                    <a:pt x="1468" y="1618"/>
                  </a:lnTo>
                  <a:lnTo>
                    <a:pt x="1467" y="1618"/>
                  </a:lnTo>
                  <a:lnTo>
                    <a:pt x="1465" y="1618"/>
                  </a:lnTo>
                  <a:lnTo>
                    <a:pt x="1467" y="1618"/>
                  </a:lnTo>
                  <a:lnTo>
                    <a:pt x="1468" y="1620"/>
                  </a:lnTo>
                  <a:lnTo>
                    <a:pt x="1470" y="1620"/>
                  </a:lnTo>
                  <a:lnTo>
                    <a:pt x="1470" y="1620"/>
                  </a:lnTo>
                  <a:lnTo>
                    <a:pt x="1468" y="1624"/>
                  </a:lnTo>
                  <a:lnTo>
                    <a:pt x="1467" y="1624"/>
                  </a:lnTo>
                  <a:lnTo>
                    <a:pt x="1467" y="1624"/>
                  </a:lnTo>
                  <a:lnTo>
                    <a:pt x="1467" y="1624"/>
                  </a:lnTo>
                  <a:lnTo>
                    <a:pt x="1468" y="1624"/>
                  </a:lnTo>
                  <a:lnTo>
                    <a:pt x="1467" y="1627"/>
                  </a:lnTo>
                  <a:lnTo>
                    <a:pt x="1467" y="1630"/>
                  </a:lnTo>
                  <a:lnTo>
                    <a:pt x="1467" y="1630"/>
                  </a:lnTo>
                  <a:lnTo>
                    <a:pt x="1465" y="1630"/>
                  </a:lnTo>
                  <a:lnTo>
                    <a:pt x="1467" y="1630"/>
                  </a:lnTo>
                  <a:lnTo>
                    <a:pt x="1467" y="1632"/>
                  </a:lnTo>
                  <a:lnTo>
                    <a:pt x="1467" y="1633"/>
                  </a:lnTo>
                  <a:lnTo>
                    <a:pt x="1467" y="1633"/>
                  </a:lnTo>
                  <a:lnTo>
                    <a:pt x="1467" y="1636"/>
                  </a:lnTo>
                  <a:lnTo>
                    <a:pt x="1467" y="1638"/>
                  </a:lnTo>
                  <a:lnTo>
                    <a:pt x="1468" y="1639"/>
                  </a:lnTo>
                  <a:lnTo>
                    <a:pt x="1468" y="1642"/>
                  </a:lnTo>
                  <a:lnTo>
                    <a:pt x="1468" y="1642"/>
                  </a:lnTo>
                  <a:lnTo>
                    <a:pt x="1468" y="1642"/>
                  </a:lnTo>
                  <a:lnTo>
                    <a:pt x="1468" y="1644"/>
                  </a:lnTo>
                  <a:lnTo>
                    <a:pt x="1467" y="1648"/>
                  </a:lnTo>
                  <a:lnTo>
                    <a:pt x="1467" y="1650"/>
                  </a:lnTo>
                  <a:lnTo>
                    <a:pt x="1467" y="1655"/>
                  </a:lnTo>
                  <a:lnTo>
                    <a:pt x="1467" y="1656"/>
                  </a:lnTo>
                  <a:lnTo>
                    <a:pt x="1467" y="1658"/>
                  </a:lnTo>
                  <a:lnTo>
                    <a:pt x="1465" y="1660"/>
                  </a:lnTo>
                  <a:lnTo>
                    <a:pt x="1465" y="1661"/>
                  </a:lnTo>
                  <a:lnTo>
                    <a:pt x="1462" y="1662"/>
                  </a:lnTo>
                  <a:lnTo>
                    <a:pt x="1459" y="1665"/>
                  </a:lnTo>
                  <a:lnTo>
                    <a:pt x="1456" y="1668"/>
                  </a:lnTo>
                  <a:lnTo>
                    <a:pt x="1453" y="1673"/>
                  </a:lnTo>
                  <a:lnTo>
                    <a:pt x="1450" y="1679"/>
                  </a:lnTo>
                  <a:lnTo>
                    <a:pt x="1447" y="1687"/>
                  </a:lnTo>
                  <a:lnTo>
                    <a:pt x="1443" y="1695"/>
                  </a:lnTo>
                  <a:lnTo>
                    <a:pt x="1441" y="1696"/>
                  </a:lnTo>
                  <a:lnTo>
                    <a:pt x="1440" y="1699"/>
                  </a:lnTo>
                  <a:lnTo>
                    <a:pt x="1436" y="1702"/>
                  </a:lnTo>
                  <a:lnTo>
                    <a:pt x="1432" y="1705"/>
                  </a:lnTo>
                  <a:lnTo>
                    <a:pt x="1429" y="1708"/>
                  </a:lnTo>
                  <a:lnTo>
                    <a:pt x="1427" y="1709"/>
                  </a:lnTo>
                  <a:lnTo>
                    <a:pt x="1426" y="1711"/>
                  </a:lnTo>
                  <a:lnTo>
                    <a:pt x="1424" y="1711"/>
                  </a:lnTo>
                  <a:lnTo>
                    <a:pt x="1426" y="1709"/>
                  </a:lnTo>
                  <a:lnTo>
                    <a:pt x="1426" y="1708"/>
                  </a:lnTo>
                  <a:lnTo>
                    <a:pt x="1424" y="1708"/>
                  </a:lnTo>
                  <a:lnTo>
                    <a:pt x="1426" y="1708"/>
                  </a:lnTo>
                  <a:lnTo>
                    <a:pt x="1427" y="1708"/>
                  </a:lnTo>
                  <a:lnTo>
                    <a:pt x="1427" y="1708"/>
                  </a:lnTo>
                  <a:lnTo>
                    <a:pt x="1429" y="1707"/>
                  </a:lnTo>
                  <a:lnTo>
                    <a:pt x="1430" y="1707"/>
                  </a:lnTo>
                  <a:lnTo>
                    <a:pt x="1432" y="1703"/>
                  </a:lnTo>
                  <a:lnTo>
                    <a:pt x="1435" y="1702"/>
                  </a:lnTo>
                  <a:lnTo>
                    <a:pt x="1436" y="1701"/>
                  </a:lnTo>
                  <a:lnTo>
                    <a:pt x="1436" y="1699"/>
                  </a:lnTo>
                  <a:lnTo>
                    <a:pt x="1436" y="1697"/>
                  </a:lnTo>
                  <a:lnTo>
                    <a:pt x="1436" y="1697"/>
                  </a:lnTo>
                  <a:lnTo>
                    <a:pt x="1438" y="1697"/>
                  </a:lnTo>
                  <a:lnTo>
                    <a:pt x="1438" y="1696"/>
                  </a:lnTo>
                  <a:lnTo>
                    <a:pt x="1438" y="1696"/>
                  </a:lnTo>
                  <a:lnTo>
                    <a:pt x="1440" y="1695"/>
                  </a:lnTo>
                  <a:lnTo>
                    <a:pt x="1441" y="1693"/>
                  </a:lnTo>
                  <a:lnTo>
                    <a:pt x="1443" y="1691"/>
                  </a:lnTo>
                  <a:lnTo>
                    <a:pt x="1441" y="1687"/>
                  </a:lnTo>
                  <a:lnTo>
                    <a:pt x="1443" y="1687"/>
                  </a:lnTo>
                  <a:lnTo>
                    <a:pt x="1443" y="1689"/>
                  </a:lnTo>
                  <a:lnTo>
                    <a:pt x="1443" y="1689"/>
                  </a:lnTo>
                  <a:lnTo>
                    <a:pt x="1444" y="1685"/>
                  </a:lnTo>
                  <a:lnTo>
                    <a:pt x="1444" y="1685"/>
                  </a:lnTo>
                  <a:lnTo>
                    <a:pt x="1443" y="1685"/>
                  </a:lnTo>
                  <a:lnTo>
                    <a:pt x="1440" y="1687"/>
                  </a:lnTo>
                  <a:lnTo>
                    <a:pt x="1438" y="1687"/>
                  </a:lnTo>
                  <a:lnTo>
                    <a:pt x="1438" y="1685"/>
                  </a:lnTo>
                  <a:lnTo>
                    <a:pt x="1436" y="1683"/>
                  </a:lnTo>
                  <a:lnTo>
                    <a:pt x="1435" y="1683"/>
                  </a:lnTo>
                  <a:lnTo>
                    <a:pt x="1435" y="1683"/>
                  </a:lnTo>
                  <a:lnTo>
                    <a:pt x="1435" y="1683"/>
                  </a:lnTo>
                  <a:lnTo>
                    <a:pt x="1435" y="1683"/>
                  </a:lnTo>
                  <a:lnTo>
                    <a:pt x="1435" y="1685"/>
                  </a:lnTo>
                  <a:lnTo>
                    <a:pt x="1436" y="1687"/>
                  </a:lnTo>
                  <a:lnTo>
                    <a:pt x="1436" y="1687"/>
                  </a:lnTo>
                  <a:lnTo>
                    <a:pt x="1435" y="1689"/>
                  </a:lnTo>
                  <a:lnTo>
                    <a:pt x="1435" y="1690"/>
                  </a:lnTo>
                  <a:lnTo>
                    <a:pt x="1435" y="1691"/>
                  </a:lnTo>
                  <a:lnTo>
                    <a:pt x="1435" y="1691"/>
                  </a:lnTo>
                  <a:lnTo>
                    <a:pt x="1433" y="1691"/>
                  </a:lnTo>
                  <a:lnTo>
                    <a:pt x="1433" y="1693"/>
                  </a:lnTo>
                  <a:lnTo>
                    <a:pt x="1432" y="1695"/>
                  </a:lnTo>
                  <a:lnTo>
                    <a:pt x="1432" y="1696"/>
                  </a:lnTo>
                  <a:lnTo>
                    <a:pt x="1432" y="1696"/>
                  </a:lnTo>
                  <a:lnTo>
                    <a:pt x="1432" y="1697"/>
                  </a:lnTo>
                  <a:lnTo>
                    <a:pt x="1429" y="1699"/>
                  </a:lnTo>
                  <a:lnTo>
                    <a:pt x="1427" y="1701"/>
                  </a:lnTo>
                  <a:lnTo>
                    <a:pt x="1426" y="1701"/>
                  </a:lnTo>
                  <a:lnTo>
                    <a:pt x="1426" y="1702"/>
                  </a:lnTo>
                  <a:lnTo>
                    <a:pt x="1426" y="1703"/>
                  </a:lnTo>
                  <a:lnTo>
                    <a:pt x="1424" y="1705"/>
                  </a:lnTo>
                  <a:lnTo>
                    <a:pt x="1423" y="1708"/>
                  </a:lnTo>
                  <a:lnTo>
                    <a:pt x="1423" y="1709"/>
                  </a:lnTo>
                  <a:lnTo>
                    <a:pt x="1424" y="1711"/>
                  </a:lnTo>
                  <a:lnTo>
                    <a:pt x="1424" y="1713"/>
                  </a:lnTo>
                  <a:lnTo>
                    <a:pt x="1423" y="1713"/>
                  </a:lnTo>
                  <a:lnTo>
                    <a:pt x="1423" y="1714"/>
                  </a:lnTo>
                  <a:lnTo>
                    <a:pt x="1421" y="1715"/>
                  </a:lnTo>
                  <a:lnTo>
                    <a:pt x="1420" y="1723"/>
                  </a:lnTo>
                  <a:lnTo>
                    <a:pt x="1418" y="1726"/>
                  </a:lnTo>
                  <a:lnTo>
                    <a:pt x="1417" y="1728"/>
                  </a:lnTo>
                  <a:lnTo>
                    <a:pt x="1415" y="1731"/>
                  </a:lnTo>
                  <a:lnTo>
                    <a:pt x="1409" y="1735"/>
                  </a:lnTo>
                  <a:lnTo>
                    <a:pt x="1409" y="1735"/>
                  </a:lnTo>
                  <a:lnTo>
                    <a:pt x="1408" y="1737"/>
                  </a:lnTo>
                  <a:lnTo>
                    <a:pt x="1408" y="1740"/>
                  </a:lnTo>
                  <a:lnTo>
                    <a:pt x="1405" y="1743"/>
                  </a:lnTo>
                  <a:lnTo>
                    <a:pt x="1405" y="1744"/>
                  </a:lnTo>
                  <a:lnTo>
                    <a:pt x="1402" y="1747"/>
                  </a:lnTo>
                  <a:lnTo>
                    <a:pt x="1400" y="1749"/>
                  </a:lnTo>
                  <a:lnTo>
                    <a:pt x="1399" y="1749"/>
                  </a:lnTo>
                  <a:lnTo>
                    <a:pt x="1397" y="1750"/>
                  </a:lnTo>
                  <a:lnTo>
                    <a:pt x="1391" y="1753"/>
                  </a:lnTo>
                  <a:lnTo>
                    <a:pt x="1388" y="1752"/>
                  </a:lnTo>
                  <a:lnTo>
                    <a:pt x="1386" y="1752"/>
                  </a:lnTo>
                  <a:lnTo>
                    <a:pt x="1385" y="1750"/>
                  </a:lnTo>
                  <a:lnTo>
                    <a:pt x="1380" y="1750"/>
                  </a:lnTo>
                  <a:lnTo>
                    <a:pt x="1379" y="1752"/>
                  </a:lnTo>
                  <a:lnTo>
                    <a:pt x="1376" y="1752"/>
                  </a:lnTo>
                  <a:lnTo>
                    <a:pt x="1374" y="1752"/>
                  </a:lnTo>
                  <a:lnTo>
                    <a:pt x="1374" y="1752"/>
                  </a:lnTo>
                  <a:lnTo>
                    <a:pt x="1373" y="1752"/>
                  </a:lnTo>
                  <a:lnTo>
                    <a:pt x="1371" y="1750"/>
                  </a:lnTo>
                  <a:lnTo>
                    <a:pt x="1367" y="1749"/>
                  </a:lnTo>
                  <a:lnTo>
                    <a:pt x="1362" y="1746"/>
                  </a:lnTo>
                  <a:lnTo>
                    <a:pt x="1357" y="1746"/>
                  </a:lnTo>
                  <a:lnTo>
                    <a:pt x="1354" y="1746"/>
                  </a:lnTo>
                  <a:lnTo>
                    <a:pt x="1354" y="1746"/>
                  </a:lnTo>
                  <a:lnTo>
                    <a:pt x="1353" y="1744"/>
                  </a:lnTo>
                  <a:lnTo>
                    <a:pt x="1353" y="1744"/>
                  </a:lnTo>
                  <a:lnTo>
                    <a:pt x="1350" y="1741"/>
                  </a:lnTo>
                  <a:lnTo>
                    <a:pt x="1347" y="1738"/>
                  </a:lnTo>
                  <a:lnTo>
                    <a:pt x="1347" y="1735"/>
                  </a:lnTo>
                  <a:lnTo>
                    <a:pt x="1347" y="1732"/>
                  </a:lnTo>
                  <a:lnTo>
                    <a:pt x="1348" y="1728"/>
                  </a:lnTo>
                  <a:lnTo>
                    <a:pt x="1348" y="1728"/>
                  </a:lnTo>
                  <a:lnTo>
                    <a:pt x="1348" y="1726"/>
                  </a:lnTo>
                  <a:lnTo>
                    <a:pt x="1350" y="1726"/>
                  </a:lnTo>
                  <a:lnTo>
                    <a:pt x="1350" y="1726"/>
                  </a:lnTo>
                  <a:lnTo>
                    <a:pt x="1351" y="1725"/>
                  </a:lnTo>
                  <a:lnTo>
                    <a:pt x="1351" y="1723"/>
                  </a:lnTo>
                  <a:lnTo>
                    <a:pt x="1351" y="1722"/>
                  </a:lnTo>
                  <a:lnTo>
                    <a:pt x="1350" y="1719"/>
                  </a:lnTo>
                  <a:lnTo>
                    <a:pt x="1350" y="1717"/>
                  </a:lnTo>
                  <a:lnTo>
                    <a:pt x="1350" y="1719"/>
                  </a:lnTo>
                  <a:lnTo>
                    <a:pt x="1350" y="1723"/>
                  </a:lnTo>
                  <a:lnTo>
                    <a:pt x="1350" y="1725"/>
                  </a:lnTo>
                  <a:lnTo>
                    <a:pt x="1350" y="1726"/>
                  </a:lnTo>
                  <a:lnTo>
                    <a:pt x="1348" y="1726"/>
                  </a:lnTo>
                  <a:lnTo>
                    <a:pt x="1348" y="1726"/>
                  </a:lnTo>
                  <a:lnTo>
                    <a:pt x="1347" y="1726"/>
                  </a:lnTo>
                  <a:lnTo>
                    <a:pt x="1347" y="1729"/>
                  </a:lnTo>
                  <a:lnTo>
                    <a:pt x="1345" y="1734"/>
                  </a:lnTo>
                  <a:lnTo>
                    <a:pt x="1345" y="1735"/>
                  </a:lnTo>
                  <a:lnTo>
                    <a:pt x="1347" y="1738"/>
                  </a:lnTo>
                  <a:lnTo>
                    <a:pt x="1347" y="1738"/>
                  </a:lnTo>
                  <a:lnTo>
                    <a:pt x="1347" y="1740"/>
                  </a:lnTo>
                  <a:lnTo>
                    <a:pt x="1347" y="1741"/>
                  </a:lnTo>
                  <a:lnTo>
                    <a:pt x="1347" y="1743"/>
                  </a:lnTo>
                  <a:lnTo>
                    <a:pt x="1347" y="1743"/>
                  </a:lnTo>
                  <a:lnTo>
                    <a:pt x="1345" y="1743"/>
                  </a:lnTo>
                  <a:lnTo>
                    <a:pt x="1347" y="1746"/>
                  </a:lnTo>
                  <a:lnTo>
                    <a:pt x="1347" y="1747"/>
                  </a:lnTo>
                  <a:lnTo>
                    <a:pt x="1348" y="1749"/>
                  </a:lnTo>
                  <a:lnTo>
                    <a:pt x="1354" y="1752"/>
                  </a:lnTo>
                  <a:lnTo>
                    <a:pt x="1357" y="1755"/>
                  </a:lnTo>
                  <a:lnTo>
                    <a:pt x="1361" y="1756"/>
                  </a:lnTo>
                  <a:lnTo>
                    <a:pt x="1362" y="1760"/>
                  </a:lnTo>
                  <a:lnTo>
                    <a:pt x="1362" y="1761"/>
                  </a:lnTo>
                  <a:lnTo>
                    <a:pt x="1361" y="1764"/>
                  </a:lnTo>
                  <a:lnTo>
                    <a:pt x="1361" y="1767"/>
                  </a:lnTo>
                  <a:lnTo>
                    <a:pt x="1361" y="1770"/>
                  </a:lnTo>
                  <a:lnTo>
                    <a:pt x="1361" y="1772"/>
                  </a:lnTo>
                  <a:lnTo>
                    <a:pt x="1364" y="1773"/>
                  </a:lnTo>
                  <a:lnTo>
                    <a:pt x="1365" y="1775"/>
                  </a:lnTo>
                  <a:lnTo>
                    <a:pt x="1368" y="1775"/>
                  </a:lnTo>
                  <a:lnTo>
                    <a:pt x="1368" y="1775"/>
                  </a:lnTo>
                  <a:lnTo>
                    <a:pt x="1368" y="1776"/>
                  </a:lnTo>
                  <a:lnTo>
                    <a:pt x="1368" y="1781"/>
                  </a:lnTo>
                  <a:lnTo>
                    <a:pt x="1368" y="1782"/>
                  </a:lnTo>
                  <a:lnTo>
                    <a:pt x="1368" y="1784"/>
                  </a:lnTo>
                  <a:lnTo>
                    <a:pt x="1364" y="1791"/>
                  </a:lnTo>
                  <a:lnTo>
                    <a:pt x="1359" y="1796"/>
                  </a:lnTo>
                  <a:lnTo>
                    <a:pt x="1359" y="1799"/>
                  </a:lnTo>
                  <a:lnTo>
                    <a:pt x="1357" y="1801"/>
                  </a:lnTo>
                  <a:lnTo>
                    <a:pt x="1356" y="1802"/>
                  </a:lnTo>
                  <a:lnTo>
                    <a:pt x="1350" y="1807"/>
                  </a:lnTo>
                  <a:lnTo>
                    <a:pt x="1339" y="1810"/>
                  </a:lnTo>
                  <a:lnTo>
                    <a:pt x="1332" y="1813"/>
                  </a:lnTo>
                  <a:lnTo>
                    <a:pt x="1330" y="1813"/>
                  </a:lnTo>
                  <a:lnTo>
                    <a:pt x="1316" y="1816"/>
                  </a:lnTo>
                  <a:lnTo>
                    <a:pt x="1313" y="1816"/>
                  </a:lnTo>
                  <a:lnTo>
                    <a:pt x="1310" y="1816"/>
                  </a:lnTo>
                  <a:lnTo>
                    <a:pt x="1307" y="1816"/>
                  </a:lnTo>
                  <a:lnTo>
                    <a:pt x="1304" y="1814"/>
                  </a:lnTo>
                  <a:lnTo>
                    <a:pt x="1303" y="1814"/>
                  </a:lnTo>
                  <a:lnTo>
                    <a:pt x="1301" y="1813"/>
                  </a:lnTo>
                  <a:lnTo>
                    <a:pt x="1300" y="1813"/>
                  </a:lnTo>
                  <a:lnTo>
                    <a:pt x="1298" y="1813"/>
                  </a:lnTo>
                  <a:lnTo>
                    <a:pt x="1300" y="1816"/>
                  </a:lnTo>
                  <a:lnTo>
                    <a:pt x="1300" y="1817"/>
                  </a:lnTo>
                  <a:lnTo>
                    <a:pt x="1300" y="1819"/>
                  </a:lnTo>
                  <a:lnTo>
                    <a:pt x="1301" y="1820"/>
                  </a:lnTo>
                  <a:lnTo>
                    <a:pt x="1301" y="1820"/>
                  </a:lnTo>
                  <a:lnTo>
                    <a:pt x="1303" y="1822"/>
                  </a:lnTo>
                  <a:lnTo>
                    <a:pt x="1301" y="1822"/>
                  </a:lnTo>
                  <a:lnTo>
                    <a:pt x="1301" y="1822"/>
                  </a:lnTo>
                  <a:lnTo>
                    <a:pt x="1303" y="1823"/>
                  </a:lnTo>
                  <a:lnTo>
                    <a:pt x="1303" y="1825"/>
                  </a:lnTo>
                  <a:lnTo>
                    <a:pt x="1301" y="1828"/>
                  </a:lnTo>
                  <a:lnTo>
                    <a:pt x="1300" y="1829"/>
                  </a:lnTo>
                  <a:lnTo>
                    <a:pt x="1300" y="1829"/>
                  </a:lnTo>
                  <a:lnTo>
                    <a:pt x="1300" y="1831"/>
                  </a:lnTo>
                  <a:lnTo>
                    <a:pt x="1298" y="1834"/>
                  </a:lnTo>
                  <a:lnTo>
                    <a:pt x="1298" y="1837"/>
                  </a:lnTo>
                  <a:lnTo>
                    <a:pt x="1298" y="1839"/>
                  </a:lnTo>
                  <a:lnTo>
                    <a:pt x="1300" y="1842"/>
                  </a:lnTo>
                  <a:lnTo>
                    <a:pt x="1300" y="1845"/>
                  </a:lnTo>
                  <a:lnTo>
                    <a:pt x="1298" y="1846"/>
                  </a:lnTo>
                  <a:lnTo>
                    <a:pt x="1294" y="1848"/>
                  </a:lnTo>
                  <a:lnTo>
                    <a:pt x="1291" y="1849"/>
                  </a:lnTo>
                  <a:lnTo>
                    <a:pt x="1288" y="1851"/>
                  </a:lnTo>
                  <a:lnTo>
                    <a:pt x="1283" y="1851"/>
                  </a:lnTo>
                  <a:lnTo>
                    <a:pt x="1282" y="1851"/>
                  </a:lnTo>
                  <a:lnTo>
                    <a:pt x="1277" y="1848"/>
                  </a:lnTo>
                  <a:lnTo>
                    <a:pt x="1274" y="1846"/>
                  </a:lnTo>
                  <a:lnTo>
                    <a:pt x="1271" y="1845"/>
                  </a:lnTo>
                  <a:lnTo>
                    <a:pt x="1268" y="1845"/>
                  </a:lnTo>
                  <a:lnTo>
                    <a:pt x="1268" y="1845"/>
                  </a:lnTo>
                  <a:lnTo>
                    <a:pt x="1269" y="1843"/>
                  </a:lnTo>
                  <a:lnTo>
                    <a:pt x="1268" y="1843"/>
                  </a:lnTo>
                  <a:lnTo>
                    <a:pt x="1268" y="1843"/>
                  </a:lnTo>
                  <a:lnTo>
                    <a:pt x="1265" y="1845"/>
                  </a:lnTo>
                  <a:lnTo>
                    <a:pt x="1265" y="1846"/>
                  </a:lnTo>
                  <a:lnTo>
                    <a:pt x="1265" y="1846"/>
                  </a:lnTo>
                  <a:lnTo>
                    <a:pt x="1265" y="1849"/>
                  </a:lnTo>
                  <a:lnTo>
                    <a:pt x="1265" y="1851"/>
                  </a:lnTo>
                  <a:lnTo>
                    <a:pt x="1266" y="1857"/>
                  </a:lnTo>
                  <a:lnTo>
                    <a:pt x="1266" y="1860"/>
                  </a:lnTo>
                  <a:lnTo>
                    <a:pt x="1266" y="1863"/>
                  </a:lnTo>
                  <a:lnTo>
                    <a:pt x="1266" y="1866"/>
                  </a:lnTo>
                  <a:lnTo>
                    <a:pt x="1268" y="1866"/>
                  </a:lnTo>
                  <a:lnTo>
                    <a:pt x="1269" y="1867"/>
                  </a:lnTo>
                  <a:lnTo>
                    <a:pt x="1271" y="1869"/>
                  </a:lnTo>
                  <a:lnTo>
                    <a:pt x="1272" y="1867"/>
                  </a:lnTo>
                  <a:lnTo>
                    <a:pt x="1272" y="1869"/>
                  </a:lnTo>
                  <a:lnTo>
                    <a:pt x="1272" y="1869"/>
                  </a:lnTo>
                  <a:lnTo>
                    <a:pt x="1271" y="1871"/>
                  </a:lnTo>
                  <a:lnTo>
                    <a:pt x="1271" y="1871"/>
                  </a:lnTo>
                  <a:lnTo>
                    <a:pt x="1274" y="1871"/>
                  </a:lnTo>
                  <a:lnTo>
                    <a:pt x="1275" y="1871"/>
                  </a:lnTo>
                  <a:lnTo>
                    <a:pt x="1277" y="1871"/>
                  </a:lnTo>
                  <a:lnTo>
                    <a:pt x="1278" y="1871"/>
                  </a:lnTo>
                  <a:lnTo>
                    <a:pt x="1278" y="1869"/>
                  </a:lnTo>
                  <a:lnTo>
                    <a:pt x="1275" y="1867"/>
                  </a:lnTo>
                  <a:lnTo>
                    <a:pt x="1275" y="1867"/>
                  </a:lnTo>
                  <a:lnTo>
                    <a:pt x="1277" y="1867"/>
                  </a:lnTo>
                  <a:lnTo>
                    <a:pt x="1280" y="1866"/>
                  </a:lnTo>
                  <a:lnTo>
                    <a:pt x="1282" y="1866"/>
                  </a:lnTo>
                  <a:lnTo>
                    <a:pt x="1282" y="1866"/>
                  </a:lnTo>
                  <a:lnTo>
                    <a:pt x="1283" y="1867"/>
                  </a:lnTo>
                  <a:lnTo>
                    <a:pt x="1283" y="1869"/>
                  </a:lnTo>
                  <a:lnTo>
                    <a:pt x="1283" y="1871"/>
                  </a:lnTo>
                  <a:lnTo>
                    <a:pt x="1283" y="1874"/>
                  </a:lnTo>
                  <a:lnTo>
                    <a:pt x="1283" y="1875"/>
                  </a:lnTo>
                  <a:lnTo>
                    <a:pt x="1283" y="1877"/>
                  </a:lnTo>
                  <a:lnTo>
                    <a:pt x="1283" y="1878"/>
                  </a:lnTo>
                  <a:lnTo>
                    <a:pt x="1278" y="1878"/>
                  </a:lnTo>
                  <a:lnTo>
                    <a:pt x="1277" y="1878"/>
                  </a:lnTo>
                  <a:lnTo>
                    <a:pt x="1275" y="1877"/>
                  </a:lnTo>
                  <a:lnTo>
                    <a:pt x="1275" y="1875"/>
                  </a:lnTo>
                  <a:lnTo>
                    <a:pt x="1274" y="1874"/>
                  </a:lnTo>
                  <a:lnTo>
                    <a:pt x="1272" y="1872"/>
                  </a:lnTo>
                  <a:lnTo>
                    <a:pt x="1271" y="1874"/>
                  </a:lnTo>
                  <a:lnTo>
                    <a:pt x="1269" y="1875"/>
                  </a:lnTo>
                  <a:lnTo>
                    <a:pt x="1266" y="1875"/>
                  </a:lnTo>
                  <a:lnTo>
                    <a:pt x="1266" y="1877"/>
                  </a:lnTo>
                  <a:lnTo>
                    <a:pt x="1271" y="1880"/>
                  </a:lnTo>
                  <a:lnTo>
                    <a:pt x="1274" y="1880"/>
                  </a:lnTo>
                  <a:lnTo>
                    <a:pt x="1274" y="1880"/>
                  </a:lnTo>
                  <a:lnTo>
                    <a:pt x="1275" y="1880"/>
                  </a:lnTo>
                  <a:lnTo>
                    <a:pt x="1274" y="1881"/>
                  </a:lnTo>
                  <a:lnTo>
                    <a:pt x="1274" y="1881"/>
                  </a:lnTo>
                  <a:lnTo>
                    <a:pt x="1269" y="1883"/>
                  </a:lnTo>
                  <a:lnTo>
                    <a:pt x="1268" y="1884"/>
                  </a:lnTo>
                  <a:lnTo>
                    <a:pt x="1266" y="1886"/>
                  </a:lnTo>
                  <a:lnTo>
                    <a:pt x="1263" y="1889"/>
                  </a:lnTo>
                  <a:lnTo>
                    <a:pt x="1263" y="1890"/>
                  </a:lnTo>
                  <a:lnTo>
                    <a:pt x="1263" y="1892"/>
                  </a:lnTo>
                  <a:lnTo>
                    <a:pt x="1263" y="1893"/>
                  </a:lnTo>
                  <a:lnTo>
                    <a:pt x="1263" y="1898"/>
                  </a:lnTo>
                  <a:lnTo>
                    <a:pt x="1263" y="1901"/>
                  </a:lnTo>
                  <a:lnTo>
                    <a:pt x="1263" y="1902"/>
                  </a:lnTo>
                  <a:lnTo>
                    <a:pt x="1263" y="1904"/>
                  </a:lnTo>
                  <a:lnTo>
                    <a:pt x="1262" y="1906"/>
                  </a:lnTo>
                  <a:lnTo>
                    <a:pt x="1259" y="1909"/>
                  </a:lnTo>
                  <a:lnTo>
                    <a:pt x="1257" y="1912"/>
                  </a:lnTo>
                  <a:lnTo>
                    <a:pt x="1259" y="1913"/>
                  </a:lnTo>
                  <a:lnTo>
                    <a:pt x="1259" y="1915"/>
                  </a:lnTo>
                  <a:lnTo>
                    <a:pt x="1259" y="1915"/>
                  </a:lnTo>
                  <a:lnTo>
                    <a:pt x="1257" y="1915"/>
                  </a:lnTo>
                  <a:lnTo>
                    <a:pt x="1251" y="1915"/>
                  </a:lnTo>
                  <a:lnTo>
                    <a:pt x="1250" y="1916"/>
                  </a:lnTo>
                  <a:lnTo>
                    <a:pt x="1248" y="1916"/>
                  </a:lnTo>
                  <a:lnTo>
                    <a:pt x="1248" y="1918"/>
                  </a:lnTo>
                  <a:lnTo>
                    <a:pt x="1247" y="1918"/>
                  </a:lnTo>
                  <a:lnTo>
                    <a:pt x="1244" y="1919"/>
                  </a:lnTo>
                  <a:lnTo>
                    <a:pt x="1242" y="1919"/>
                  </a:lnTo>
                  <a:lnTo>
                    <a:pt x="1239" y="1925"/>
                  </a:lnTo>
                  <a:lnTo>
                    <a:pt x="1237" y="1928"/>
                  </a:lnTo>
                  <a:lnTo>
                    <a:pt x="1234" y="1931"/>
                  </a:lnTo>
                  <a:lnTo>
                    <a:pt x="1234" y="1933"/>
                  </a:lnTo>
                  <a:lnTo>
                    <a:pt x="1234" y="1936"/>
                  </a:lnTo>
                  <a:lnTo>
                    <a:pt x="1234" y="1937"/>
                  </a:lnTo>
                  <a:lnTo>
                    <a:pt x="1234" y="1939"/>
                  </a:lnTo>
                  <a:lnTo>
                    <a:pt x="1236" y="1940"/>
                  </a:lnTo>
                  <a:lnTo>
                    <a:pt x="1237" y="1942"/>
                  </a:lnTo>
                  <a:lnTo>
                    <a:pt x="1245" y="1950"/>
                  </a:lnTo>
                  <a:lnTo>
                    <a:pt x="1247" y="1951"/>
                  </a:lnTo>
                  <a:lnTo>
                    <a:pt x="1254" y="1951"/>
                  </a:lnTo>
                  <a:lnTo>
                    <a:pt x="1256" y="1953"/>
                  </a:lnTo>
                  <a:lnTo>
                    <a:pt x="1257" y="1954"/>
                  </a:lnTo>
                  <a:lnTo>
                    <a:pt x="1257" y="1956"/>
                  </a:lnTo>
                  <a:lnTo>
                    <a:pt x="1257" y="1960"/>
                  </a:lnTo>
                  <a:lnTo>
                    <a:pt x="1256" y="1962"/>
                  </a:lnTo>
                  <a:lnTo>
                    <a:pt x="1256" y="1963"/>
                  </a:lnTo>
                  <a:lnTo>
                    <a:pt x="1254" y="1965"/>
                  </a:lnTo>
                  <a:lnTo>
                    <a:pt x="1251" y="1965"/>
                  </a:lnTo>
                  <a:lnTo>
                    <a:pt x="1253" y="1966"/>
                  </a:lnTo>
                  <a:lnTo>
                    <a:pt x="1253" y="1966"/>
                  </a:lnTo>
                  <a:lnTo>
                    <a:pt x="1254" y="1965"/>
                  </a:lnTo>
                  <a:lnTo>
                    <a:pt x="1256" y="1966"/>
                  </a:lnTo>
                  <a:lnTo>
                    <a:pt x="1256" y="1968"/>
                  </a:lnTo>
                  <a:lnTo>
                    <a:pt x="1256" y="1968"/>
                  </a:lnTo>
                  <a:lnTo>
                    <a:pt x="1254" y="1969"/>
                  </a:lnTo>
                  <a:lnTo>
                    <a:pt x="1254" y="1969"/>
                  </a:lnTo>
                  <a:lnTo>
                    <a:pt x="1250" y="1974"/>
                  </a:lnTo>
                  <a:lnTo>
                    <a:pt x="1247" y="1975"/>
                  </a:lnTo>
                  <a:lnTo>
                    <a:pt x="1245" y="1978"/>
                  </a:lnTo>
                  <a:lnTo>
                    <a:pt x="1242" y="1980"/>
                  </a:lnTo>
                  <a:lnTo>
                    <a:pt x="1240" y="1982"/>
                  </a:lnTo>
                  <a:lnTo>
                    <a:pt x="1239" y="1983"/>
                  </a:lnTo>
                  <a:lnTo>
                    <a:pt x="1236" y="1986"/>
                  </a:lnTo>
                  <a:lnTo>
                    <a:pt x="1233" y="1992"/>
                  </a:lnTo>
                  <a:lnTo>
                    <a:pt x="1233" y="1992"/>
                  </a:lnTo>
                  <a:lnTo>
                    <a:pt x="1234" y="1994"/>
                  </a:lnTo>
                  <a:lnTo>
                    <a:pt x="1233" y="2003"/>
                  </a:lnTo>
                  <a:lnTo>
                    <a:pt x="1231" y="2004"/>
                  </a:lnTo>
                  <a:lnTo>
                    <a:pt x="1230" y="2006"/>
                  </a:lnTo>
                  <a:lnTo>
                    <a:pt x="1228" y="2007"/>
                  </a:lnTo>
                  <a:lnTo>
                    <a:pt x="1227" y="2007"/>
                  </a:lnTo>
                  <a:lnTo>
                    <a:pt x="1225" y="2007"/>
                  </a:lnTo>
                  <a:lnTo>
                    <a:pt x="1224" y="2006"/>
                  </a:lnTo>
                  <a:lnTo>
                    <a:pt x="1222" y="2003"/>
                  </a:lnTo>
                  <a:lnTo>
                    <a:pt x="1221" y="2001"/>
                  </a:lnTo>
                  <a:lnTo>
                    <a:pt x="1221" y="2001"/>
                  </a:lnTo>
                  <a:lnTo>
                    <a:pt x="1222" y="2003"/>
                  </a:lnTo>
                  <a:lnTo>
                    <a:pt x="1221" y="2004"/>
                  </a:lnTo>
                  <a:lnTo>
                    <a:pt x="1218" y="2006"/>
                  </a:lnTo>
                  <a:lnTo>
                    <a:pt x="1218" y="2006"/>
                  </a:lnTo>
                  <a:lnTo>
                    <a:pt x="1221" y="2006"/>
                  </a:lnTo>
                  <a:lnTo>
                    <a:pt x="1222" y="2006"/>
                  </a:lnTo>
                  <a:lnTo>
                    <a:pt x="1222" y="2006"/>
                  </a:lnTo>
                  <a:lnTo>
                    <a:pt x="1224" y="2007"/>
                  </a:lnTo>
                  <a:lnTo>
                    <a:pt x="1224" y="2009"/>
                  </a:lnTo>
                  <a:lnTo>
                    <a:pt x="1224" y="2009"/>
                  </a:lnTo>
                  <a:lnTo>
                    <a:pt x="1222" y="2010"/>
                  </a:lnTo>
                  <a:lnTo>
                    <a:pt x="1221" y="2012"/>
                  </a:lnTo>
                  <a:lnTo>
                    <a:pt x="1218" y="2013"/>
                  </a:lnTo>
                  <a:lnTo>
                    <a:pt x="1216" y="2015"/>
                  </a:lnTo>
                  <a:lnTo>
                    <a:pt x="1216" y="2017"/>
                  </a:lnTo>
                  <a:lnTo>
                    <a:pt x="1216" y="2020"/>
                  </a:lnTo>
                  <a:lnTo>
                    <a:pt x="1215" y="2023"/>
                  </a:lnTo>
                  <a:lnTo>
                    <a:pt x="1215" y="2024"/>
                  </a:lnTo>
                  <a:lnTo>
                    <a:pt x="1213" y="2026"/>
                  </a:lnTo>
                  <a:lnTo>
                    <a:pt x="1213" y="2026"/>
                  </a:lnTo>
                  <a:lnTo>
                    <a:pt x="1215" y="2026"/>
                  </a:lnTo>
                  <a:lnTo>
                    <a:pt x="1215" y="2026"/>
                  </a:lnTo>
                  <a:lnTo>
                    <a:pt x="1216" y="2027"/>
                  </a:lnTo>
                  <a:lnTo>
                    <a:pt x="1216" y="2032"/>
                  </a:lnTo>
                  <a:lnTo>
                    <a:pt x="1216" y="2033"/>
                  </a:lnTo>
                  <a:lnTo>
                    <a:pt x="1216" y="2035"/>
                  </a:lnTo>
                  <a:lnTo>
                    <a:pt x="1216" y="2036"/>
                  </a:lnTo>
                  <a:lnTo>
                    <a:pt x="1215" y="2036"/>
                  </a:lnTo>
                  <a:lnTo>
                    <a:pt x="1213" y="2036"/>
                  </a:lnTo>
                  <a:lnTo>
                    <a:pt x="1212" y="2036"/>
                  </a:lnTo>
                  <a:lnTo>
                    <a:pt x="1212" y="2038"/>
                  </a:lnTo>
                  <a:lnTo>
                    <a:pt x="1213" y="2036"/>
                  </a:lnTo>
                  <a:lnTo>
                    <a:pt x="1215" y="2038"/>
                  </a:lnTo>
                  <a:lnTo>
                    <a:pt x="1216" y="2038"/>
                  </a:lnTo>
                  <a:lnTo>
                    <a:pt x="1218" y="2038"/>
                  </a:lnTo>
                  <a:lnTo>
                    <a:pt x="1218" y="2039"/>
                  </a:lnTo>
                  <a:lnTo>
                    <a:pt x="1221" y="2045"/>
                  </a:lnTo>
                  <a:lnTo>
                    <a:pt x="1224" y="2048"/>
                  </a:lnTo>
                  <a:lnTo>
                    <a:pt x="1225" y="2051"/>
                  </a:lnTo>
                  <a:lnTo>
                    <a:pt x="1224" y="2051"/>
                  </a:lnTo>
                  <a:lnTo>
                    <a:pt x="1218" y="2050"/>
                  </a:lnTo>
                  <a:lnTo>
                    <a:pt x="1216" y="2048"/>
                  </a:lnTo>
                  <a:lnTo>
                    <a:pt x="1215" y="2048"/>
                  </a:lnTo>
                  <a:lnTo>
                    <a:pt x="1212" y="2050"/>
                  </a:lnTo>
                  <a:lnTo>
                    <a:pt x="1210" y="2053"/>
                  </a:lnTo>
                  <a:lnTo>
                    <a:pt x="1210" y="2055"/>
                  </a:lnTo>
                  <a:lnTo>
                    <a:pt x="1209" y="2055"/>
                  </a:lnTo>
                  <a:lnTo>
                    <a:pt x="1206" y="2055"/>
                  </a:lnTo>
                  <a:lnTo>
                    <a:pt x="1199" y="2058"/>
                  </a:lnTo>
                  <a:lnTo>
                    <a:pt x="1198" y="2059"/>
                  </a:lnTo>
                  <a:lnTo>
                    <a:pt x="1196" y="2059"/>
                  </a:lnTo>
                  <a:lnTo>
                    <a:pt x="1195" y="2061"/>
                  </a:lnTo>
                  <a:lnTo>
                    <a:pt x="1195" y="2062"/>
                  </a:lnTo>
                  <a:lnTo>
                    <a:pt x="1195" y="2064"/>
                  </a:lnTo>
                  <a:lnTo>
                    <a:pt x="1193" y="2070"/>
                  </a:lnTo>
                  <a:lnTo>
                    <a:pt x="1193" y="2073"/>
                  </a:lnTo>
                  <a:lnTo>
                    <a:pt x="1193" y="2074"/>
                  </a:lnTo>
                  <a:lnTo>
                    <a:pt x="1193" y="2077"/>
                  </a:lnTo>
                  <a:lnTo>
                    <a:pt x="1193" y="2080"/>
                  </a:lnTo>
                  <a:lnTo>
                    <a:pt x="1192" y="2082"/>
                  </a:lnTo>
                  <a:lnTo>
                    <a:pt x="1189" y="2083"/>
                  </a:lnTo>
                  <a:lnTo>
                    <a:pt x="1187" y="2082"/>
                  </a:lnTo>
                  <a:lnTo>
                    <a:pt x="1184" y="2082"/>
                  </a:lnTo>
                  <a:lnTo>
                    <a:pt x="1183" y="2080"/>
                  </a:lnTo>
                  <a:lnTo>
                    <a:pt x="1180" y="2079"/>
                  </a:lnTo>
                  <a:lnTo>
                    <a:pt x="1178" y="2077"/>
                  </a:lnTo>
                  <a:lnTo>
                    <a:pt x="1175" y="2074"/>
                  </a:lnTo>
                  <a:lnTo>
                    <a:pt x="1175" y="2074"/>
                  </a:lnTo>
                  <a:lnTo>
                    <a:pt x="1175" y="2073"/>
                  </a:lnTo>
                  <a:lnTo>
                    <a:pt x="1177" y="2070"/>
                  </a:lnTo>
                  <a:lnTo>
                    <a:pt x="1177" y="2070"/>
                  </a:lnTo>
                  <a:lnTo>
                    <a:pt x="1180" y="2070"/>
                  </a:lnTo>
                  <a:lnTo>
                    <a:pt x="1181" y="2070"/>
                  </a:lnTo>
                  <a:lnTo>
                    <a:pt x="1183" y="2071"/>
                  </a:lnTo>
                  <a:lnTo>
                    <a:pt x="1183" y="2073"/>
                  </a:lnTo>
                  <a:lnTo>
                    <a:pt x="1183" y="2074"/>
                  </a:lnTo>
                  <a:lnTo>
                    <a:pt x="1181" y="2076"/>
                  </a:lnTo>
                  <a:lnTo>
                    <a:pt x="1181" y="2076"/>
                  </a:lnTo>
                  <a:lnTo>
                    <a:pt x="1183" y="2074"/>
                  </a:lnTo>
                  <a:lnTo>
                    <a:pt x="1184" y="2070"/>
                  </a:lnTo>
                  <a:lnTo>
                    <a:pt x="1187" y="2067"/>
                  </a:lnTo>
                  <a:lnTo>
                    <a:pt x="1189" y="2065"/>
                  </a:lnTo>
                  <a:lnTo>
                    <a:pt x="1190" y="2064"/>
                  </a:lnTo>
                  <a:lnTo>
                    <a:pt x="1190" y="2062"/>
                  </a:lnTo>
                  <a:lnTo>
                    <a:pt x="1190" y="2062"/>
                  </a:lnTo>
                  <a:lnTo>
                    <a:pt x="1190" y="2061"/>
                  </a:lnTo>
                  <a:lnTo>
                    <a:pt x="1187" y="2061"/>
                  </a:lnTo>
                  <a:lnTo>
                    <a:pt x="1181" y="2065"/>
                  </a:lnTo>
                  <a:lnTo>
                    <a:pt x="1178" y="2067"/>
                  </a:lnTo>
                  <a:lnTo>
                    <a:pt x="1177" y="2068"/>
                  </a:lnTo>
                  <a:lnTo>
                    <a:pt x="1175" y="2070"/>
                  </a:lnTo>
                  <a:lnTo>
                    <a:pt x="1175" y="2071"/>
                  </a:lnTo>
                  <a:lnTo>
                    <a:pt x="1174" y="2073"/>
                  </a:lnTo>
                  <a:lnTo>
                    <a:pt x="1174" y="2074"/>
                  </a:lnTo>
                  <a:lnTo>
                    <a:pt x="1172" y="2074"/>
                  </a:lnTo>
                  <a:lnTo>
                    <a:pt x="1168" y="2071"/>
                  </a:lnTo>
                  <a:lnTo>
                    <a:pt x="1168" y="2070"/>
                  </a:lnTo>
                  <a:lnTo>
                    <a:pt x="1168" y="2068"/>
                  </a:lnTo>
                  <a:lnTo>
                    <a:pt x="1169" y="2068"/>
                  </a:lnTo>
                  <a:lnTo>
                    <a:pt x="1169" y="2064"/>
                  </a:lnTo>
                  <a:lnTo>
                    <a:pt x="1169" y="2062"/>
                  </a:lnTo>
                  <a:lnTo>
                    <a:pt x="1171" y="2061"/>
                  </a:lnTo>
                  <a:lnTo>
                    <a:pt x="1172" y="2061"/>
                  </a:lnTo>
                  <a:lnTo>
                    <a:pt x="1172" y="2061"/>
                  </a:lnTo>
                  <a:lnTo>
                    <a:pt x="1172" y="2061"/>
                  </a:lnTo>
                  <a:lnTo>
                    <a:pt x="1172" y="2061"/>
                  </a:lnTo>
                  <a:lnTo>
                    <a:pt x="1175" y="2061"/>
                  </a:lnTo>
                  <a:lnTo>
                    <a:pt x="1180" y="2058"/>
                  </a:lnTo>
                  <a:lnTo>
                    <a:pt x="1181" y="2058"/>
                  </a:lnTo>
                  <a:lnTo>
                    <a:pt x="1183" y="2059"/>
                  </a:lnTo>
                  <a:lnTo>
                    <a:pt x="1186" y="2058"/>
                  </a:lnTo>
                  <a:lnTo>
                    <a:pt x="1186" y="2058"/>
                  </a:lnTo>
                  <a:lnTo>
                    <a:pt x="1186" y="2058"/>
                  </a:lnTo>
                  <a:lnTo>
                    <a:pt x="1184" y="2056"/>
                  </a:lnTo>
                  <a:lnTo>
                    <a:pt x="1183" y="2056"/>
                  </a:lnTo>
                  <a:lnTo>
                    <a:pt x="1178" y="2056"/>
                  </a:lnTo>
                  <a:lnTo>
                    <a:pt x="1177" y="2056"/>
                  </a:lnTo>
                  <a:lnTo>
                    <a:pt x="1175" y="2058"/>
                  </a:lnTo>
                  <a:lnTo>
                    <a:pt x="1175" y="2058"/>
                  </a:lnTo>
                  <a:lnTo>
                    <a:pt x="1174" y="2056"/>
                  </a:lnTo>
                  <a:lnTo>
                    <a:pt x="1172" y="2056"/>
                  </a:lnTo>
                  <a:lnTo>
                    <a:pt x="1172" y="2056"/>
                  </a:lnTo>
                  <a:lnTo>
                    <a:pt x="1171" y="2056"/>
                  </a:lnTo>
                  <a:lnTo>
                    <a:pt x="1171" y="2058"/>
                  </a:lnTo>
                  <a:lnTo>
                    <a:pt x="1171" y="2059"/>
                  </a:lnTo>
                  <a:lnTo>
                    <a:pt x="1169" y="2061"/>
                  </a:lnTo>
                  <a:lnTo>
                    <a:pt x="1168" y="2062"/>
                  </a:lnTo>
                  <a:lnTo>
                    <a:pt x="1168" y="2065"/>
                  </a:lnTo>
                  <a:lnTo>
                    <a:pt x="1168" y="2065"/>
                  </a:lnTo>
                  <a:lnTo>
                    <a:pt x="1168" y="2067"/>
                  </a:lnTo>
                  <a:lnTo>
                    <a:pt x="1166" y="2067"/>
                  </a:lnTo>
                  <a:lnTo>
                    <a:pt x="1165" y="2067"/>
                  </a:lnTo>
                  <a:lnTo>
                    <a:pt x="1163" y="2064"/>
                  </a:lnTo>
                  <a:lnTo>
                    <a:pt x="1161" y="2064"/>
                  </a:lnTo>
                  <a:lnTo>
                    <a:pt x="1160" y="2062"/>
                  </a:lnTo>
                  <a:lnTo>
                    <a:pt x="1165" y="2061"/>
                  </a:lnTo>
                  <a:lnTo>
                    <a:pt x="1165" y="2059"/>
                  </a:lnTo>
                  <a:lnTo>
                    <a:pt x="1166" y="2058"/>
                  </a:lnTo>
                  <a:lnTo>
                    <a:pt x="1168" y="2056"/>
                  </a:lnTo>
                  <a:lnTo>
                    <a:pt x="1166" y="2055"/>
                  </a:lnTo>
                  <a:lnTo>
                    <a:pt x="1166" y="2055"/>
                  </a:lnTo>
                  <a:lnTo>
                    <a:pt x="1166" y="2056"/>
                  </a:lnTo>
                  <a:lnTo>
                    <a:pt x="1165" y="2058"/>
                  </a:lnTo>
                  <a:lnTo>
                    <a:pt x="1163" y="2056"/>
                  </a:lnTo>
                  <a:lnTo>
                    <a:pt x="1161" y="2059"/>
                  </a:lnTo>
                  <a:lnTo>
                    <a:pt x="1160" y="2058"/>
                  </a:lnTo>
                  <a:lnTo>
                    <a:pt x="1157" y="2059"/>
                  </a:lnTo>
                  <a:lnTo>
                    <a:pt x="1155" y="2058"/>
                  </a:lnTo>
                  <a:lnTo>
                    <a:pt x="1155" y="2056"/>
                  </a:lnTo>
                  <a:lnTo>
                    <a:pt x="1155" y="2055"/>
                  </a:lnTo>
                  <a:lnTo>
                    <a:pt x="1155" y="2053"/>
                  </a:lnTo>
                  <a:lnTo>
                    <a:pt x="1155" y="2053"/>
                  </a:lnTo>
                  <a:lnTo>
                    <a:pt x="1154" y="2053"/>
                  </a:lnTo>
                  <a:lnTo>
                    <a:pt x="1154" y="2051"/>
                  </a:lnTo>
                  <a:lnTo>
                    <a:pt x="1152" y="2048"/>
                  </a:lnTo>
                  <a:lnTo>
                    <a:pt x="1152" y="2048"/>
                  </a:lnTo>
                  <a:lnTo>
                    <a:pt x="1152" y="2047"/>
                  </a:lnTo>
                  <a:lnTo>
                    <a:pt x="1152" y="2047"/>
                  </a:lnTo>
                  <a:lnTo>
                    <a:pt x="1154" y="2047"/>
                  </a:lnTo>
                  <a:lnTo>
                    <a:pt x="1154" y="2048"/>
                  </a:lnTo>
                  <a:lnTo>
                    <a:pt x="1155" y="2048"/>
                  </a:lnTo>
                  <a:lnTo>
                    <a:pt x="1158" y="2050"/>
                  </a:lnTo>
                  <a:lnTo>
                    <a:pt x="1158" y="2048"/>
                  </a:lnTo>
                  <a:lnTo>
                    <a:pt x="1160" y="2048"/>
                  </a:lnTo>
                  <a:lnTo>
                    <a:pt x="1160" y="2047"/>
                  </a:lnTo>
                  <a:lnTo>
                    <a:pt x="1160" y="2047"/>
                  </a:lnTo>
                  <a:lnTo>
                    <a:pt x="1160" y="2047"/>
                  </a:lnTo>
                  <a:lnTo>
                    <a:pt x="1161" y="2048"/>
                  </a:lnTo>
                  <a:lnTo>
                    <a:pt x="1163" y="2048"/>
                  </a:lnTo>
                  <a:lnTo>
                    <a:pt x="1165" y="2048"/>
                  </a:lnTo>
                  <a:lnTo>
                    <a:pt x="1165" y="2048"/>
                  </a:lnTo>
                  <a:lnTo>
                    <a:pt x="1166" y="2047"/>
                  </a:lnTo>
                  <a:lnTo>
                    <a:pt x="1169" y="2045"/>
                  </a:lnTo>
                  <a:lnTo>
                    <a:pt x="1171" y="2044"/>
                  </a:lnTo>
                  <a:lnTo>
                    <a:pt x="1171" y="2044"/>
                  </a:lnTo>
                  <a:lnTo>
                    <a:pt x="1172" y="2044"/>
                  </a:lnTo>
                  <a:lnTo>
                    <a:pt x="1172" y="2044"/>
                  </a:lnTo>
                  <a:lnTo>
                    <a:pt x="1172" y="2045"/>
                  </a:lnTo>
                  <a:lnTo>
                    <a:pt x="1172" y="2047"/>
                  </a:lnTo>
                  <a:lnTo>
                    <a:pt x="1174" y="2048"/>
                  </a:lnTo>
                  <a:lnTo>
                    <a:pt x="1174" y="2048"/>
                  </a:lnTo>
                  <a:lnTo>
                    <a:pt x="1174" y="2050"/>
                  </a:lnTo>
                  <a:lnTo>
                    <a:pt x="1172" y="2051"/>
                  </a:lnTo>
                  <a:lnTo>
                    <a:pt x="1172" y="2051"/>
                  </a:lnTo>
                  <a:lnTo>
                    <a:pt x="1172" y="2053"/>
                  </a:lnTo>
                  <a:lnTo>
                    <a:pt x="1172" y="2053"/>
                  </a:lnTo>
                  <a:lnTo>
                    <a:pt x="1174" y="2051"/>
                  </a:lnTo>
                  <a:lnTo>
                    <a:pt x="1174" y="2050"/>
                  </a:lnTo>
                  <a:lnTo>
                    <a:pt x="1174" y="2050"/>
                  </a:lnTo>
                  <a:lnTo>
                    <a:pt x="1174" y="2048"/>
                  </a:lnTo>
                  <a:lnTo>
                    <a:pt x="1174" y="2048"/>
                  </a:lnTo>
                  <a:lnTo>
                    <a:pt x="1174" y="2045"/>
                  </a:lnTo>
                  <a:lnTo>
                    <a:pt x="1172" y="2045"/>
                  </a:lnTo>
                  <a:lnTo>
                    <a:pt x="1172" y="2044"/>
                  </a:lnTo>
                  <a:lnTo>
                    <a:pt x="1174" y="2042"/>
                  </a:lnTo>
                  <a:lnTo>
                    <a:pt x="1174" y="2042"/>
                  </a:lnTo>
                  <a:lnTo>
                    <a:pt x="1175" y="2041"/>
                  </a:lnTo>
                  <a:lnTo>
                    <a:pt x="1174" y="2039"/>
                  </a:lnTo>
                  <a:lnTo>
                    <a:pt x="1171" y="2036"/>
                  </a:lnTo>
                  <a:lnTo>
                    <a:pt x="1166" y="2033"/>
                  </a:lnTo>
                  <a:lnTo>
                    <a:pt x="1166" y="2035"/>
                  </a:lnTo>
                  <a:lnTo>
                    <a:pt x="1166" y="2035"/>
                  </a:lnTo>
                  <a:lnTo>
                    <a:pt x="1166" y="2035"/>
                  </a:lnTo>
                  <a:lnTo>
                    <a:pt x="1166" y="2035"/>
                  </a:lnTo>
                  <a:lnTo>
                    <a:pt x="1171" y="2038"/>
                  </a:lnTo>
                  <a:lnTo>
                    <a:pt x="1172" y="2038"/>
                  </a:lnTo>
                  <a:lnTo>
                    <a:pt x="1172" y="2039"/>
                  </a:lnTo>
                  <a:lnTo>
                    <a:pt x="1174" y="2039"/>
                  </a:lnTo>
                  <a:lnTo>
                    <a:pt x="1174" y="2041"/>
                  </a:lnTo>
                  <a:lnTo>
                    <a:pt x="1169" y="2042"/>
                  </a:lnTo>
                  <a:lnTo>
                    <a:pt x="1166" y="2045"/>
                  </a:lnTo>
                  <a:lnTo>
                    <a:pt x="1163" y="2047"/>
                  </a:lnTo>
                  <a:lnTo>
                    <a:pt x="1161" y="2045"/>
                  </a:lnTo>
                  <a:lnTo>
                    <a:pt x="1161" y="2044"/>
                  </a:lnTo>
                  <a:lnTo>
                    <a:pt x="1160" y="2042"/>
                  </a:lnTo>
                  <a:lnTo>
                    <a:pt x="1158" y="2041"/>
                  </a:lnTo>
                  <a:lnTo>
                    <a:pt x="1158" y="2041"/>
                  </a:lnTo>
                  <a:lnTo>
                    <a:pt x="1157" y="2041"/>
                  </a:lnTo>
                  <a:lnTo>
                    <a:pt x="1157" y="2039"/>
                  </a:lnTo>
                  <a:lnTo>
                    <a:pt x="1157" y="2041"/>
                  </a:lnTo>
                  <a:lnTo>
                    <a:pt x="1154" y="2039"/>
                  </a:lnTo>
                  <a:lnTo>
                    <a:pt x="1154" y="2038"/>
                  </a:lnTo>
                  <a:lnTo>
                    <a:pt x="1155" y="2036"/>
                  </a:lnTo>
                  <a:lnTo>
                    <a:pt x="1157" y="2038"/>
                  </a:lnTo>
                  <a:lnTo>
                    <a:pt x="1157" y="2032"/>
                  </a:lnTo>
                  <a:lnTo>
                    <a:pt x="1157" y="2030"/>
                  </a:lnTo>
                  <a:lnTo>
                    <a:pt x="1154" y="2029"/>
                  </a:lnTo>
                  <a:lnTo>
                    <a:pt x="1154" y="2029"/>
                  </a:lnTo>
                  <a:lnTo>
                    <a:pt x="1152" y="2029"/>
                  </a:lnTo>
                  <a:lnTo>
                    <a:pt x="1151" y="2029"/>
                  </a:lnTo>
                  <a:lnTo>
                    <a:pt x="1149" y="2029"/>
                  </a:lnTo>
                  <a:lnTo>
                    <a:pt x="1149" y="2027"/>
                  </a:lnTo>
                  <a:lnTo>
                    <a:pt x="1148" y="2027"/>
                  </a:lnTo>
                  <a:lnTo>
                    <a:pt x="1146" y="2026"/>
                  </a:lnTo>
                  <a:lnTo>
                    <a:pt x="1143" y="2023"/>
                  </a:lnTo>
                  <a:lnTo>
                    <a:pt x="1143" y="2021"/>
                  </a:lnTo>
                  <a:lnTo>
                    <a:pt x="1142" y="2020"/>
                  </a:lnTo>
                  <a:lnTo>
                    <a:pt x="1146" y="2020"/>
                  </a:lnTo>
                  <a:lnTo>
                    <a:pt x="1148" y="2018"/>
                  </a:lnTo>
                  <a:lnTo>
                    <a:pt x="1148" y="2018"/>
                  </a:lnTo>
                  <a:lnTo>
                    <a:pt x="1148" y="2017"/>
                  </a:lnTo>
                  <a:lnTo>
                    <a:pt x="1146" y="2015"/>
                  </a:lnTo>
                  <a:lnTo>
                    <a:pt x="1146" y="2013"/>
                  </a:lnTo>
                  <a:lnTo>
                    <a:pt x="1148" y="2013"/>
                  </a:lnTo>
                  <a:lnTo>
                    <a:pt x="1149" y="2013"/>
                  </a:lnTo>
                  <a:lnTo>
                    <a:pt x="1151" y="2015"/>
                  </a:lnTo>
                  <a:lnTo>
                    <a:pt x="1152" y="2017"/>
                  </a:lnTo>
                  <a:lnTo>
                    <a:pt x="1154" y="2021"/>
                  </a:lnTo>
                  <a:lnTo>
                    <a:pt x="1154" y="2021"/>
                  </a:lnTo>
                  <a:lnTo>
                    <a:pt x="1154" y="2021"/>
                  </a:lnTo>
                  <a:lnTo>
                    <a:pt x="1158" y="2024"/>
                  </a:lnTo>
                  <a:lnTo>
                    <a:pt x="1158" y="2024"/>
                  </a:lnTo>
                  <a:lnTo>
                    <a:pt x="1158" y="2023"/>
                  </a:lnTo>
                  <a:lnTo>
                    <a:pt x="1158" y="2020"/>
                  </a:lnTo>
                  <a:lnTo>
                    <a:pt x="1160" y="2018"/>
                  </a:lnTo>
                  <a:lnTo>
                    <a:pt x="1160" y="2018"/>
                  </a:lnTo>
                  <a:lnTo>
                    <a:pt x="1160" y="2018"/>
                  </a:lnTo>
                  <a:lnTo>
                    <a:pt x="1160" y="2017"/>
                  </a:lnTo>
                  <a:lnTo>
                    <a:pt x="1160" y="2015"/>
                  </a:lnTo>
                  <a:lnTo>
                    <a:pt x="1160" y="2015"/>
                  </a:lnTo>
                  <a:lnTo>
                    <a:pt x="1158" y="2017"/>
                  </a:lnTo>
                  <a:lnTo>
                    <a:pt x="1157" y="2021"/>
                  </a:lnTo>
                  <a:lnTo>
                    <a:pt x="1155" y="2021"/>
                  </a:lnTo>
                  <a:lnTo>
                    <a:pt x="1155" y="2020"/>
                  </a:lnTo>
                  <a:lnTo>
                    <a:pt x="1154" y="2018"/>
                  </a:lnTo>
                  <a:lnTo>
                    <a:pt x="1154" y="2018"/>
                  </a:lnTo>
                  <a:lnTo>
                    <a:pt x="1154" y="2015"/>
                  </a:lnTo>
                  <a:lnTo>
                    <a:pt x="1157" y="2015"/>
                  </a:lnTo>
                  <a:lnTo>
                    <a:pt x="1155" y="2015"/>
                  </a:lnTo>
                  <a:lnTo>
                    <a:pt x="1152" y="2013"/>
                  </a:lnTo>
                  <a:lnTo>
                    <a:pt x="1151" y="2013"/>
                  </a:lnTo>
                  <a:lnTo>
                    <a:pt x="1151" y="2012"/>
                  </a:lnTo>
                  <a:lnTo>
                    <a:pt x="1149" y="2010"/>
                  </a:lnTo>
                  <a:lnTo>
                    <a:pt x="1148" y="2009"/>
                  </a:lnTo>
                  <a:lnTo>
                    <a:pt x="1151" y="2007"/>
                  </a:lnTo>
                  <a:lnTo>
                    <a:pt x="1152" y="2006"/>
                  </a:lnTo>
                  <a:lnTo>
                    <a:pt x="1155" y="2006"/>
                  </a:lnTo>
                  <a:lnTo>
                    <a:pt x="1157" y="2006"/>
                  </a:lnTo>
                  <a:lnTo>
                    <a:pt x="1155" y="2004"/>
                  </a:lnTo>
                  <a:lnTo>
                    <a:pt x="1155" y="2004"/>
                  </a:lnTo>
                  <a:lnTo>
                    <a:pt x="1154" y="2004"/>
                  </a:lnTo>
                  <a:lnTo>
                    <a:pt x="1152" y="2001"/>
                  </a:lnTo>
                  <a:lnTo>
                    <a:pt x="1152" y="2000"/>
                  </a:lnTo>
                  <a:lnTo>
                    <a:pt x="1152" y="1998"/>
                  </a:lnTo>
                  <a:lnTo>
                    <a:pt x="1152" y="1998"/>
                  </a:lnTo>
                  <a:lnTo>
                    <a:pt x="1154" y="1997"/>
                  </a:lnTo>
                  <a:lnTo>
                    <a:pt x="1157" y="1998"/>
                  </a:lnTo>
                  <a:lnTo>
                    <a:pt x="1157" y="1998"/>
                  </a:lnTo>
                  <a:lnTo>
                    <a:pt x="1158" y="1998"/>
                  </a:lnTo>
                  <a:lnTo>
                    <a:pt x="1157" y="1997"/>
                  </a:lnTo>
                  <a:lnTo>
                    <a:pt x="1155" y="1997"/>
                  </a:lnTo>
                  <a:lnTo>
                    <a:pt x="1155" y="1995"/>
                  </a:lnTo>
                  <a:lnTo>
                    <a:pt x="1155" y="1994"/>
                  </a:lnTo>
                  <a:lnTo>
                    <a:pt x="1155" y="1992"/>
                  </a:lnTo>
                  <a:lnTo>
                    <a:pt x="1155" y="1992"/>
                  </a:lnTo>
                  <a:lnTo>
                    <a:pt x="1155" y="1989"/>
                  </a:lnTo>
                  <a:lnTo>
                    <a:pt x="1155" y="1989"/>
                  </a:lnTo>
                  <a:lnTo>
                    <a:pt x="1155" y="1988"/>
                  </a:lnTo>
                  <a:lnTo>
                    <a:pt x="1157" y="1988"/>
                  </a:lnTo>
                  <a:lnTo>
                    <a:pt x="1157" y="1988"/>
                  </a:lnTo>
                  <a:lnTo>
                    <a:pt x="1155" y="1988"/>
                  </a:lnTo>
                  <a:lnTo>
                    <a:pt x="1155" y="1989"/>
                  </a:lnTo>
                  <a:lnTo>
                    <a:pt x="1155" y="1991"/>
                  </a:lnTo>
                  <a:lnTo>
                    <a:pt x="1154" y="1992"/>
                  </a:lnTo>
                  <a:lnTo>
                    <a:pt x="1154" y="1992"/>
                  </a:lnTo>
                  <a:lnTo>
                    <a:pt x="1154" y="1995"/>
                  </a:lnTo>
                  <a:lnTo>
                    <a:pt x="1154" y="1997"/>
                  </a:lnTo>
                  <a:lnTo>
                    <a:pt x="1152" y="1995"/>
                  </a:lnTo>
                  <a:lnTo>
                    <a:pt x="1152" y="1995"/>
                  </a:lnTo>
                  <a:lnTo>
                    <a:pt x="1151" y="1994"/>
                  </a:lnTo>
                  <a:lnTo>
                    <a:pt x="1151" y="1994"/>
                  </a:lnTo>
                  <a:lnTo>
                    <a:pt x="1151" y="1988"/>
                  </a:lnTo>
                  <a:lnTo>
                    <a:pt x="1151" y="1983"/>
                  </a:lnTo>
                  <a:lnTo>
                    <a:pt x="1152" y="1980"/>
                  </a:lnTo>
                  <a:lnTo>
                    <a:pt x="1152" y="1978"/>
                  </a:lnTo>
                  <a:lnTo>
                    <a:pt x="1154" y="1977"/>
                  </a:lnTo>
                  <a:lnTo>
                    <a:pt x="1154" y="1977"/>
                  </a:lnTo>
                  <a:lnTo>
                    <a:pt x="1155" y="1977"/>
                  </a:lnTo>
                  <a:lnTo>
                    <a:pt x="1155" y="1977"/>
                  </a:lnTo>
                  <a:lnTo>
                    <a:pt x="1154" y="1977"/>
                  </a:lnTo>
                  <a:lnTo>
                    <a:pt x="1152" y="1977"/>
                  </a:lnTo>
                  <a:lnTo>
                    <a:pt x="1152" y="1977"/>
                  </a:lnTo>
                  <a:lnTo>
                    <a:pt x="1149" y="1977"/>
                  </a:lnTo>
                  <a:lnTo>
                    <a:pt x="1149" y="1975"/>
                  </a:lnTo>
                  <a:lnTo>
                    <a:pt x="1149" y="1974"/>
                  </a:lnTo>
                  <a:lnTo>
                    <a:pt x="1149" y="1971"/>
                  </a:lnTo>
                  <a:lnTo>
                    <a:pt x="1149" y="1968"/>
                  </a:lnTo>
                  <a:lnTo>
                    <a:pt x="1151" y="1968"/>
                  </a:lnTo>
                  <a:lnTo>
                    <a:pt x="1152" y="1969"/>
                  </a:lnTo>
                  <a:lnTo>
                    <a:pt x="1158" y="1969"/>
                  </a:lnTo>
                  <a:lnTo>
                    <a:pt x="1161" y="1972"/>
                  </a:lnTo>
                  <a:lnTo>
                    <a:pt x="1163" y="1971"/>
                  </a:lnTo>
                  <a:lnTo>
                    <a:pt x="1163" y="1971"/>
                  </a:lnTo>
                  <a:lnTo>
                    <a:pt x="1161" y="1971"/>
                  </a:lnTo>
                  <a:lnTo>
                    <a:pt x="1161" y="1969"/>
                  </a:lnTo>
                  <a:lnTo>
                    <a:pt x="1160" y="1968"/>
                  </a:lnTo>
                  <a:lnTo>
                    <a:pt x="1160" y="1968"/>
                  </a:lnTo>
                  <a:lnTo>
                    <a:pt x="1160" y="1966"/>
                  </a:lnTo>
                  <a:lnTo>
                    <a:pt x="1160" y="1962"/>
                  </a:lnTo>
                  <a:lnTo>
                    <a:pt x="1158" y="1962"/>
                  </a:lnTo>
                  <a:lnTo>
                    <a:pt x="1158" y="1963"/>
                  </a:lnTo>
                  <a:lnTo>
                    <a:pt x="1158" y="1966"/>
                  </a:lnTo>
                  <a:lnTo>
                    <a:pt x="1157" y="1966"/>
                  </a:lnTo>
                  <a:lnTo>
                    <a:pt x="1155" y="1968"/>
                  </a:lnTo>
                  <a:lnTo>
                    <a:pt x="1152" y="1968"/>
                  </a:lnTo>
                  <a:lnTo>
                    <a:pt x="1151" y="1968"/>
                  </a:lnTo>
                  <a:lnTo>
                    <a:pt x="1151" y="1966"/>
                  </a:lnTo>
                  <a:lnTo>
                    <a:pt x="1151" y="1965"/>
                  </a:lnTo>
                  <a:lnTo>
                    <a:pt x="1151" y="1965"/>
                  </a:lnTo>
                  <a:lnTo>
                    <a:pt x="1149" y="1965"/>
                  </a:lnTo>
                  <a:lnTo>
                    <a:pt x="1148" y="1963"/>
                  </a:lnTo>
                  <a:lnTo>
                    <a:pt x="1148" y="1963"/>
                  </a:lnTo>
                  <a:lnTo>
                    <a:pt x="1149" y="1962"/>
                  </a:lnTo>
                  <a:lnTo>
                    <a:pt x="1149" y="1960"/>
                  </a:lnTo>
                  <a:lnTo>
                    <a:pt x="1151" y="1960"/>
                  </a:lnTo>
                  <a:lnTo>
                    <a:pt x="1151" y="1962"/>
                  </a:lnTo>
                  <a:lnTo>
                    <a:pt x="1152" y="1962"/>
                  </a:lnTo>
                  <a:lnTo>
                    <a:pt x="1152" y="1962"/>
                  </a:lnTo>
                  <a:lnTo>
                    <a:pt x="1154" y="1962"/>
                  </a:lnTo>
                  <a:lnTo>
                    <a:pt x="1154" y="1960"/>
                  </a:lnTo>
                  <a:lnTo>
                    <a:pt x="1154" y="1960"/>
                  </a:lnTo>
                  <a:lnTo>
                    <a:pt x="1152" y="1960"/>
                  </a:lnTo>
                  <a:lnTo>
                    <a:pt x="1152" y="1960"/>
                  </a:lnTo>
                  <a:lnTo>
                    <a:pt x="1149" y="1957"/>
                  </a:lnTo>
                  <a:lnTo>
                    <a:pt x="1151" y="1956"/>
                  </a:lnTo>
                  <a:lnTo>
                    <a:pt x="1154" y="1954"/>
                  </a:lnTo>
                  <a:lnTo>
                    <a:pt x="1154" y="1954"/>
                  </a:lnTo>
                  <a:lnTo>
                    <a:pt x="1154" y="1951"/>
                  </a:lnTo>
                  <a:lnTo>
                    <a:pt x="1154" y="1950"/>
                  </a:lnTo>
                  <a:lnTo>
                    <a:pt x="1154" y="1948"/>
                  </a:lnTo>
                  <a:lnTo>
                    <a:pt x="1152" y="1947"/>
                  </a:lnTo>
                  <a:lnTo>
                    <a:pt x="1151" y="1947"/>
                  </a:lnTo>
                  <a:lnTo>
                    <a:pt x="1149" y="1947"/>
                  </a:lnTo>
                  <a:lnTo>
                    <a:pt x="1149" y="1947"/>
                  </a:lnTo>
                  <a:lnTo>
                    <a:pt x="1151" y="1948"/>
                  </a:lnTo>
                  <a:lnTo>
                    <a:pt x="1149" y="1948"/>
                  </a:lnTo>
                  <a:lnTo>
                    <a:pt x="1149" y="1948"/>
                  </a:lnTo>
                  <a:lnTo>
                    <a:pt x="1148" y="1948"/>
                  </a:lnTo>
                  <a:lnTo>
                    <a:pt x="1146" y="1947"/>
                  </a:lnTo>
                  <a:lnTo>
                    <a:pt x="1143" y="1945"/>
                  </a:lnTo>
                  <a:lnTo>
                    <a:pt x="1143" y="1945"/>
                  </a:lnTo>
                  <a:lnTo>
                    <a:pt x="1143" y="1944"/>
                  </a:lnTo>
                  <a:lnTo>
                    <a:pt x="1143" y="1942"/>
                  </a:lnTo>
                  <a:lnTo>
                    <a:pt x="1143" y="1942"/>
                  </a:lnTo>
                  <a:lnTo>
                    <a:pt x="1142" y="1944"/>
                  </a:lnTo>
                  <a:lnTo>
                    <a:pt x="1140" y="1944"/>
                  </a:lnTo>
                  <a:lnTo>
                    <a:pt x="1137" y="1944"/>
                  </a:lnTo>
                  <a:lnTo>
                    <a:pt x="1137" y="1945"/>
                  </a:lnTo>
                  <a:lnTo>
                    <a:pt x="1137" y="1945"/>
                  </a:lnTo>
                  <a:lnTo>
                    <a:pt x="1137" y="1945"/>
                  </a:lnTo>
                  <a:lnTo>
                    <a:pt x="1139" y="1945"/>
                  </a:lnTo>
                  <a:lnTo>
                    <a:pt x="1139" y="1948"/>
                  </a:lnTo>
                  <a:lnTo>
                    <a:pt x="1139" y="1948"/>
                  </a:lnTo>
                  <a:lnTo>
                    <a:pt x="1139" y="1950"/>
                  </a:lnTo>
                  <a:lnTo>
                    <a:pt x="1137" y="1950"/>
                  </a:lnTo>
                  <a:lnTo>
                    <a:pt x="1136" y="1948"/>
                  </a:lnTo>
                  <a:lnTo>
                    <a:pt x="1136" y="1947"/>
                  </a:lnTo>
                  <a:lnTo>
                    <a:pt x="1136" y="1945"/>
                  </a:lnTo>
                  <a:lnTo>
                    <a:pt x="1136" y="1944"/>
                  </a:lnTo>
                  <a:lnTo>
                    <a:pt x="1139" y="1940"/>
                  </a:lnTo>
                  <a:lnTo>
                    <a:pt x="1139" y="1940"/>
                  </a:lnTo>
                  <a:lnTo>
                    <a:pt x="1140" y="1939"/>
                  </a:lnTo>
                  <a:lnTo>
                    <a:pt x="1143" y="1936"/>
                  </a:lnTo>
                  <a:lnTo>
                    <a:pt x="1145" y="1934"/>
                  </a:lnTo>
                  <a:lnTo>
                    <a:pt x="1143" y="1934"/>
                  </a:lnTo>
                  <a:lnTo>
                    <a:pt x="1143" y="1933"/>
                  </a:lnTo>
                  <a:lnTo>
                    <a:pt x="1143" y="1930"/>
                  </a:lnTo>
                  <a:lnTo>
                    <a:pt x="1146" y="1930"/>
                  </a:lnTo>
                  <a:lnTo>
                    <a:pt x="1148" y="1930"/>
                  </a:lnTo>
                  <a:lnTo>
                    <a:pt x="1151" y="1930"/>
                  </a:lnTo>
                  <a:lnTo>
                    <a:pt x="1151" y="1928"/>
                  </a:lnTo>
                  <a:lnTo>
                    <a:pt x="1152" y="1928"/>
                  </a:lnTo>
                  <a:lnTo>
                    <a:pt x="1154" y="1928"/>
                  </a:lnTo>
                  <a:lnTo>
                    <a:pt x="1155" y="1927"/>
                  </a:lnTo>
                  <a:lnTo>
                    <a:pt x="1155" y="1927"/>
                  </a:lnTo>
                  <a:lnTo>
                    <a:pt x="1155" y="1927"/>
                  </a:lnTo>
                  <a:lnTo>
                    <a:pt x="1155" y="1925"/>
                  </a:lnTo>
                  <a:lnTo>
                    <a:pt x="1154" y="1924"/>
                  </a:lnTo>
                  <a:lnTo>
                    <a:pt x="1155" y="1922"/>
                  </a:lnTo>
                  <a:lnTo>
                    <a:pt x="1155" y="1922"/>
                  </a:lnTo>
                  <a:lnTo>
                    <a:pt x="1157" y="1922"/>
                  </a:lnTo>
                  <a:lnTo>
                    <a:pt x="1157" y="1922"/>
                  </a:lnTo>
                  <a:lnTo>
                    <a:pt x="1158" y="1922"/>
                  </a:lnTo>
                  <a:lnTo>
                    <a:pt x="1158" y="1924"/>
                  </a:lnTo>
                  <a:lnTo>
                    <a:pt x="1157" y="1925"/>
                  </a:lnTo>
                  <a:lnTo>
                    <a:pt x="1157" y="1930"/>
                  </a:lnTo>
                  <a:lnTo>
                    <a:pt x="1155" y="1930"/>
                  </a:lnTo>
                  <a:lnTo>
                    <a:pt x="1155" y="1931"/>
                  </a:lnTo>
                  <a:lnTo>
                    <a:pt x="1155" y="1933"/>
                  </a:lnTo>
                  <a:lnTo>
                    <a:pt x="1155" y="1934"/>
                  </a:lnTo>
                  <a:lnTo>
                    <a:pt x="1151" y="1936"/>
                  </a:lnTo>
                  <a:lnTo>
                    <a:pt x="1151" y="1936"/>
                  </a:lnTo>
                  <a:lnTo>
                    <a:pt x="1151" y="1937"/>
                  </a:lnTo>
                  <a:lnTo>
                    <a:pt x="1154" y="1936"/>
                  </a:lnTo>
                  <a:lnTo>
                    <a:pt x="1155" y="1936"/>
                  </a:lnTo>
                  <a:lnTo>
                    <a:pt x="1157" y="1934"/>
                  </a:lnTo>
                  <a:lnTo>
                    <a:pt x="1157" y="1933"/>
                  </a:lnTo>
                  <a:lnTo>
                    <a:pt x="1157" y="1930"/>
                  </a:lnTo>
                  <a:lnTo>
                    <a:pt x="1158" y="1930"/>
                  </a:lnTo>
                  <a:lnTo>
                    <a:pt x="1158" y="1928"/>
                  </a:lnTo>
                  <a:lnTo>
                    <a:pt x="1160" y="1930"/>
                  </a:lnTo>
                  <a:lnTo>
                    <a:pt x="1160" y="1931"/>
                  </a:lnTo>
                  <a:lnTo>
                    <a:pt x="1160" y="1933"/>
                  </a:lnTo>
                  <a:lnTo>
                    <a:pt x="1158" y="1939"/>
                  </a:lnTo>
                  <a:lnTo>
                    <a:pt x="1157" y="1940"/>
                  </a:lnTo>
                  <a:lnTo>
                    <a:pt x="1157" y="1942"/>
                  </a:lnTo>
                  <a:lnTo>
                    <a:pt x="1157" y="1942"/>
                  </a:lnTo>
                  <a:lnTo>
                    <a:pt x="1158" y="1942"/>
                  </a:lnTo>
                  <a:lnTo>
                    <a:pt x="1158" y="1940"/>
                  </a:lnTo>
                  <a:lnTo>
                    <a:pt x="1160" y="1940"/>
                  </a:lnTo>
                  <a:lnTo>
                    <a:pt x="1160" y="1937"/>
                  </a:lnTo>
                  <a:lnTo>
                    <a:pt x="1160" y="1936"/>
                  </a:lnTo>
                  <a:lnTo>
                    <a:pt x="1160" y="1934"/>
                  </a:lnTo>
                  <a:lnTo>
                    <a:pt x="1160" y="1931"/>
                  </a:lnTo>
                  <a:lnTo>
                    <a:pt x="1161" y="1930"/>
                  </a:lnTo>
                  <a:lnTo>
                    <a:pt x="1161" y="1928"/>
                  </a:lnTo>
                  <a:lnTo>
                    <a:pt x="1160" y="1928"/>
                  </a:lnTo>
                  <a:lnTo>
                    <a:pt x="1158" y="1927"/>
                  </a:lnTo>
                  <a:lnTo>
                    <a:pt x="1158" y="1925"/>
                  </a:lnTo>
                  <a:lnTo>
                    <a:pt x="1158" y="1924"/>
                  </a:lnTo>
                  <a:lnTo>
                    <a:pt x="1161" y="1924"/>
                  </a:lnTo>
                  <a:lnTo>
                    <a:pt x="1163" y="1922"/>
                  </a:lnTo>
                  <a:lnTo>
                    <a:pt x="1165" y="1921"/>
                  </a:lnTo>
                  <a:lnTo>
                    <a:pt x="1166" y="1921"/>
                  </a:lnTo>
                  <a:lnTo>
                    <a:pt x="1169" y="1922"/>
                  </a:lnTo>
                  <a:lnTo>
                    <a:pt x="1169" y="1922"/>
                  </a:lnTo>
                  <a:lnTo>
                    <a:pt x="1169" y="1922"/>
                  </a:lnTo>
                  <a:lnTo>
                    <a:pt x="1169" y="1922"/>
                  </a:lnTo>
                  <a:lnTo>
                    <a:pt x="1168" y="1921"/>
                  </a:lnTo>
                  <a:lnTo>
                    <a:pt x="1166" y="1919"/>
                  </a:lnTo>
                  <a:lnTo>
                    <a:pt x="1163" y="1919"/>
                  </a:lnTo>
                  <a:lnTo>
                    <a:pt x="1163" y="1916"/>
                  </a:lnTo>
                  <a:lnTo>
                    <a:pt x="1163" y="1915"/>
                  </a:lnTo>
                  <a:lnTo>
                    <a:pt x="1165" y="1915"/>
                  </a:lnTo>
                  <a:lnTo>
                    <a:pt x="1168" y="1913"/>
                  </a:lnTo>
                  <a:lnTo>
                    <a:pt x="1172" y="1910"/>
                  </a:lnTo>
                  <a:lnTo>
                    <a:pt x="1172" y="1907"/>
                  </a:lnTo>
                  <a:lnTo>
                    <a:pt x="1172" y="1906"/>
                  </a:lnTo>
                  <a:lnTo>
                    <a:pt x="1171" y="1904"/>
                  </a:lnTo>
                  <a:lnTo>
                    <a:pt x="1168" y="1902"/>
                  </a:lnTo>
                  <a:lnTo>
                    <a:pt x="1166" y="1901"/>
                  </a:lnTo>
                  <a:lnTo>
                    <a:pt x="1165" y="1901"/>
                  </a:lnTo>
                  <a:lnTo>
                    <a:pt x="1165" y="1899"/>
                  </a:lnTo>
                  <a:lnTo>
                    <a:pt x="1166" y="1896"/>
                  </a:lnTo>
                  <a:lnTo>
                    <a:pt x="1168" y="1895"/>
                  </a:lnTo>
                  <a:lnTo>
                    <a:pt x="1168" y="1892"/>
                  </a:lnTo>
                  <a:lnTo>
                    <a:pt x="1168" y="1889"/>
                  </a:lnTo>
                  <a:lnTo>
                    <a:pt x="1168" y="1886"/>
                  </a:lnTo>
                  <a:lnTo>
                    <a:pt x="1169" y="1884"/>
                  </a:lnTo>
                  <a:lnTo>
                    <a:pt x="1169" y="1883"/>
                  </a:lnTo>
                  <a:lnTo>
                    <a:pt x="1169" y="1881"/>
                  </a:lnTo>
                  <a:lnTo>
                    <a:pt x="1171" y="1881"/>
                  </a:lnTo>
                  <a:lnTo>
                    <a:pt x="1171" y="1881"/>
                  </a:lnTo>
                  <a:lnTo>
                    <a:pt x="1171" y="1880"/>
                  </a:lnTo>
                  <a:lnTo>
                    <a:pt x="1171" y="1878"/>
                  </a:lnTo>
                  <a:lnTo>
                    <a:pt x="1171" y="1875"/>
                  </a:lnTo>
                  <a:lnTo>
                    <a:pt x="1171" y="1872"/>
                  </a:lnTo>
                  <a:lnTo>
                    <a:pt x="1172" y="1872"/>
                  </a:lnTo>
                  <a:lnTo>
                    <a:pt x="1172" y="1872"/>
                  </a:lnTo>
                  <a:lnTo>
                    <a:pt x="1172" y="1871"/>
                  </a:lnTo>
                  <a:lnTo>
                    <a:pt x="1171" y="1869"/>
                  </a:lnTo>
                  <a:lnTo>
                    <a:pt x="1171" y="1869"/>
                  </a:lnTo>
                  <a:lnTo>
                    <a:pt x="1172" y="1867"/>
                  </a:lnTo>
                  <a:lnTo>
                    <a:pt x="1172" y="1867"/>
                  </a:lnTo>
                  <a:lnTo>
                    <a:pt x="1174" y="1867"/>
                  </a:lnTo>
                  <a:lnTo>
                    <a:pt x="1175" y="1871"/>
                  </a:lnTo>
                  <a:lnTo>
                    <a:pt x="1175" y="1871"/>
                  </a:lnTo>
                  <a:lnTo>
                    <a:pt x="1175" y="1867"/>
                  </a:lnTo>
                  <a:lnTo>
                    <a:pt x="1174" y="1864"/>
                  </a:lnTo>
                  <a:lnTo>
                    <a:pt x="1172" y="1864"/>
                  </a:lnTo>
                  <a:lnTo>
                    <a:pt x="1172" y="1864"/>
                  </a:lnTo>
                  <a:lnTo>
                    <a:pt x="1171" y="1863"/>
                  </a:lnTo>
                  <a:lnTo>
                    <a:pt x="1171" y="1863"/>
                  </a:lnTo>
                  <a:lnTo>
                    <a:pt x="1171" y="1861"/>
                  </a:lnTo>
                  <a:lnTo>
                    <a:pt x="1171" y="1861"/>
                  </a:lnTo>
                  <a:lnTo>
                    <a:pt x="1172" y="1860"/>
                  </a:lnTo>
                  <a:lnTo>
                    <a:pt x="1175" y="1860"/>
                  </a:lnTo>
                  <a:lnTo>
                    <a:pt x="1177" y="1858"/>
                  </a:lnTo>
                  <a:lnTo>
                    <a:pt x="1177" y="1855"/>
                  </a:lnTo>
                  <a:lnTo>
                    <a:pt x="1177" y="1855"/>
                  </a:lnTo>
                  <a:lnTo>
                    <a:pt x="1175" y="1858"/>
                  </a:lnTo>
                  <a:lnTo>
                    <a:pt x="1174" y="1858"/>
                  </a:lnTo>
                  <a:lnTo>
                    <a:pt x="1174" y="1858"/>
                  </a:lnTo>
                  <a:lnTo>
                    <a:pt x="1172" y="1858"/>
                  </a:lnTo>
                  <a:lnTo>
                    <a:pt x="1171" y="1857"/>
                  </a:lnTo>
                  <a:lnTo>
                    <a:pt x="1169" y="1855"/>
                  </a:lnTo>
                  <a:lnTo>
                    <a:pt x="1169" y="1855"/>
                  </a:lnTo>
                  <a:lnTo>
                    <a:pt x="1168" y="1857"/>
                  </a:lnTo>
                  <a:lnTo>
                    <a:pt x="1166" y="1860"/>
                  </a:lnTo>
                  <a:lnTo>
                    <a:pt x="1165" y="1860"/>
                  </a:lnTo>
                  <a:lnTo>
                    <a:pt x="1161" y="1861"/>
                  </a:lnTo>
                  <a:lnTo>
                    <a:pt x="1160" y="1860"/>
                  </a:lnTo>
                  <a:lnTo>
                    <a:pt x="1158" y="1860"/>
                  </a:lnTo>
                  <a:lnTo>
                    <a:pt x="1160" y="1858"/>
                  </a:lnTo>
                  <a:lnTo>
                    <a:pt x="1160" y="1858"/>
                  </a:lnTo>
                  <a:lnTo>
                    <a:pt x="1160" y="1858"/>
                  </a:lnTo>
                  <a:lnTo>
                    <a:pt x="1160" y="1857"/>
                  </a:lnTo>
                  <a:lnTo>
                    <a:pt x="1160" y="1857"/>
                  </a:lnTo>
                  <a:lnTo>
                    <a:pt x="1158" y="1855"/>
                  </a:lnTo>
                  <a:lnTo>
                    <a:pt x="1157" y="1855"/>
                  </a:lnTo>
                  <a:lnTo>
                    <a:pt x="1157" y="1852"/>
                  </a:lnTo>
                  <a:lnTo>
                    <a:pt x="1157" y="1849"/>
                  </a:lnTo>
                  <a:lnTo>
                    <a:pt x="1155" y="1848"/>
                  </a:lnTo>
                  <a:lnTo>
                    <a:pt x="1157" y="1846"/>
                  </a:lnTo>
                  <a:lnTo>
                    <a:pt x="1158" y="1839"/>
                  </a:lnTo>
                  <a:lnTo>
                    <a:pt x="1158" y="1836"/>
                  </a:lnTo>
                  <a:lnTo>
                    <a:pt x="1160" y="1833"/>
                  </a:lnTo>
                  <a:lnTo>
                    <a:pt x="1160" y="1831"/>
                  </a:lnTo>
                  <a:lnTo>
                    <a:pt x="1163" y="1829"/>
                  </a:lnTo>
                  <a:lnTo>
                    <a:pt x="1163" y="1828"/>
                  </a:lnTo>
                  <a:lnTo>
                    <a:pt x="1165" y="1822"/>
                  </a:lnTo>
                  <a:lnTo>
                    <a:pt x="1166" y="1819"/>
                  </a:lnTo>
                  <a:lnTo>
                    <a:pt x="1163" y="1810"/>
                  </a:lnTo>
                  <a:lnTo>
                    <a:pt x="1161" y="1808"/>
                  </a:lnTo>
                  <a:lnTo>
                    <a:pt x="1161" y="1805"/>
                  </a:lnTo>
                  <a:lnTo>
                    <a:pt x="1163" y="1802"/>
                  </a:lnTo>
                  <a:lnTo>
                    <a:pt x="1163" y="1801"/>
                  </a:lnTo>
                  <a:lnTo>
                    <a:pt x="1161" y="1799"/>
                  </a:lnTo>
                  <a:lnTo>
                    <a:pt x="1160" y="1795"/>
                  </a:lnTo>
                  <a:lnTo>
                    <a:pt x="1160" y="1793"/>
                  </a:lnTo>
                  <a:lnTo>
                    <a:pt x="1161" y="1791"/>
                  </a:lnTo>
                  <a:lnTo>
                    <a:pt x="1160" y="1790"/>
                  </a:lnTo>
                  <a:lnTo>
                    <a:pt x="1160" y="1788"/>
                  </a:lnTo>
                  <a:lnTo>
                    <a:pt x="1161" y="1787"/>
                  </a:lnTo>
                  <a:lnTo>
                    <a:pt x="1163" y="1788"/>
                  </a:lnTo>
                  <a:lnTo>
                    <a:pt x="1165" y="1787"/>
                  </a:lnTo>
                  <a:lnTo>
                    <a:pt x="1166" y="1787"/>
                  </a:lnTo>
                  <a:lnTo>
                    <a:pt x="1166" y="1785"/>
                  </a:lnTo>
                  <a:lnTo>
                    <a:pt x="1166" y="1782"/>
                  </a:lnTo>
                  <a:lnTo>
                    <a:pt x="1166" y="1781"/>
                  </a:lnTo>
                  <a:lnTo>
                    <a:pt x="1166" y="1779"/>
                  </a:lnTo>
                  <a:lnTo>
                    <a:pt x="1168" y="1779"/>
                  </a:lnTo>
                  <a:lnTo>
                    <a:pt x="1169" y="1778"/>
                  </a:lnTo>
                  <a:lnTo>
                    <a:pt x="1169" y="1775"/>
                  </a:lnTo>
                  <a:lnTo>
                    <a:pt x="1171" y="1769"/>
                  </a:lnTo>
                  <a:lnTo>
                    <a:pt x="1172" y="1767"/>
                  </a:lnTo>
                  <a:lnTo>
                    <a:pt x="1174" y="1766"/>
                  </a:lnTo>
                  <a:lnTo>
                    <a:pt x="1172" y="1763"/>
                  </a:lnTo>
                  <a:lnTo>
                    <a:pt x="1174" y="1761"/>
                  </a:lnTo>
                  <a:lnTo>
                    <a:pt x="1174" y="1761"/>
                  </a:lnTo>
                  <a:lnTo>
                    <a:pt x="1175" y="1760"/>
                  </a:lnTo>
                  <a:lnTo>
                    <a:pt x="1175" y="1758"/>
                  </a:lnTo>
                  <a:lnTo>
                    <a:pt x="1178" y="1755"/>
                  </a:lnTo>
                  <a:lnTo>
                    <a:pt x="1178" y="1753"/>
                  </a:lnTo>
                  <a:lnTo>
                    <a:pt x="1180" y="1749"/>
                  </a:lnTo>
                  <a:lnTo>
                    <a:pt x="1180" y="1746"/>
                  </a:lnTo>
                  <a:lnTo>
                    <a:pt x="1181" y="1743"/>
                  </a:lnTo>
                  <a:lnTo>
                    <a:pt x="1180" y="1741"/>
                  </a:lnTo>
                  <a:lnTo>
                    <a:pt x="1181" y="1740"/>
                  </a:lnTo>
                  <a:lnTo>
                    <a:pt x="1183" y="1737"/>
                  </a:lnTo>
                  <a:lnTo>
                    <a:pt x="1183" y="1737"/>
                  </a:lnTo>
                  <a:lnTo>
                    <a:pt x="1184" y="1734"/>
                  </a:lnTo>
                  <a:lnTo>
                    <a:pt x="1184" y="1732"/>
                  </a:lnTo>
                  <a:lnTo>
                    <a:pt x="1184" y="1731"/>
                  </a:lnTo>
                  <a:lnTo>
                    <a:pt x="1184" y="1729"/>
                  </a:lnTo>
                  <a:lnTo>
                    <a:pt x="1184" y="1726"/>
                  </a:lnTo>
                  <a:lnTo>
                    <a:pt x="1184" y="1725"/>
                  </a:lnTo>
                  <a:lnTo>
                    <a:pt x="1186" y="1725"/>
                  </a:lnTo>
                  <a:lnTo>
                    <a:pt x="1187" y="1720"/>
                  </a:lnTo>
                  <a:lnTo>
                    <a:pt x="1187" y="1717"/>
                  </a:lnTo>
                  <a:lnTo>
                    <a:pt x="1187" y="1715"/>
                  </a:lnTo>
                  <a:lnTo>
                    <a:pt x="1186" y="1713"/>
                  </a:lnTo>
                  <a:lnTo>
                    <a:pt x="1186" y="1707"/>
                  </a:lnTo>
                  <a:lnTo>
                    <a:pt x="1186" y="1703"/>
                  </a:lnTo>
                  <a:lnTo>
                    <a:pt x="1184" y="1697"/>
                  </a:lnTo>
                  <a:lnTo>
                    <a:pt x="1184" y="1696"/>
                  </a:lnTo>
                  <a:lnTo>
                    <a:pt x="1184" y="1693"/>
                  </a:lnTo>
                  <a:lnTo>
                    <a:pt x="1184" y="1690"/>
                  </a:lnTo>
                  <a:lnTo>
                    <a:pt x="1184" y="1687"/>
                  </a:lnTo>
                  <a:lnTo>
                    <a:pt x="1187" y="1683"/>
                  </a:lnTo>
                  <a:lnTo>
                    <a:pt x="1189" y="1680"/>
                  </a:lnTo>
                  <a:lnTo>
                    <a:pt x="1189" y="1677"/>
                  </a:lnTo>
                  <a:lnTo>
                    <a:pt x="1189" y="1673"/>
                  </a:lnTo>
                  <a:lnTo>
                    <a:pt x="1189" y="1671"/>
                  </a:lnTo>
                  <a:lnTo>
                    <a:pt x="1187" y="1671"/>
                  </a:lnTo>
                  <a:lnTo>
                    <a:pt x="1186" y="1665"/>
                  </a:lnTo>
                  <a:lnTo>
                    <a:pt x="1187" y="1665"/>
                  </a:lnTo>
                  <a:lnTo>
                    <a:pt x="1187" y="1665"/>
                  </a:lnTo>
                  <a:lnTo>
                    <a:pt x="1189" y="1662"/>
                  </a:lnTo>
                  <a:lnTo>
                    <a:pt x="1189" y="1661"/>
                  </a:lnTo>
                  <a:lnTo>
                    <a:pt x="1190" y="1658"/>
                  </a:lnTo>
                  <a:lnTo>
                    <a:pt x="1190" y="1655"/>
                  </a:lnTo>
                  <a:lnTo>
                    <a:pt x="1192" y="1650"/>
                  </a:lnTo>
                  <a:lnTo>
                    <a:pt x="1192" y="1649"/>
                  </a:lnTo>
                  <a:lnTo>
                    <a:pt x="1193" y="1649"/>
                  </a:lnTo>
                  <a:lnTo>
                    <a:pt x="1193" y="1648"/>
                  </a:lnTo>
                  <a:lnTo>
                    <a:pt x="1193" y="1645"/>
                  </a:lnTo>
                  <a:lnTo>
                    <a:pt x="1193" y="1644"/>
                  </a:lnTo>
                  <a:lnTo>
                    <a:pt x="1193" y="1642"/>
                  </a:lnTo>
                  <a:lnTo>
                    <a:pt x="1195" y="1638"/>
                  </a:lnTo>
                  <a:lnTo>
                    <a:pt x="1195" y="1636"/>
                  </a:lnTo>
                  <a:lnTo>
                    <a:pt x="1196" y="1633"/>
                  </a:lnTo>
                  <a:lnTo>
                    <a:pt x="1196" y="1632"/>
                  </a:lnTo>
                  <a:lnTo>
                    <a:pt x="1196" y="1630"/>
                  </a:lnTo>
                  <a:lnTo>
                    <a:pt x="1196" y="1630"/>
                  </a:lnTo>
                  <a:lnTo>
                    <a:pt x="1196" y="1626"/>
                  </a:lnTo>
                  <a:lnTo>
                    <a:pt x="1196" y="1624"/>
                  </a:lnTo>
                  <a:lnTo>
                    <a:pt x="1196" y="1624"/>
                  </a:lnTo>
                  <a:lnTo>
                    <a:pt x="1198" y="1620"/>
                  </a:lnTo>
                  <a:lnTo>
                    <a:pt x="1198" y="1618"/>
                  </a:lnTo>
                  <a:lnTo>
                    <a:pt x="1199" y="1618"/>
                  </a:lnTo>
                  <a:lnTo>
                    <a:pt x="1199" y="1615"/>
                  </a:lnTo>
                  <a:lnTo>
                    <a:pt x="1199" y="1614"/>
                  </a:lnTo>
                  <a:lnTo>
                    <a:pt x="1198" y="1609"/>
                  </a:lnTo>
                  <a:lnTo>
                    <a:pt x="1198" y="1607"/>
                  </a:lnTo>
                  <a:lnTo>
                    <a:pt x="1198" y="1603"/>
                  </a:lnTo>
                  <a:lnTo>
                    <a:pt x="1199" y="1600"/>
                  </a:lnTo>
                  <a:lnTo>
                    <a:pt x="1198" y="1598"/>
                  </a:lnTo>
                  <a:lnTo>
                    <a:pt x="1199" y="1597"/>
                  </a:lnTo>
                  <a:lnTo>
                    <a:pt x="1199" y="1595"/>
                  </a:lnTo>
                  <a:lnTo>
                    <a:pt x="1199" y="1594"/>
                  </a:lnTo>
                  <a:lnTo>
                    <a:pt x="1199" y="1592"/>
                  </a:lnTo>
                  <a:lnTo>
                    <a:pt x="1199" y="1592"/>
                  </a:lnTo>
                  <a:lnTo>
                    <a:pt x="1198" y="1591"/>
                  </a:lnTo>
                  <a:lnTo>
                    <a:pt x="1198" y="1589"/>
                  </a:lnTo>
                  <a:lnTo>
                    <a:pt x="1198" y="1588"/>
                  </a:lnTo>
                  <a:lnTo>
                    <a:pt x="1198" y="1588"/>
                  </a:lnTo>
                  <a:lnTo>
                    <a:pt x="1198" y="1586"/>
                  </a:lnTo>
                  <a:lnTo>
                    <a:pt x="1199" y="1586"/>
                  </a:lnTo>
                  <a:lnTo>
                    <a:pt x="1199" y="1585"/>
                  </a:lnTo>
                  <a:lnTo>
                    <a:pt x="1201" y="1583"/>
                  </a:lnTo>
                  <a:lnTo>
                    <a:pt x="1203" y="1579"/>
                  </a:lnTo>
                  <a:lnTo>
                    <a:pt x="1203" y="1574"/>
                  </a:lnTo>
                  <a:lnTo>
                    <a:pt x="1203" y="1571"/>
                  </a:lnTo>
                  <a:lnTo>
                    <a:pt x="1203" y="1570"/>
                  </a:lnTo>
                  <a:lnTo>
                    <a:pt x="1204" y="1566"/>
                  </a:lnTo>
                  <a:lnTo>
                    <a:pt x="1204" y="1565"/>
                  </a:lnTo>
                  <a:lnTo>
                    <a:pt x="1204" y="1564"/>
                  </a:lnTo>
                  <a:lnTo>
                    <a:pt x="1204" y="1562"/>
                  </a:lnTo>
                  <a:lnTo>
                    <a:pt x="1203" y="1554"/>
                  </a:lnTo>
                  <a:lnTo>
                    <a:pt x="1203" y="1553"/>
                  </a:lnTo>
                  <a:lnTo>
                    <a:pt x="1203" y="1548"/>
                  </a:lnTo>
                  <a:lnTo>
                    <a:pt x="1203" y="1544"/>
                  </a:lnTo>
                  <a:lnTo>
                    <a:pt x="1203" y="1542"/>
                  </a:lnTo>
                  <a:lnTo>
                    <a:pt x="1203" y="1541"/>
                  </a:lnTo>
                  <a:lnTo>
                    <a:pt x="1203" y="1540"/>
                  </a:lnTo>
                  <a:lnTo>
                    <a:pt x="1201" y="1536"/>
                  </a:lnTo>
                  <a:lnTo>
                    <a:pt x="1201" y="1530"/>
                  </a:lnTo>
                  <a:lnTo>
                    <a:pt x="1201" y="1528"/>
                  </a:lnTo>
                  <a:lnTo>
                    <a:pt x="1201" y="1524"/>
                  </a:lnTo>
                  <a:lnTo>
                    <a:pt x="1199" y="1524"/>
                  </a:lnTo>
                  <a:lnTo>
                    <a:pt x="1199" y="1523"/>
                  </a:lnTo>
                  <a:lnTo>
                    <a:pt x="1195" y="1522"/>
                  </a:lnTo>
                  <a:lnTo>
                    <a:pt x="1193" y="1519"/>
                  </a:lnTo>
                  <a:lnTo>
                    <a:pt x="1192" y="1518"/>
                  </a:lnTo>
                  <a:lnTo>
                    <a:pt x="1189" y="1516"/>
                  </a:lnTo>
                  <a:lnTo>
                    <a:pt x="1189" y="1516"/>
                  </a:lnTo>
                  <a:lnTo>
                    <a:pt x="1187" y="1512"/>
                  </a:lnTo>
                  <a:lnTo>
                    <a:pt x="1187" y="1512"/>
                  </a:lnTo>
                  <a:lnTo>
                    <a:pt x="1186" y="1511"/>
                  </a:lnTo>
                  <a:lnTo>
                    <a:pt x="1183" y="1510"/>
                  </a:lnTo>
                  <a:lnTo>
                    <a:pt x="1183" y="1510"/>
                  </a:lnTo>
                  <a:lnTo>
                    <a:pt x="1181" y="1507"/>
                  </a:lnTo>
                  <a:lnTo>
                    <a:pt x="1180" y="1507"/>
                  </a:lnTo>
                  <a:lnTo>
                    <a:pt x="1177" y="1506"/>
                  </a:lnTo>
                  <a:lnTo>
                    <a:pt x="1177" y="1505"/>
                  </a:lnTo>
                  <a:lnTo>
                    <a:pt x="1175" y="1504"/>
                  </a:lnTo>
                  <a:lnTo>
                    <a:pt x="1171" y="1501"/>
                  </a:lnTo>
                  <a:lnTo>
                    <a:pt x="1169" y="1501"/>
                  </a:lnTo>
                  <a:lnTo>
                    <a:pt x="1165" y="1499"/>
                  </a:lnTo>
                  <a:lnTo>
                    <a:pt x="1163" y="1499"/>
                  </a:lnTo>
                  <a:lnTo>
                    <a:pt x="1160" y="1496"/>
                  </a:lnTo>
                  <a:lnTo>
                    <a:pt x="1158" y="1495"/>
                  </a:lnTo>
                  <a:lnTo>
                    <a:pt x="1154" y="1493"/>
                  </a:lnTo>
                  <a:lnTo>
                    <a:pt x="1151" y="1493"/>
                  </a:lnTo>
                  <a:lnTo>
                    <a:pt x="1149" y="1490"/>
                  </a:lnTo>
                  <a:lnTo>
                    <a:pt x="1142" y="1487"/>
                  </a:lnTo>
                  <a:lnTo>
                    <a:pt x="1142" y="1484"/>
                  </a:lnTo>
                  <a:lnTo>
                    <a:pt x="1140" y="1483"/>
                  </a:lnTo>
                  <a:lnTo>
                    <a:pt x="1139" y="1483"/>
                  </a:lnTo>
                  <a:lnTo>
                    <a:pt x="1137" y="1481"/>
                  </a:lnTo>
                  <a:lnTo>
                    <a:pt x="1134" y="1478"/>
                  </a:lnTo>
                  <a:lnTo>
                    <a:pt x="1133" y="1477"/>
                  </a:lnTo>
                  <a:lnTo>
                    <a:pt x="1131" y="1476"/>
                  </a:lnTo>
                  <a:lnTo>
                    <a:pt x="1130" y="1472"/>
                  </a:lnTo>
                  <a:lnTo>
                    <a:pt x="1130" y="1471"/>
                  </a:lnTo>
                  <a:lnTo>
                    <a:pt x="1128" y="1471"/>
                  </a:lnTo>
                  <a:lnTo>
                    <a:pt x="1128" y="1469"/>
                  </a:lnTo>
                  <a:lnTo>
                    <a:pt x="1127" y="1466"/>
                  </a:lnTo>
                  <a:lnTo>
                    <a:pt x="1128" y="1466"/>
                  </a:lnTo>
                  <a:lnTo>
                    <a:pt x="1128" y="1466"/>
                  </a:lnTo>
                  <a:lnTo>
                    <a:pt x="1130" y="1462"/>
                  </a:lnTo>
                  <a:lnTo>
                    <a:pt x="1128" y="1460"/>
                  </a:lnTo>
                  <a:lnTo>
                    <a:pt x="1127" y="1458"/>
                  </a:lnTo>
                  <a:lnTo>
                    <a:pt x="1125" y="1456"/>
                  </a:lnTo>
                  <a:lnTo>
                    <a:pt x="1125" y="1454"/>
                  </a:lnTo>
                  <a:lnTo>
                    <a:pt x="1123" y="1452"/>
                  </a:lnTo>
                  <a:lnTo>
                    <a:pt x="1122" y="1450"/>
                  </a:lnTo>
                  <a:lnTo>
                    <a:pt x="1120" y="1448"/>
                  </a:lnTo>
                  <a:lnTo>
                    <a:pt x="1119" y="1446"/>
                  </a:lnTo>
                  <a:lnTo>
                    <a:pt x="1119" y="1446"/>
                  </a:lnTo>
                  <a:lnTo>
                    <a:pt x="1119" y="1446"/>
                  </a:lnTo>
                  <a:lnTo>
                    <a:pt x="1117" y="1444"/>
                  </a:lnTo>
                  <a:lnTo>
                    <a:pt x="1117" y="1442"/>
                  </a:lnTo>
                  <a:lnTo>
                    <a:pt x="1116" y="1440"/>
                  </a:lnTo>
                  <a:lnTo>
                    <a:pt x="1116" y="1438"/>
                  </a:lnTo>
                  <a:lnTo>
                    <a:pt x="1111" y="1434"/>
                  </a:lnTo>
                  <a:lnTo>
                    <a:pt x="1111" y="1434"/>
                  </a:lnTo>
                  <a:lnTo>
                    <a:pt x="1111" y="1432"/>
                  </a:lnTo>
                  <a:lnTo>
                    <a:pt x="1110" y="1428"/>
                  </a:lnTo>
                  <a:lnTo>
                    <a:pt x="1105" y="1423"/>
                  </a:lnTo>
                  <a:lnTo>
                    <a:pt x="1105" y="1420"/>
                  </a:lnTo>
                  <a:lnTo>
                    <a:pt x="1104" y="1417"/>
                  </a:lnTo>
                  <a:lnTo>
                    <a:pt x="1102" y="1415"/>
                  </a:lnTo>
                  <a:lnTo>
                    <a:pt x="1101" y="1411"/>
                  </a:lnTo>
                  <a:lnTo>
                    <a:pt x="1099" y="1409"/>
                  </a:lnTo>
                  <a:lnTo>
                    <a:pt x="1099" y="1405"/>
                  </a:lnTo>
                  <a:lnTo>
                    <a:pt x="1098" y="1403"/>
                  </a:lnTo>
                  <a:lnTo>
                    <a:pt x="1098" y="1402"/>
                  </a:lnTo>
                  <a:lnTo>
                    <a:pt x="1096" y="1399"/>
                  </a:lnTo>
                  <a:lnTo>
                    <a:pt x="1095" y="1397"/>
                  </a:lnTo>
                  <a:lnTo>
                    <a:pt x="1093" y="1393"/>
                  </a:lnTo>
                  <a:lnTo>
                    <a:pt x="1090" y="1393"/>
                  </a:lnTo>
                  <a:lnTo>
                    <a:pt x="1090" y="1393"/>
                  </a:lnTo>
                  <a:lnTo>
                    <a:pt x="1087" y="1386"/>
                  </a:lnTo>
                  <a:lnTo>
                    <a:pt x="1087" y="1385"/>
                  </a:lnTo>
                  <a:lnTo>
                    <a:pt x="1086" y="1381"/>
                  </a:lnTo>
                  <a:lnTo>
                    <a:pt x="1084" y="1380"/>
                  </a:lnTo>
                  <a:lnTo>
                    <a:pt x="1082" y="1379"/>
                  </a:lnTo>
                  <a:lnTo>
                    <a:pt x="1081" y="1376"/>
                  </a:lnTo>
                  <a:lnTo>
                    <a:pt x="1072" y="1373"/>
                  </a:lnTo>
                  <a:lnTo>
                    <a:pt x="1069" y="1370"/>
                  </a:lnTo>
                  <a:lnTo>
                    <a:pt x="1069" y="1369"/>
                  </a:lnTo>
                  <a:lnTo>
                    <a:pt x="1067" y="1368"/>
                  </a:lnTo>
                  <a:lnTo>
                    <a:pt x="1067" y="1368"/>
                  </a:lnTo>
                  <a:lnTo>
                    <a:pt x="1069" y="1367"/>
                  </a:lnTo>
                  <a:lnTo>
                    <a:pt x="1070" y="1368"/>
                  </a:lnTo>
                  <a:lnTo>
                    <a:pt x="1070" y="1368"/>
                  </a:lnTo>
                  <a:lnTo>
                    <a:pt x="1072" y="1367"/>
                  </a:lnTo>
                  <a:lnTo>
                    <a:pt x="1072" y="1364"/>
                  </a:lnTo>
                  <a:lnTo>
                    <a:pt x="1070" y="1363"/>
                  </a:lnTo>
                  <a:lnTo>
                    <a:pt x="1067" y="1358"/>
                  </a:lnTo>
                  <a:lnTo>
                    <a:pt x="1069" y="1358"/>
                  </a:lnTo>
                  <a:lnTo>
                    <a:pt x="1069" y="1357"/>
                  </a:lnTo>
                  <a:lnTo>
                    <a:pt x="1067" y="1356"/>
                  </a:lnTo>
                  <a:lnTo>
                    <a:pt x="1066" y="1355"/>
                  </a:lnTo>
                  <a:lnTo>
                    <a:pt x="1066" y="1352"/>
                  </a:lnTo>
                  <a:lnTo>
                    <a:pt x="1066" y="1348"/>
                  </a:lnTo>
                  <a:lnTo>
                    <a:pt x="1067" y="1346"/>
                  </a:lnTo>
                  <a:lnTo>
                    <a:pt x="1072" y="1344"/>
                  </a:lnTo>
                  <a:lnTo>
                    <a:pt x="1072" y="1340"/>
                  </a:lnTo>
                  <a:lnTo>
                    <a:pt x="1075" y="1340"/>
                  </a:lnTo>
                  <a:lnTo>
                    <a:pt x="1076" y="1339"/>
                  </a:lnTo>
                  <a:lnTo>
                    <a:pt x="1078" y="1338"/>
                  </a:lnTo>
                  <a:lnTo>
                    <a:pt x="1078" y="1338"/>
                  </a:lnTo>
                  <a:lnTo>
                    <a:pt x="1081" y="1336"/>
                  </a:lnTo>
                  <a:lnTo>
                    <a:pt x="1081" y="1336"/>
                  </a:lnTo>
                  <a:lnTo>
                    <a:pt x="1082" y="1334"/>
                  </a:lnTo>
                  <a:lnTo>
                    <a:pt x="1082" y="1334"/>
                  </a:lnTo>
                  <a:lnTo>
                    <a:pt x="1082" y="1333"/>
                  </a:lnTo>
                  <a:lnTo>
                    <a:pt x="1084" y="1330"/>
                  </a:lnTo>
                  <a:lnTo>
                    <a:pt x="1086" y="1327"/>
                  </a:lnTo>
                  <a:lnTo>
                    <a:pt x="1086" y="1326"/>
                  </a:lnTo>
                  <a:lnTo>
                    <a:pt x="1084" y="1324"/>
                  </a:lnTo>
                  <a:lnTo>
                    <a:pt x="1084" y="1322"/>
                  </a:lnTo>
                  <a:lnTo>
                    <a:pt x="1084" y="1321"/>
                  </a:lnTo>
                  <a:lnTo>
                    <a:pt x="1084" y="1321"/>
                  </a:lnTo>
                  <a:lnTo>
                    <a:pt x="1084" y="1322"/>
                  </a:lnTo>
                  <a:lnTo>
                    <a:pt x="1084" y="1326"/>
                  </a:lnTo>
                  <a:lnTo>
                    <a:pt x="1082" y="1327"/>
                  </a:lnTo>
                  <a:lnTo>
                    <a:pt x="1082" y="1327"/>
                  </a:lnTo>
                  <a:lnTo>
                    <a:pt x="1082" y="1327"/>
                  </a:lnTo>
                  <a:lnTo>
                    <a:pt x="1082" y="1324"/>
                  </a:lnTo>
                  <a:lnTo>
                    <a:pt x="1081" y="1326"/>
                  </a:lnTo>
                  <a:lnTo>
                    <a:pt x="1081" y="1327"/>
                  </a:lnTo>
                  <a:lnTo>
                    <a:pt x="1079" y="1328"/>
                  </a:lnTo>
                  <a:lnTo>
                    <a:pt x="1079" y="1328"/>
                  </a:lnTo>
                  <a:lnTo>
                    <a:pt x="1079" y="1328"/>
                  </a:lnTo>
                  <a:lnTo>
                    <a:pt x="1078" y="1328"/>
                  </a:lnTo>
                  <a:lnTo>
                    <a:pt x="1076" y="1327"/>
                  </a:lnTo>
                  <a:lnTo>
                    <a:pt x="1073" y="1326"/>
                  </a:lnTo>
                  <a:lnTo>
                    <a:pt x="1072" y="1324"/>
                  </a:lnTo>
                  <a:lnTo>
                    <a:pt x="1070" y="1324"/>
                  </a:lnTo>
                  <a:lnTo>
                    <a:pt x="1070" y="1322"/>
                  </a:lnTo>
                  <a:lnTo>
                    <a:pt x="1070" y="1322"/>
                  </a:lnTo>
                  <a:lnTo>
                    <a:pt x="1072" y="1322"/>
                  </a:lnTo>
                  <a:lnTo>
                    <a:pt x="1073" y="1321"/>
                  </a:lnTo>
                  <a:lnTo>
                    <a:pt x="1073" y="1320"/>
                  </a:lnTo>
                  <a:lnTo>
                    <a:pt x="1073" y="1318"/>
                  </a:lnTo>
                  <a:lnTo>
                    <a:pt x="1072" y="1315"/>
                  </a:lnTo>
                  <a:lnTo>
                    <a:pt x="1072" y="1312"/>
                  </a:lnTo>
                  <a:lnTo>
                    <a:pt x="1072" y="1312"/>
                  </a:lnTo>
                  <a:lnTo>
                    <a:pt x="1072" y="1309"/>
                  </a:lnTo>
                  <a:lnTo>
                    <a:pt x="1072" y="1307"/>
                  </a:lnTo>
                  <a:lnTo>
                    <a:pt x="1075" y="1307"/>
                  </a:lnTo>
                  <a:lnTo>
                    <a:pt x="1075" y="1306"/>
                  </a:lnTo>
                  <a:lnTo>
                    <a:pt x="1076" y="1304"/>
                  </a:lnTo>
                  <a:lnTo>
                    <a:pt x="1076" y="1303"/>
                  </a:lnTo>
                  <a:lnTo>
                    <a:pt x="1078" y="1303"/>
                  </a:lnTo>
                  <a:lnTo>
                    <a:pt x="1079" y="1303"/>
                  </a:lnTo>
                  <a:lnTo>
                    <a:pt x="1078" y="1303"/>
                  </a:lnTo>
                  <a:lnTo>
                    <a:pt x="1076" y="1301"/>
                  </a:lnTo>
                  <a:lnTo>
                    <a:pt x="1076" y="1300"/>
                  </a:lnTo>
                  <a:lnTo>
                    <a:pt x="1078" y="1298"/>
                  </a:lnTo>
                  <a:lnTo>
                    <a:pt x="1079" y="1297"/>
                  </a:lnTo>
                  <a:lnTo>
                    <a:pt x="1081" y="1295"/>
                  </a:lnTo>
                  <a:lnTo>
                    <a:pt x="1081" y="1294"/>
                  </a:lnTo>
                  <a:lnTo>
                    <a:pt x="1082" y="1291"/>
                  </a:lnTo>
                  <a:lnTo>
                    <a:pt x="1081" y="1288"/>
                  </a:lnTo>
                  <a:lnTo>
                    <a:pt x="1081" y="1286"/>
                  </a:lnTo>
                  <a:lnTo>
                    <a:pt x="1082" y="1286"/>
                  </a:lnTo>
                  <a:lnTo>
                    <a:pt x="1084" y="1285"/>
                  </a:lnTo>
                  <a:lnTo>
                    <a:pt x="1086" y="1285"/>
                  </a:lnTo>
                  <a:lnTo>
                    <a:pt x="1086" y="1283"/>
                  </a:lnTo>
                  <a:lnTo>
                    <a:pt x="1087" y="1283"/>
                  </a:lnTo>
                  <a:lnTo>
                    <a:pt x="1089" y="1283"/>
                  </a:lnTo>
                  <a:lnTo>
                    <a:pt x="1092" y="1282"/>
                  </a:lnTo>
                  <a:lnTo>
                    <a:pt x="1096" y="1282"/>
                  </a:lnTo>
                  <a:lnTo>
                    <a:pt x="1096" y="1280"/>
                  </a:lnTo>
                  <a:lnTo>
                    <a:pt x="1096" y="1277"/>
                  </a:lnTo>
                  <a:lnTo>
                    <a:pt x="1096" y="1277"/>
                  </a:lnTo>
                  <a:lnTo>
                    <a:pt x="1095" y="1274"/>
                  </a:lnTo>
                  <a:lnTo>
                    <a:pt x="1095" y="1274"/>
                  </a:lnTo>
                  <a:lnTo>
                    <a:pt x="1098" y="1272"/>
                  </a:lnTo>
                  <a:lnTo>
                    <a:pt x="1099" y="1274"/>
                  </a:lnTo>
                  <a:lnTo>
                    <a:pt x="1101" y="1272"/>
                  </a:lnTo>
                  <a:lnTo>
                    <a:pt x="1099" y="1271"/>
                  </a:lnTo>
                  <a:lnTo>
                    <a:pt x="1099" y="1268"/>
                  </a:lnTo>
                  <a:lnTo>
                    <a:pt x="1099" y="1266"/>
                  </a:lnTo>
                  <a:lnTo>
                    <a:pt x="1101" y="1266"/>
                  </a:lnTo>
                  <a:lnTo>
                    <a:pt x="1101" y="1265"/>
                  </a:lnTo>
                  <a:lnTo>
                    <a:pt x="1102" y="1265"/>
                  </a:lnTo>
                  <a:lnTo>
                    <a:pt x="1102" y="1265"/>
                  </a:lnTo>
                  <a:lnTo>
                    <a:pt x="1104" y="1265"/>
                  </a:lnTo>
                  <a:lnTo>
                    <a:pt x="1105" y="1265"/>
                  </a:lnTo>
                  <a:lnTo>
                    <a:pt x="1105" y="1265"/>
                  </a:lnTo>
                  <a:lnTo>
                    <a:pt x="1107" y="1265"/>
                  </a:lnTo>
                  <a:lnTo>
                    <a:pt x="1107" y="1263"/>
                  </a:lnTo>
                  <a:lnTo>
                    <a:pt x="1108" y="1263"/>
                  </a:lnTo>
                  <a:lnTo>
                    <a:pt x="1108" y="1262"/>
                  </a:lnTo>
                  <a:lnTo>
                    <a:pt x="1108" y="1262"/>
                  </a:lnTo>
                  <a:lnTo>
                    <a:pt x="1110" y="1262"/>
                  </a:lnTo>
                  <a:lnTo>
                    <a:pt x="1110" y="1262"/>
                  </a:lnTo>
                  <a:lnTo>
                    <a:pt x="1110" y="1262"/>
                  </a:lnTo>
                  <a:lnTo>
                    <a:pt x="1111" y="1260"/>
                  </a:lnTo>
                  <a:lnTo>
                    <a:pt x="1111" y="1260"/>
                  </a:lnTo>
                  <a:lnTo>
                    <a:pt x="1110" y="1259"/>
                  </a:lnTo>
                  <a:lnTo>
                    <a:pt x="1110" y="1259"/>
                  </a:lnTo>
                  <a:lnTo>
                    <a:pt x="1111" y="1259"/>
                  </a:lnTo>
                  <a:lnTo>
                    <a:pt x="1113" y="1257"/>
                  </a:lnTo>
                  <a:lnTo>
                    <a:pt x="1113" y="1257"/>
                  </a:lnTo>
                  <a:lnTo>
                    <a:pt x="1113" y="1256"/>
                  </a:lnTo>
                  <a:lnTo>
                    <a:pt x="1114" y="1254"/>
                  </a:lnTo>
                  <a:lnTo>
                    <a:pt x="1114" y="1254"/>
                  </a:lnTo>
                  <a:lnTo>
                    <a:pt x="1114" y="1253"/>
                  </a:lnTo>
                  <a:lnTo>
                    <a:pt x="1116" y="1251"/>
                  </a:lnTo>
                  <a:lnTo>
                    <a:pt x="1117" y="1248"/>
                  </a:lnTo>
                  <a:lnTo>
                    <a:pt x="1117" y="1248"/>
                  </a:lnTo>
                  <a:lnTo>
                    <a:pt x="1117" y="1248"/>
                  </a:lnTo>
                  <a:lnTo>
                    <a:pt x="1116" y="1248"/>
                  </a:lnTo>
                  <a:lnTo>
                    <a:pt x="1116" y="1248"/>
                  </a:lnTo>
                  <a:lnTo>
                    <a:pt x="1116" y="1247"/>
                  </a:lnTo>
                  <a:lnTo>
                    <a:pt x="1116" y="1245"/>
                  </a:lnTo>
                  <a:lnTo>
                    <a:pt x="1114" y="1247"/>
                  </a:lnTo>
                  <a:lnTo>
                    <a:pt x="1114" y="1245"/>
                  </a:lnTo>
                  <a:lnTo>
                    <a:pt x="1114" y="1245"/>
                  </a:lnTo>
                  <a:lnTo>
                    <a:pt x="1114" y="1244"/>
                  </a:lnTo>
                  <a:lnTo>
                    <a:pt x="1114" y="1244"/>
                  </a:lnTo>
                  <a:lnTo>
                    <a:pt x="1113" y="1244"/>
                  </a:lnTo>
                  <a:lnTo>
                    <a:pt x="1113" y="1244"/>
                  </a:lnTo>
                  <a:lnTo>
                    <a:pt x="1113" y="1242"/>
                  </a:lnTo>
                  <a:lnTo>
                    <a:pt x="1114" y="1242"/>
                  </a:lnTo>
                  <a:lnTo>
                    <a:pt x="1114" y="1242"/>
                  </a:lnTo>
                  <a:lnTo>
                    <a:pt x="1114" y="1240"/>
                  </a:lnTo>
                  <a:lnTo>
                    <a:pt x="1116" y="1239"/>
                  </a:lnTo>
                  <a:lnTo>
                    <a:pt x="1116" y="1237"/>
                  </a:lnTo>
                  <a:lnTo>
                    <a:pt x="1116" y="1237"/>
                  </a:lnTo>
                  <a:lnTo>
                    <a:pt x="1114" y="1236"/>
                  </a:lnTo>
                  <a:lnTo>
                    <a:pt x="1114" y="1233"/>
                  </a:lnTo>
                  <a:lnTo>
                    <a:pt x="1114" y="1231"/>
                  </a:lnTo>
                  <a:lnTo>
                    <a:pt x="1114" y="1230"/>
                  </a:lnTo>
                  <a:lnTo>
                    <a:pt x="1114" y="1228"/>
                  </a:lnTo>
                  <a:lnTo>
                    <a:pt x="1113" y="1227"/>
                  </a:lnTo>
                  <a:lnTo>
                    <a:pt x="1114" y="1225"/>
                  </a:lnTo>
                  <a:lnTo>
                    <a:pt x="1116" y="1224"/>
                  </a:lnTo>
                  <a:lnTo>
                    <a:pt x="1114" y="1221"/>
                  </a:lnTo>
                  <a:lnTo>
                    <a:pt x="1113" y="1219"/>
                  </a:lnTo>
                  <a:lnTo>
                    <a:pt x="1113" y="1218"/>
                  </a:lnTo>
                  <a:lnTo>
                    <a:pt x="1114" y="1218"/>
                  </a:lnTo>
                  <a:lnTo>
                    <a:pt x="1114" y="1218"/>
                  </a:lnTo>
                  <a:lnTo>
                    <a:pt x="1114" y="1216"/>
                  </a:lnTo>
                  <a:lnTo>
                    <a:pt x="1114" y="1215"/>
                  </a:lnTo>
                  <a:lnTo>
                    <a:pt x="1114" y="1213"/>
                  </a:lnTo>
                  <a:lnTo>
                    <a:pt x="1113" y="1213"/>
                  </a:lnTo>
                  <a:lnTo>
                    <a:pt x="1111" y="1212"/>
                  </a:lnTo>
                  <a:lnTo>
                    <a:pt x="1111" y="1212"/>
                  </a:lnTo>
                  <a:lnTo>
                    <a:pt x="1111" y="1210"/>
                  </a:lnTo>
                  <a:lnTo>
                    <a:pt x="1110" y="1207"/>
                  </a:lnTo>
                  <a:lnTo>
                    <a:pt x="1108" y="1207"/>
                  </a:lnTo>
                  <a:lnTo>
                    <a:pt x="1108" y="1206"/>
                  </a:lnTo>
                  <a:lnTo>
                    <a:pt x="1105" y="1202"/>
                  </a:lnTo>
                  <a:lnTo>
                    <a:pt x="1102" y="1198"/>
                  </a:lnTo>
                  <a:lnTo>
                    <a:pt x="1102" y="1196"/>
                  </a:lnTo>
                  <a:lnTo>
                    <a:pt x="1102" y="1196"/>
                  </a:lnTo>
                  <a:lnTo>
                    <a:pt x="1102" y="1196"/>
                  </a:lnTo>
                  <a:lnTo>
                    <a:pt x="1104" y="1196"/>
                  </a:lnTo>
                  <a:lnTo>
                    <a:pt x="1104" y="1195"/>
                  </a:lnTo>
                  <a:lnTo>
                    <a:pt x="1104" y="1193"/>
                  </a:lnTo>
                  <a:lnTo>
                    <a:pt x="1105" y="1193"/>
                  </a:lnTo>
                  <a:lnTo>
                    <a:pt x="1105" y="1192"/>
                  </a:lnTo>
                  <a:lnTo>
                    <a:pt x="1105" y="1192"/>
                  </a:lnTo>
                  <a:lnTo>
                    <a:pt x="1107" y="1193"/>
                  </a:lnTo>
                  <a:lnTo>
                    <a:pt x="1107" y="1195"/>
                  </a:lnTo>
                  <a:lnTo>
                    <a:pt x="1108" y="1195"/>
                  </a:lnTo>
                  <a:lnTo>
                    <a:pt x="1110" y="1195"/>
                  </a:lnTo>
                  <a:lnTo>
                    <a:pt x="1108" y="1195"/>
                  </a:lnTo>
                  <a:lnTo>
                    <a:pt x="1107" y="1193"/>
                  </a:lnTo>
                  <a:lnTo>
                    <a:pt x="1107" y="1192"/>
                  </a:lnTo>
                  <a:lnTo>
                    <a:pt x="1105" y="1190"/>
                  </a:lnTo>
                  <a:lnTo>
                    <a:pt x="1105" y="1192"/>
                  </a:lnTo>
                  <a:lnTo>
                    <a:pt x="1104" y="1192"/>
                  </a:lnTo>
                  <a:lnTo>
                    <a:pt x="1104" y="1192"/>
                  </a:lnTo>
                  <a:lnTo>
                    <a:pt x="1104" y="1192"/>
                  </a:lnTo>
                  <a:lnTo>
                    <a:pt x="1104" y="1192"/>
                  </a:lnTo>
                  <a:lnTo>
                    <a:pt x="1102" y="1192"/>
                  </a:lnTo>
                  <a:lnTo>
                    <a:pt x="1102" y="1190"/>
                  </a:lnTo>
                  <a:lnTo>
                    <a:pt x="1102" y="1190"/>
                  </a:lnTo>
                  <a:lnTo>
                    <a:pt x="1102" y="1192"/>
                  </a:lnTo>
                  <a:lnTo>
                    <a:pt x="1102" y="1192"/>
                  </a:lnTo>
                  <a:lnTo>
                    <a:pt x="1102" y="1193"/>
                  </a:lnTo>
                  <a:lnTo>
                    <a:pt x="1102" y="1193"/>
                  </a:lnTo>
                  <a:lnTo>
                    <a:pt x="1101" y="1192"/>
                  </a:lnTo>
                  <a:lnTo>
                    <a:pt x="1101" y="1192"/>
                  </a:lnTo>
                  <a:lnTo>
                    <a:pt x="1101" y="1189"/>
                  </a:lnTo>
                  <a:lnTo>
                    <a:pt x="1099" y="1189"/>
                  </a:lnTo>
                  <a:lnTo>
                    <a:pt x="1099" y="1187"/>
                  </a:lnTo>
                  <a:lnTo>
                    <a:pt x="1098" y="1187"/>
                  </a:lnTo>
                  <a:lnTo>
                    <a:pt x="1098" y="1187"/>
                  </a:lnTo>
                  <a:lnTo>
                    <a:pt x="1096" y="1187"/>
                  </a:lnTo>
                  <a:lnTo>
                    <a:pt x="1095" y="1186"/>
                  </a:lnTo>
                  <a:lnTo>
                    <a:pt x="1093" y="1184"/>
                  </a:lnTo>
                  <a:lnTo>
                    <a:pt x="1092" y="1184"/>
                  </a:lnTo>
                  <a:lnTo>
                    <a:pt x="1089" y="1184"/>
                  </a:lnTo>
                  <a:lnTo>
                    <a:pt x="1089" y="1186"/>
                  </a:lnTo>
                  <a:lnTo>
                    <a:pt x="1087" y="1186"/>
                  </a:lnTo>
                  <a:lnTo>
                    <a:pt x="1087" y="1186"/>
                  </a:lnTo>
                  <a:lnTo>
                    <a:pt x="1086" y="1186"/>
                  </a:lnTo>
                  <a:lnTo>
                    <a:pt x="1086" y="1187"/>
                  </a:lnTo>
                  <a:lnTo>
                    <a:pt x="1086" y="1189"/>
                  </a:lnTo>
                  <a:lnTo>
                    <a:pt x="1084" y="1189"/>
                  </a:lnTo>
                  <a:lnTo>
                    <a:pt x="1086" y="1190"/>
                  </a:lnTo>
                  <a:lnTo>
                    <a:pt x="1081" y="1193"/>
                  </a:lnTo>
                  <a:lnTo>
                    <a:pt x="1079" y="1193"/>
                  </a:lnTo>
                  <a:lnTo>
                    <a:pt x="1078" y="1193"/>
                  </a:lnTo>
                  <a:lnTo>
                    <a:pt x="1078" y="1193"/>
                  </a:lnTo>
                  <a:lnTo>
                    <a:pt x="1076" y="1195"/>
                  </a:lnTo>
                  <a:lnTo>
                    <a:pt x="1076" y="1195"/>
                  </a:lnTo>
                  <a:lnTo>
                    <a:pt x="1076" y="1196"/>
                  </a:lnTo>
                  <a:lnTo>
                    <a:pt x="1078" y="1196"/>
                  </a:lnTo>
                  <a:lnTo>
                    <a:pt x="1078" y="1196"/>
                  </a:lnTo>
                  <a:lnTo>
                    <a:pt x="1079" y="1199"/>
                  </a:lnTo>
                  <a:lnTo>
                    <a:pt x="1081" y="1201"/>
                  </a:lnTo>
                  <a:lnTo>
                    <a:pt x="1082" y="1202"/>
                  </a:lnTo>
                  <a:lnTo>
                    <a:pt x="1082" y="1204"/>
                  </a:lnTo>
                  <a:lnTo>
                    <a:pt x="1081" y="1204"/>
                  </a:lnTo>
                  <a:lnTo>
                    <a:pt x="1081" y="1204"/>
                  </a:lnTo>
                  <a:lnTo>
                    <a:pt x="1079" y="1204"/>
                  </a:lnTo>
                  <a:lnTo>
                    <a:pt x="1078" y="1204"/>
                  </a:lnTo>
                  <a:lnTo>
                    <a:pt x="1078" y="1206"/>
                  </a:lnTo>
                  <a:lnTo>
                    <a:pt x="1076" y="1206"/>
                  </a:lnTo>
                  <a:lnTo>
                    <a:pt x="1073" y="1207"/>
                  </a:lnTo>
                  <a:lnTo>
                    <a:pt x="1072" y="1207"/>
                  </a:lnTo>
                  <a:lnTo>
                    <a:pt x="1072" y="1206"/>
                  </a:lnTo>
                  <a:lnTo>
                    <a:pt x="1070" y="1204"/>
                  </a:lnTo>
                  <a:lnTo>
                    <a:pt x="1070" y="1201"/>
                  </a:lnTo>
                  <a:lnTo>
                    <a:pt x="1069" y="1198"/>
                  </a:lnTo>
                  <a:lnTo>
                    <a:pt x="1069" y="1198"/>
                  </a:lnTo>
                  <a:lnTo>
                    <a:pt x="1069" y="1199"/>
                  </a:lnTo>
                  <a:lnTo>
                    <a:pt x="1067" y="1199"/>
                  </a:lnTo>
                  <a:lnTo>
                    <a:pt x="1067" y="1201"/>
                  </a:lnTo>
                  <a:lnTo>
                    <a:pt x="1067" y="1202"/>
                  </a:lnTo>
                  <a:lnTo>
                    <a:pt x="1067" y="1201"/>
                  </a:lnTo>
                  <a:lnTo>
                    <a:pt x="1066" y="1201"/>
                  </a:lnTo>
                  <a:lnTo>
                    <a:pt x="1064" y="1201"/>
                  </a:lnTo>
                  <a:lnTo>
                    <a:pt x="1061" y="1196"/>
                  </a:lnTo>
                  <a:lnTo>
                    <a:pt x="1061" y="1196"/>
                  </a:lnTo>
                  <a:lnTo>
                    <a:pt x="1061" y="1195"/>
                  </a:lnTo>
                  <a:lnTo>
                    <a:pt x="1060" y="1195"/>
                  </a:lnTo>
                  <a:lnTo>
                    <a:pt x="1058" y="1195"/>
                  </a:lnTo>
                  <a:lnTo>
                    <a:pt x="1057" y="1195"/>
                  </a:lnTo>
                  <a:lnTo>
                    <a:pt x="1055" y="1195"/>
                  </a:lnTo>
                  <a:lnTo>
                    <a:pt x="1055" y="1195"/>
                  </a:lnTo>
                  <a:lnTo>
                    <a:pt x="1055" y="1193"/>
                  </a:lnTo>
                  <a:lnTo>
                    <a:pt x="1054" y="1193"/>
                  </a:lnTo>
                  <a:lnTo>
                    <a:pt x="1051" y="1193"/>
                  </a:lnTo>
                  <a:lnTo>
                    <a:pt x="1049" y="1193"/>
                  </a:lnTo>
                  <a:lnTo>
                    <a:pt x="1048" y="1193"/>
                  </a:lnTo>
                  <a:lnTo>
                    <a:pt x="1048" y="1193"/>
                  </a:lnTo>
                  <a:lnTo>
                    <a:pt x="1048" y="1196"/>
                  </a:lnTo>
                  <a:lnTo>
                    <a:pt x="1048" y="1196"/>
                  </a:lnTo>
                  <a:lnTo>
                    <a:pt x="1046" y="1195"/>
                  </a:lnTo>
                  <a:lnTo>
                    <a:pt x="1044" y="1193"/>
                  </a:lnTo>
                  <a:lnTo>
                    <a:pt x="1044" y="1193"/>
                  </a:lnTo>
                  <a:lnTo>
                    <a:pt x="1044" y="1190"/>
                  </a:lnTo>
                  <a:lnTo>
                    <a:pt x="1043" y="1190"/>
                  </a:lnTo>
                  <a:lnTo>
                    <a:pt x="1041" y="1189"/>
                  </a:lnTo>
                  <a:lnTo>
                    <a:pt x="1040" y="1189"/>
                  </a:lnTo>
                  <a:lnTo>
                    <a:pt x="1040" y="1189"/>
                  </a:lnTo>
                  <a:lnTo>
                    <a:pt x="1040" y="1189"/>
                  </a:lnTo>
                  <a:lnTo>
                    <a:pt x="1041" y="1190"/>
                  </a:lnTo>
                  <a:lnTo>
                    <a:pt x="1041" y="1192"/>
                  </a:lnTo>
                  <a:lnTo>
                    <a:pt x="1041" y="1192"/>
                  </a:lnTo>
                  <a:lnTo>
                    <a:pt x="1041" y="1192"/>
                  </a:lnTo>
                  <a:lnTo>
                    <a:pt x="1040" y="1192"/>
                  </a:lnTo>
                  <a:lnTo>
                    <a:pt x="1038" y="1192"/>
                  </a:lnTo>
                  <a:lnTo>
                    <a:pt x="1038" y="1192"/>
                  </a:lnTo>
                  <a:lnTo>
                    <a:pt x="1037" y="1189"/>
                  </a:lnTo>
                  <a:lnTo>
                    <a:pt x="1037" y="1187"/>
                  </a:lnTo>
                  <a:lnTo>
                    <a:pt x="1038" y="1187"/>
                  </a:lnTo>
                  <a:lnTo>
                    <a:pt x="1038" y="1186"/>
                  </a:lnTo>
                  <a:lnTo>
                    <a:pt x="1037" y="1184"/>
                  </a:lnTo>
                  <a:lnTo>
                    <a:pt x="1037" y="1183"/>
                  </a:lnTo>
                  <a:lnTo>
                    <a:pt x="1034" y="1181"/>
                  </a:lnTo>
                  <a:lnTo>
                    <a:pt x="1032" y="1180"/>
                  </a:lnTo>
                  <a:lnTo>
                    <a:pt x="1031" y="1178"/>
                  </a:lnTo>
                  <a:lnTo>
                    <a:pt x="1028" y="1178"/>
                  </a:lnTo>
                  <a:lnTo>
                    <a:pt x="1026" y="1178"/>
                  </a:lnTo>
                  <a:lnTo>
                    <a:pt x="1025" y="1177"/>
                  </a:lnTo>
                  <a:lnTo>
                    <a:pt x="1025" y="1177"/>
                  </a:lnTo>
                  <a:lnTo>
                    <a:pt x="1025" y="1175"/>
                  </a:lnTo>
                  <a:lnTo>
                    <a:pt x="1025" y="1174"/>
                  </a:lnTo>
                  <a:lnTo>
                    <a:pt x="1020" y="1171"/>
                  </a:lnTo>
                  <a:lnTo>
                    <a:pt x="1019" y="1169"/>
                  </a:lnTo>
                  <a:lnTo>
                    <a:pt x="1019" y="1169"/>
                  </a:lnTo>
                  <a:lnTo>
                    <a:pt x="1017" y="1169"/>
                  </a:lnTo>
                  <a:lnTo>
                    <a:pt x="1019" y="1171"/>
                  </a:lnTo>
                  <a:lnTo>
                    <a:pt x="1019" y="1172"/>
                  </a:lnTo>
                  <a:lnTo>
                    <a:pt x="1022" y="1174"/>
                  </a:lnTo>
                  <a:lnTo>
                    <a:pt x="1022" y="1174"/>
                  </a:lnTo>
                  <a:lnTo>
                    <a:pt x="1022" y="1175"/>
                  </a:lnTo>
                  <a:lnTo>
                    <a:pt x="1020" y="1177"/>
                  </a:lnTo>
                  <a:lnTo>
                    <a:pt x="1020" y="1177"/>
                  </a:lnTo>
                  <a:lnTo>
                    <a:pt x="1020" y="1177"/>
                  </a:lnTo>
                  <a:lnTo>
                    <a:pt x="1020" y="1178"/>
                  </a:lnTo>
                  <a:lnTo>
                    <a:pt x="1019" y="1177"/>
                  </a:lnTo>
                  <a:lnTo>
                    <a:pt x="1017" y="1175"/>
                  </a:lnTo>
                  <a:lnTo>
                    <a:pt x="1013" y="1174"/>
                  </a:lnTo>
                  <a:lnTo>
                    <a:pt x="1013" y="1172"/>
                  </a:lnTo>
                  <a:lnTo>
                    <a:pt x="1011" y="1171"/>
                  </a:lnTo>
                  <a:lnTo>
                    <a:pt x="1011" y="1169"/>
                  </a:lnTo>
                  <a:lnTo>
                    <a:pt x="1011" y="1167"/>
                  </a:lnTo>
                  <a:lnTo>
                    <a:pt x="1013" y="1164"/>
                  </a:lnTo>
                  <a:lnTo>
                    <a:pt x="1013" y="1164"/>
                  </a:lnTo>
                  <a:lnTo>
                    <a:pt x="1013" y="1164"/>
                  </a:lnTo>
                  <a:lnTo>
                    <a:pt x="1013" y="1163"/>
                  </a:lnTo>
                  <a:lnTo>
                    <a:pt x="1013" y="1163"/>
                  </a:lnTo>
                  <a:lnTo>
                    <a:pt x="1011" y="1161"/>
                  </a:lnTo>
                  <a:lnTo>
                    <a:pt x="1010" y="1161"/>
                  </a:lnTo>
                  <a:lnTo>
                    <a:pt x="1010" y="1161"/>
                  </a:lnTo>
                  <a:lnTo>
                    <a:pt x="1011" y="1160"/>
                  </a:lnTo>
                  <a:lnTo>
                    <a:pt x="1011" y="1160"/>
                  </a:lnTo>
                  <a:lnTo>
                    <a:pt x="1011" y="1158"/>
                  </a:lnTo>
                  <a:lnTo>
                    <a:pt x="1011" y="1158"/>
                  </a:lnTo>
                  <a:lnTo>
                    <a:pt x="1011" y="1157"/>
                  </a:lnTo>
                  <a:lnTo>
                    <a:pt x="1010" y="1155"/>
                  </a:lnTo>
                  <a:lnTo>
                    <a:pt x="1003" y="1151"/>
                  </a:lnTo>
                  <a:lnTo>
                    <a:pt x="1000" y="1148"/>
                  </a:lnTo>
                  <a:lnTo>
                    <a:pt x="999" y="1145"/>
                  </a:lnTo>
                  <a:lnTo>
                    <a:pt x="999" y="1145"/>
                  </a:lnTo>
                  <a:lnTo>
                    <a:pt x="994" y="1142"/>
                  </a:lnTo>
                  <a:lnTo>
                    <a:pt x="994" y="1140"/>
                  </a:lnTo>
                  <a:lnTo>
                    <a:pt x="991" y="1137"/>
                  </a:lnTo>
                  <a:lnTo>
                    <a:pt x="988" y="1136"/>
                  </a:lnTo>
                  <a:lnTo>
                    <a:pt x="988" y="1136"/>
                  </a:lnTo>
                  <a:lnTo>
                    <a:pt x="990" y="1134"/>
                  </a:lnTo>
                  <a:lnTo>
                    <a:pt x="990" y="1134"/>
                  </a:lnTo>
                  <a:lnTo>
                    <a:pt x="990" y="1134"/>
                  </a:lnTo>
                  <a:lnTo>
                    <a:pt x="991" y="1136"/>
                  </a:lnTo>
                  <a:lnTo>
                    <a:pt x="991" y="1136"/>
                  </a:lnTo>
                  <a:lnTo>
                    <a:pt x="993" y="1136"/>
                  </a:lnTo>
                  <a:lnTo>
                    <a:pt x="993" y="1136"/>
                  </a:lnTo>
                  <a:lnTo>
                    <a:pt x="993" y="1134"/>
                  </a:lnTo>
                  <a:lnTo>
                    <a:pt x="991" y="1133"/>
                  </a:lnTo>
                  <a:lnTo>
                    <a:pt x="991" y="1133"/>
                  </a:lnTo>
                  <a:lnTo>
                    <a:pt x="990" y="1131"/>
                  </a:lnTo>
                  <a:lnTo>
                    <a:pt x="990" y="1131"/>
                  </a:lnTo>
                  <a:lnTo>
                    <a:pt x="990" y="1129"/>
                  </a:lnTo>
                  <a:lnTo>
                    <a:pt x="988" y="1129"/>
                  </a:lnTo>
                  <a:lnTo>
                    <a:pt x="988" y="1129"/>
                  </a:lnTo>
                  <a:lnTo>
                    <a:pt x="987" y="1129"/>
                  </a:lnTo>
                  <a:lnTo>
                    <a:pt x="987" y="1129"/>
                  </a:lnTo>
                  <a:lnTo>
                    <a:pt x="987" y="1129"/>
                  </a:lnTo>
                  <a:lnTo>
                    <a:pt x="987" y="1131"/>
                  </a:lnTo>
                  <a:lnTo>
                    <a:pt x="985" y="1131"/>
                  </a:lnTo>
                  <a:lnTo>
                    <a:pt x="985" y="1133"/>
                  </a:lnTo>
                  <a:lnTo>
                    <a:pt x="984" y="1133"/>
                  </a:lnTo>
                  <a:lnTo>
                    <a:pt x="982" y="1133"/>
                  </a:lnTo>
                  <a:lnTo>
                    <a:pt x="979" y="1133"/>
                  </a:lnTo>
                  <a:lnTo>
                    <a:pt x="976" y="1131"/>
                  </a:lnTo>
                  <a:lnTo>
                    <a:pt x="976" y="1131"/>
                  </a:lnTo>
                  <a:lnTo>
                    <a:pt x="976" y="1131"/>
                  </a:lnTo>
                  <a:lnTo>
                    <a:pt x="978" y="1131"/>
                  </a:lnTo>
                  <a:lnTo>
                    <a:pt x="978" y="1133"/>
                  </a:lnTo>
                  <a:lnTo>
                    <a:pt x="978" y="1133"/>
                  </a:lnTo>
                  <a:lnTo>
                    <a:pt x="973" y="1131"/>
                  </a:lnTo>
                  <a:lnTo>
                    <a:pt x="969" y="1128"/>
                  </a:lnTo>
                  <a:lnTo>
                    <a:pt x="965" y="1128"/>
                  </a:lnTo>
                  <a:lnTo>
                    <a:pt x="962" y="1128"/>
                  </a:lnTo>
                  <a:lnTo>
                    <a:pt x="959" y="1126"/>
                  </a:lnTo>
                  <a:lnTo>
                    <a:pt x="958" y="1125"/>
                  </a:lnTo>
                  <a:lnTo>
                    <a:pt x="953" y="1123"/>
                  </a:lnTo>
                  <a:lnTo>
                    <a:pt x="952" y="1123"/>
                  </a:lnTo>
                  <a:lnTo>
                    <a:pt x="946" y="1123"/>
                  </a:lnTo>
                  <a:lnTo>
                    <a:pt x="943" y="1122"/>
                  </a:lnTo>
                  <a:lnTo>
                    <a:pt x="940" y="1120"/>
                  </a:lnTo>
                  <a:lnTo>
                    <a:pt x="937" y="1119"/>
                  </a:lnTo>
                  <a:lnTo>
                    <a:pt x="932" y="1114"/>
                  </a:lnTo>
                  <a:lnTo>
                    <a:pt x="932" y="1114"/>
                  </a:lnTo>
                  <a:lnTo>
                    <a:pt x="929" y="1111"/>
                  </a:lnTo>
                  <a:lnTo>
                    <a:pt x="924" y="1108"/>
                  </a:lnTo>
                  <a:lnTo>
                    <a:pt x="924" y="1107"/>
                  </a:lnTo>
                  <a:lnTo>
                    <a:pt x="923" y="1105"/>
                  </a:lnTo>
                  <a:lnTo>
                    <a:pt x="921" y="1104"/>
                  </a:lnTo>
                  <a:lnTo>
                    <a:pt x="915" y="1099"/>
                  </a:lnTo>
                  <a:lnTo>
                    <a:pt x="914" y="1098"/>
                  </a:lnTo>
                  <a:lnTo>
                    <a:pt x="911" y="1096"/>
                  </a:lnTo>
                  <a:lnTo>
                    <a:pt x="909" y="1095"/>
                  </a:lnTo>
                  <a:lnTo>
                    <a:pt x="908" y="1095"/>
                  </a:lnTo>
                  <a:lnTo>
                    <a:pt x="906" y="1093"/>
                  </a:lnTo>
                  <a:lnTo>
                    <a:pt x="906" y="1093"/>
                  </a:lnTo>
                  <a:lnTo>
                    <a:pt x="905" y="1093"/>
                  </a:lnTo>
                  <a:lnTo>
                    <a:pt x="905" y="1093"/>
                  </a:lnTo>
                  <a:lnTo>
                    <a:pt x="906" y="1095"/>
                  </a:lnTo>
                  <a:lnTo>
                    <a:pt x="906" y="1095"/>
                  </a:lnTo>
                  <a:lnTo>
                    <a:pt x="908" y="1095"/>
                  </a:lnTo>
                  <a:lnTo>
                    <a:pt x="908" y="1095"/>
                  </a:lnTo>
                  <a:lnTo>
                    <a:pt x="911" y="1096"/>
                  </a:lnTo>
                  <a:lnTo>
                    <a:pt x="911" y="1096"/>
                  </a:lnTo>
                  <a:lnTo>
                    <a:pt x="905" y="1095"/>
                  </a:lnTo>
                  <a:lnTo>
                    <a:pt x="902" y="1095"/>
                  </a:lnTo>
                  <a:lnTo>
                    <a:pt x="902" y="1093"/>
                  </a:lnTo>
                  <a:lnTo>
                    <a:pt x="903" y="1093"/>
                  </a:lnTo>
                  <a:lnTo>
                    <a:pt x="903" y="1091"/>
                  </a:lnTo>
                  <a:lnTo>
                    <a:pt x="903" y="1091"/>
                  </a:lnTo>
                  <a:lnTo>
                    <a:pt x="902" y="1093"/>
                  </a:lnTo>
                  <a:lnTo>
                    <a:pt x="900" y="1093"/>
                  </a:lnTo>
                  <a:lnTo>
                    <a:pt x="900" y="1093"/>
                  </a:lnTo>
                  <a:lnTo>
                    <a:pt x="900" y="1091"/>
                  </a:lnTo>
                  <a:lnTo>
                    <a:pt x="900" y="1091"/>
                  </a:lnTo>
                  <a:lnTo>
                    <a:pt x="900" y="1091"/>
                  </a:lnTo>
                  <a:lnTo>
                    <a:pt x="899" y="1091"/>
                  </a:lnTo>
                  <a:lnTo>
                    <a:pt x="899" y="1093"/>
                  </a:lnTo>
                  <a:lnTo>
                    <a:pt x="899" y="1093"/>
                  </a:lnTo>
                  <a:lnTo>
                    <a:pt x="900" y="1093"/>
                  </a:lnTo>
                  <a:lnTo>
                    <a:pt x="900" y="1093"/>
                  </a:lnTo>
                  <a:lnTo>
                    <a:pt x="900" y="1095"/>
                  </a:lnTo>
                  <a:lnTo>
                    <a:pt x="899" y="1095"/>
                  </a:lnTo>
                  <a:lnTo>
                    <a:pt x="897" y="1095"/>
                  </a:lnTo>
                  <a:lnTo>
                    <a:pt x="893" y="1098"/>
                  </a:lnTo>
                  <a:lnTo>
                    <a:pt x="888" y="1098"/>
                  </a:lnTo>
                  <a:lnTo>
                    <a:pt x="883" y="1101"/>
                  </a:lnTo>
                  <a:lnTo>
                    <a:pt x="880" y="1101"/>
                  </a:lnTo>
                  <a:lnTo>
                    <a:pt x="880" y="1101"/>
                  </a:lnTo>
                  <a:lnTo>
                    <a:pt x="876" y="1101"/>
                  </a:lnTo>
                  <a:lnTo>
                    <a:pt x="871" y="1098"/>
                  </a:lnTo>
                  <a:lnTo>
                    <a:pt x="864" y="1098"/>
                  </a:lnTo>
                  <a:lnTo>
                    <a:pt x="859" y="1095"/>
                  </a:lnTo>
                  <a:lnTo>
                    <a:pt x="855" y="1093"/>
                  </a:lnTo>
                  <a:lnTo>
                    <a:pt x="852" y="1090"/>
                  </a:lnTo>
                  <a:lnTo>
                    <a:pt x="850" y="1090"/>
                  </a:lnTo>
                  <a:lnTo>
                    <a:pt x="848" y="1088"/>
                  </a:lnTo>
                  <a:lnTo>
                    <a:pt x="845" y="1088"/>
                  </a:lnTo>
                  <a:lnTo>
                    <a:pt x="841" y="1087"/>
                  </a:lnTo>
                  <a:lnTo>
                    <a:pt x="836" y="1085"/>
                  </a:lnTo>
                  <a:lnTo>
                    <a:pt x="833" y="1084"/>
                  </a:lnTo>
                  <a:lnTo>
                    <a:pt x="832" y="1082"/>
                  </a:lnTo>
                  <a:lnTo>
                    <a:pt x="826" y="1081"/>
                  </a:lnTo>
                  <a:lnTo>
                    <a:pt x="824" y="1081"/>
                  </a:lnTo>
                  <a:lnTo>
                    <a:pt x="823" y="1079"/>
                  </a:lnTo>
                  <a:lnTo>
                    <a:pt x="820" y="1078"/>
                  </a:lnTo>
                  <a:lnTo>
                    <a:pt x="818" y="1076"/>
                  </a:lnTo>
                  <a:lnTo>
                    <a:pt x="817" y="1075"/>
                  </a:lnTo>
                  <a:lnTo>
                    <a:pt x="815" y="1073"/>
                  </a:lnTo>
                  <a:lnTo>
                    <a:pt x="814" y="1072"/>
                  </a:lnTo>
                  <a:lnTo>
                    <a:pt x="814" y="1072"/>
                  </a:lnTo>
                  <a:lnTo>
                    <a:pt x="812" y="1072"/>
                  </a:lnTo>
                  <a:lnTo>
                    <a:pt x="809" y="1072"/>
                  </a:lnTo>
                  <a:lnTo>
                    <a:pt x="806" y="1070"/>
                  </a:lnTo>
                  <a:lnTo>
                    <a:pt x="804" y="1070"/>
                  </a:lnTo>
                  <a:lnTo>
                    <a:pt x="800" y="1069"/>
                  </a:lnTo>
                  <a:lnTo>
                    <a:pt x="795" y="1067"/>
                  </a:lnTo>
                  <a:lnTo>
                    <a:pt x="792" y="1064"/>
                  </a:lnTo>
                  <a:lnTo>
                    <a:pt x="791" y="1063"/>
                  </a:lnTo>
                  <a:lnTo>
                    <a:pt x="789" y="1060"/>
                  </a:lnTo>
                  <a:lnTo>
                    <a:pt x="788" y="1060"/>
                  </a:lnTo>
                  <a:lnTo>
                    <a:pt x="785" y="1058"/>
                  </a:lnTo>
                  <a:lnTo>
                    <a:pt x="783" y="1056"/>
                  </a:lnTo>
                  <a:lnTo>
                    <a:pt x="780" y="1056"/>
                  </a:lnTo>
                  <a:lnTo>
                    <a:pt x="776" y="1053"/>
                  </a:lnTo>
                  <a:lnTo>
                    <a:pt x="776" y="1052"/>
                  </a:lnTo>
                  <a:lnTo>
                    <a:pt x="774" y="1050"/>
                  </a:lnTo>
                  <a:lnTo>
                    <a:pt x="773" y="1049"/>
                  </a:lnTo>
                  <a:lnTo>
                    <a:pt x="769" y="1046"/>
                  </a:lnTo>
                  <a:lnTo>
                    <a:pt x="769" y="1044"/>
                  </a:lnTo>
                  <a:lnTo>
                    <a:pt x="768" y="1041"/>
                  </a:lnTo>
                  <a:lnTo>
                    <a:pt x="768" y="1041"/>
                  </a:lnTo>
                  <a:lnTo>
                    <a:pt x="768" y="1040"/>
                  </a:lnTo>
                  <a:lnTo>
                    <a:pt x="768" y="1040"/>
                  </a:lnTo>
                  <a:lnTo>
                    <a:pt x="769" y="1038"/>
                  </a:lnTo>
                  <a:lnTo>
                    <a:pt x="771" y="1038"/>
                  </a:lnTo>
                  <a:lnTo>
                    <a:pt x="773" y="1037"/>
                  </a:lnTo>
                  <a:lnTo>
                    <a:pt x="773" y="1037"/>
                  </a:lnTo>
                  <a:lnTo>
                    <a:pt x="773" y="1037"/>
                  </a:lnTo>
                  <a:lnTo>
                    <a:pt x="771" y="1035"/>
                  </a:lnTo>
                  <a:lnTo>
                    <a:pt x="771" y="1035"/>
                  </a:lnTo>
                  <a:lnTo>
                    <a:pt x="769" y="1035"/>
                  </a:lnTo>
                  <a:lnTo>
                    <a:pt x="769" y="1034"/>
                  </a:lnTo>
                  <a:lnTo>
                    <a:pt x="769" y="1034"/>
                  </a:lnTo>
                  <a:lnTo>
                    <a:pt x="771" y="1032"/>
                  </a:lnTo>
                  <a:lnTo>
                    <a:pt x="773" y="1031"/>
                  </a:lnTo>
                  <a:lnTo>
                    <a:pt x="773" y="1031"/>
                  </a:lnTo>
                  <a:lnTo>
                    <a:pt x="773" y="1029"/>
                  </a:lnTo>
                  <a:lnTo>
                    <a:pt x="773" y="1026"/>
                  </a:lnTo>
                  <a:lnTo>
                    <a:pt x="773" y="1025"/>
                  </a:lnTo>
                  <a:lnTo>
                    <a:pt x="769" y="1023"/>
                  </a:lnTo>
                  <a:lnTo>
                    <a:pt x="769" y="1023"/>
                  </a:lnTo>
                  <a:lnTo>
                    <a:pt x="769" y="1022"/>
                  </a:lnTo>
                  <a:lnTo>
                    <a:pt x="768" y="1018"/>
                  </a:lnTo>
                  <a:lnTo>
                    <a:pt x="768" y="1014"/>
                  </a:lnTo>
                  <a:lnTo>
                    <a:pt x="766" y="1011"/>
                  </a:lnTo>
                  <a:lnTo>
                    <a:pt x="763" y="1008"/>
                  </a:lnTo>
                  <a:lnTo>
                    <a:pt x="763" y="1008"/>
                  </a:lnTo>
                  <a:lnTo>
                    <a:pt x="760" y="1005"/>
                  </a:lnTo>
                  <a:lnTo>
                    <a:pt x="759" y="1003"/>
                  </a:lnTo>
                  <a:lnTo>
                    <a:pt x="756" y="999"/>
                  </a:lnTo>
                  <a:lnTo>
                    <a:pt x="754" y="997"/>
                  </a:lnTo>
                  <a:lnTo>
                    <a:pt x="751" y="994"/>
                  </a:lnTo>
                  <a:lnTo>
                    <a:pt x="750" y="991"/>
                  </a:lnTo>
                  <a:lnTo>
                    <a:pt x="742" y="985"/>
                  </a:lnTo>
                  <a:lnTo>
                    <a:pt x="742" y="985"/>
                  </a:lnTo>
                  <a:lnTo>
                    <a:pt x="745" y="987"/>
                  </a:lnTo>
                  <a:lnTo>
                    <a:pt x="745" y="987"/>
                  </a:lnTo>
                  <a:lnTo>
                    <a:pt x="745" y="987"/>
                  </a:lnTo>
                  <a:lnTo>
                    <a:pt x="745" y="985"/>
                  </a:lnTo>
                  <a:lnTo>
                    <a:pt x="744" y="985"/>
                  </a:lnTo>
                  <a:lnTo>
                    <a:pt x="744" y="985"/>
                  </a:lnTo>
                  <a:lnTo>
                    <a:pt x="742" y="985"/>
                  </a:lnTo>
                  <a:lnTo>
                    <a:pt x="742" y="985"/>
                  </a:lnTo>
                  <a:lnTo>
                    <a:pt x="741" y="985"/>
                  </a:lnTo>
                  <a:lnTo>
                    <a:pt x="739" y="984"/>
                  </a:lnTo>
                  <a:lnTo>
                    <a:pt x="739" y="982"/>
                  </a:lnTo>
                  <a:lnTo>
                    <a:pt x="739" y="982"/>
                  </a:lnTo>
                  <a:lnTo>
                    <a:pt x="736" y="979"/>
                  </a:lnTo>
                  <a:lnTo>
                    <a:pt x="735" y="977"/>
                  </a:lnTo>
                  <a:lnTo>
                    <a:pt x="736" y="977"/>
                  </a:lnTo>
                  <a:lnTo>
                    <a:pt x="736" y="977"/>
                  </a:lnTo>
                  <a:lnTo>
                    <a:pt x="738" y="977"/>
                  </a:lnTo>
                  <a:lnTo>
                    <a:pt x="738" y="977"/>
                  </a:lnTo>
                  <a:lnTo>
                    <a:pt x="738" y="977"/>
                  </a:lnTo>
                  <a:lnTo>
                    <a:pt x="738" y="977"/>
                  </a:lnTo>
                  <a:lnTo>
                    <a:pt x="738" y="977"/>
                  </a:lnTo>
                  <a:lnTo>
                    <a:pt x="735" y="976"/>
                  </a:lnTo>
                  <a:lnTo>
                    <a:pt x="733" y="974"/>
                  </a:lnTo>
                  <a:lnTo>
                    <a:pt x="730" y="973"/>
                  </a:lnTo>
                  <a:lnTo>
                    <a:pt x="730" y="973"/>
                  </a:lnTo>
                  <a:lnTo>
                    <a:pt x="728" y="971"/>
                  </a:lnTo>
                  <a:lnTo>
                    <a:pt x="728" y="971"/>
                  </a:lnTo>
                  <a:lnTo>
                    <a:pt x="727" y="971"/>
                  </a:lnTo>
                  <a:lnTo>
                    <a:pt x="725" y="971"/>
                  </a:lnTo>
                  <a:lnTo>
                    <a:pt x="725" y="971"/>
                  </a:lnTo>
                  <a:lnTo>
                    <a:pt x="725" y="971"/>
                  </a:lnTo>
                  <a:lnTo>
                    <a:pt x="727" y="970"/>
                  </a:lnTo>
                  <a:lnTo>
                    <a:pt x="728" y="968"/>
                  </a:lnTo>
                  <a:lnTo>
                    <a:pt x="728" y="968"/>
                  </a:lnTo>
                  <a:lnTo>
                    <a:pt x="727" y="968"/>
                  </a:lnTo>
                  <a:lnTo>
                    <a:pt x="727" y="970"/>
                  </a:lnTo>
                  <a:lnTo>
                    <a:pt x="725" y="970"/>
                  </a:lnTo>
                  <a:lnTo>
                    <a:pt x="724" y="970"/>
                  </a:lnTo>
                  <a:lnTo>
                    <a:pt x="724" y="970"/>
                  </a:lnTo>
                  <a:lnTo>
                    <a:pt x="722" y="970"/>
                  </a:lnTo>
                  <a:lnTo>
                    <a:pt x="722" y="968"/>
                  </a:lnTo>
                  <a:lnTo>
                    <a:pt x="721" y="964"/>
                  </a:lnTo>
                  <a:lnTo>
                    <a:pt x="722" y="962"/>
                  </a:lnTo>
                  <a:lnTo>
                    <a:pt x="722" y="961"/>
                  </a:lnTo>
                  <a:lnTo>
                    <a:pt x="724" y="961"/>
                  </a:lnTo>
                  <a:lnTo>
                    <a:pt x="724" y="961"/>
                  </a:lnTo>
                  <a:lnTo>
                    <a:pt x="725" y="961"/>
                  </a:lnTo>
                  <a:lnTo>
                    <a:pt x="724" y="961"/>
                  </a:lnTo>
                  <a:lnTo>
                    <a:pt x="724" y="959"/>
                  </a:lnTo>
                  <a:lnTo>
                    <a:pt x="724" y="959"/>
                  </a:lnTo>
                  <a:lnTo>
                    <a:pt x="724" y="959"/>
                  </a:lnTo>
                  <a:lnTo>
                    <a:pt x="722" y="958"/>
                  </a:lnTo>
                  <a:lnTo>
                    <a:pt x="721" y="955"/>
                  </a:lnTo>
                  <a:lnTo>
                    <a:pt x="718" y="955"/>
                  </a:lnTo>
                  <a:lnTo>
                    <a:pt x="718" y="955"/>
                  </a:lnTo>
                  <a:lnTo>
                    <a:pt x="716" y="955"/>
                  </a:lnTo>
                  <a:lnTo>
                    <a:pt x="715" y="953"/>
                  </a:lnTo>
                  <a:lnTo>
                    <a:pt x="715" y="952"/>
                  </a:lnTo>
                  <a:lnTo>
                    <a:pt x="715" y="950"/>
                  </a:lnTo>
                  <a:lnTo>
                    <a:pt x="715" y="950"/>
                  </a:lnTo>
                  <a:lnTo>
                    <a:pt x="710" y="949"/>
                  </a:lnTo>
                  <a:lnTo>
                    <a:pt x="710" y="949"/>
                  </a:lnTo>
                  <a:lnTo>
                    <a:pt x="709" y="947"/>
                  </a:lnTo>
                  <a:lnTo>
                    <a:pt x="707" y="945"/>
                  </a:lnTo>
                  <a:lnTo>
                    <a:pt x="707" y="945"/>
                  </a:lnTo>
                  <a:lnTo>
                    <a:pt x="707" y="944"/>
                  </a:lnTo>
                  <a:lnTo>
                    <a:pt x="707" y="942"/>
                  </a:lnTo>
                  <a:lnTo>
                    <a:pt x="707" y="939"/>
                  </a:lnTo>
                  <a:lnTo>
                    <a:pt x="707" y="939"/>
                  </a:lnTo>
                  <a:lnTo>
                    <a:pt x="704" y="938"/>
                  </a:lnTo>
                  <a:lnTo>
                    <a:pt x="704" y="938"/>
                  </a:lnTo>
                  <a:lnTo>
                    <a:pt x="703" y="939"/>
                  </a:lnTo>
                  <a:lnTo>
                    <a:pt x="703" y="938"/>
                  </a:lnTo>
                  <a:lnTo>
                    <a:pt x="701" y="938"/>
                  </a:lnTo>
                  <a:lnTo>
                    <a:pt x="698" y="935"/>
                  </a:lnTo>
                  <a:lnTo>
                    <a:pt x="697" y="932"/>
                  </a:lnTo>
                  <a:lnTo>
                    <a:pt x="694" y="930"/>
                  </a:lnTo>
                  <a:lnTo>
                    <a:pt x="692" y="929"/>
                  </a:lnTo>
                  <a:lnTo>
                    <a:pt x="692" y="929"/>
                  </a:lnTo>
                  <a:lnTo>
                    <a:pt x="690" y="927"/>
                  </a:lnTo>
                  <a:lnTo>
                    <a:pt x="690" y="926"/>
                  </a:lnTo>
                  <a:lnTo>
                    <a:pt x="690" y="926"/>
                  </a:lnTo>
                  <a:lnTo>
                    <a:pt x="689" y="924"/>
                  </a:lnTo>
                  <a:lnTo>
                    <a:pt x="687" y="923"/>
                  </a:lnTo>
                  <a:lnTo>
                    <a:pt x="687" y="921"/>
                  </a:lnTo>
                  <a:lnTo>
                    <a:pt x="687" y="920"/>
                  </a:lnTo>
                  <a:lnTo>
                    <a:pt x="685" y="918"/>
                  </a:lnTo>
                  <a:lnTo>
                    <a:pt x="684" y="918"/>
                  </a:lnTo>
                  <a:lnTo>
                    <a:pt x="684" y="917"/>
                  </a:lnTo>
                  <a:lnTo>
                    <a:pt x="684" y="917"/>
                  </a:lnTo>
                  <a:lnTo>
                    <a:pt x="684" y="915"/>
                  </a:lnTo>
                  <a:lnTo>
                    <a:pt x="683" y="914"/>
                  </a:lnTo>
                  <a:lnTo>
                    <a:pt x="681" y="911"/>
                  </a:lnTo>
                  <a:lnTo>
                    <a:pt x="681" y="911"/>
                  </a:lnTo>
                  <a:lnTo>
                    <a:pt x="679" y="909"/>
                  </a:lnTo>
                  <a:lnTo>
                    <a:pt x="679" y="907"/>
                  </a:lnTo>
                  <a:lnTo>
                    <a:pt x="679" y="904"/>
                  </a:lnTo>
                  <a:lnTo>
                    <a:pt x="678" y="901"/>
                  </a:lnTo>
                  <a:lnTo>
                    <a:pt x="677" y="900"/>
                  </a:lnTo>
                  <a:lnTo>
                    <a:pt x="675" y="898"/>
                  </a:lnTo>
                  <a:lnTo>
                    <a:pt x="677" y="895"/>
                  </a:lnTo>
                  <a:lnTo>
                    <a:pt x="675" y="894"/>
                  </a:lnTo>
                  <a:lnTo>
                    <a:pt x="675" y="894"/>
                  </a:lnTo>
                  <a:lnTo>
                    <a:pt x="675" y="894"/>
                  </a:lnTo>
                  <a:lnTo>
                    <a:pt x="677" y="894"/>
                  </a:lnTo>
                  <a:lnTo>
                    <a:pt x="677" y="894"/>
                  </a:lnTo>
                  <a:lnTo>
                    <a:pt x="677" y="892"/>
                  </a:lnTo>
                  <a:lnTo>
                    <a:pt x="677" y="892"/>
                  </a:lnTo>
                  <a:lnTo>
                    <a:pt x="675" y="891"/>
                  </a:lnTo>
                  <a:lnTo>
                    <a:pt x="673" y="891"/>
                  </a:lnTo>
                  <a:lnTo>
                    <a:pt x="671" y="891"/>
                  </a:lnTo>
                  <a:lnTo>
                    <a:pt x="669" y="889"/>
                  </a:lnTo>
                  <a:lnTo>
                    <a:pt x="669" y="888"/>
                  </a:lnTo>
                  <a:lnTo>
                    <a:pt x="669" y="888"/>
                  </a:lnTo>
                  <a:lnTo>
                    <a:pt x="667" y="886"/>
                  </a:lnTo>
                  <a:lnTo>
                    <a:pt x="666" y="886"/>
                  </a:lnTo>
                  <a:lnTo>
                    <a:pt x="665" y="886"/>
                  </a:lnTo>
                  <a:lnTo>
                    <a:pt x="665" y="888"/>
                  </a:lnTo>
                  <a:lnTo>
                    <a:pt x="665" y="888"/>
                  </a:lnTo>
                  <a:lnTo>
                    <a:pt x="663" y="888"/>
                  </a:lnTo>
                  <a:lnTo>
                    <a:pt x="661" y="886"/>
                  </a:lnTo>
                  <a:lnTo>
                    <a:pt x="659" y="885"/>
                  </a:lnTo>
                  <a:lnTo>
                    <a:pt x="657" y="883"/>
                  </a:lnTo>
                  <a:lnTo>
                    <a:pt x="657" y="883"/>
                  </a:lnTo>
                  <a:lnTo>
                    <a:pt x="655" y="883"/>
                  </a:lnTo>
                  <a:lnTo>
                    <a:pt x="654" y="882"/>
                  </a:lnTo>
                  <a:lnTo>
                    <a:pt x="654" y="883"/>
                  </a:lnTo>
                  <a:lnTo>
                    <a:pt x="654" y="883"/>
                  </a:lnTo>
                  <a:lnTo>
                    <a:pt x="655" y="886"/>
                  </a:lnTo>
                  <a:lnTo>
                    <a:pt x="654" y="888"/>
                  </a:lnTo>
                  <a:lnTo>
                    <a:pt x="654" y="892"/>
                  </a:lnTo>
                  <a:lnTo>
                    <a:pt x="654" y="894"/>
                  </a:lnTo>
                  <a:lnTo>
                    <a:pt x="655" y="895"/>
                  </a:lnTo>
                  <a:lnTo>
                    <a:pt x="657" y="898"/>
                  </a:lnTo>
                  <a:lnTo>
                    <a:pt x="657" y="900"/>
                  </a:lnTo>
                  <a:lnTo>
                    <a:pt x="657" y="901"/>
                  </a:lnTo>
                  <a:lnTo>
                    <a:pt x="657" y="906"/>
                  </a:lnTo>
                  <a:lnTo>
                    <a:pt x="657" y="907"/>
                  </a:lnTo>
                  <a:lnTo>
                    <a:pt x="659" y="909"/>
                  </a:lnTo>
                  <a:lnTo>
                    <a:pt x="660" y="911"/>
                  </a:lnTo>
                  <a:lnTo>
                    <a:pt x="660" y="912"/>
                  </a:lnTo>
                  <a:lnTo>
                    <a:pt x="663" y="914"/>
                  </a:lnTo>
                  <a:lnTo>
                    <a:pt x="665" y="915"/>
                  </a:lnTo>
                  <a:lnTo>
                    <a:pt x="667" y="917"/>
                  </a:lnTo>
                  <a:lnTo>
                    <a:pt x="667" y="918"/>
                  </a:lnTo>
                  <a:lnTo>
                    <a:pt x="671" y="921"/>
                  </a:lnTo>
                  <a:lnTo>
                    <a:pt x="671" y="923"/>
                  </a:lnTo>
                  <a:lnTo>
                    <a:pt x="671" y="924"/>
                  </a:lnTo>
                  <a:lnTo>
                    <a:pt x="672" y="924"/>
                  </a:lnTo>
                  <a:lnTo>
                    <a:pt x="673" y="926"/>
                  </a:lnTo>
                  <a:lnTo>
                    <a:pt x="673" y="926"/>
                  </a:lnTo>
                  <a:lnTo>
                    <a:pt x="673" y="926"/>
                  </a:lnTo>
                  <a:lnTo>
                    <a:pt x="673" y="926"/>
                  </a:lnTo>
                  <a:lnTo>
                    <a:pt x="675" y="926"/>
                  </a:lnTo>
                  <a:lnTo>
                    <a:pt x="677" y="930"/>
                  </a:lnTo>
                  <a:lnTo>
                    <a:pt x="677" y="930"/>
                  </a:lnTo>
                  <a:lnTo>
                    <a:pt x="678" y="930"/>
                  </a:lnTo>
                  <a:lnTo>
                    <a:pt x="678" y="932"/>
                  </a:lnTo>
                  <a:lnTo>
                    <a:pt x="678" y="932"/>
                  </a:lnTo>
                  <a:lnTo>
                    <a:pt x="678" y="933"/>
                  </a:lnTo>
                  <a:lnTo>
                    <a:pt x="679" y="935"/>
                  </a:lnTo>
                  <a:lnTo>
                    <a:pt x="679" y="936"/>
                  </a:lnTo>
                  <a:lnTo>
                    <a:pt x="679" y="938"/>
                  </a:lnTo>
                  <a:lnTo>
                    <a:pt x="679" y="938"/>
                  </a:lnTo>
                  <a:lnTo>
                    <a:pt x="679" y="939"/>
                  </a:lnTo>
                  <a:lnTo>
                    <a:pt x="683" y="942"/>
                  </a:lnTo>
                  <a:lnTo>
                    <a:pt x="685" y="944"/>
                  </a:lnTo>
                  <a:lnTo>
                    <a:pt x="685" y="945"/>
                  </a:lnTo>
                  <a:lnTo>
                    <a:pt x="687" y="949"/>
                  </a:lnTo>
                  <a:lnTo>
                    <a:pt x="689" y="949"/>
                  </a:lnTo>
                  <a:lnTo>
                    <a:pt x="689" y="950"/>
                  </a:lnTo>
                  <a:lnTo>
                    <a:pt x="689" y="952"/>
                  </a:lnTo>
                  <a:lnTo>
                    <a:pt x="689" y="952"/>
                  </a:lnTo>
                  <a:lnTo>
                    <a:pt x="690" y="953"/>
                  </a:lnTo>
                  <a:lnTo>
                    <a:pt x="692" y="956"/>
                  </a:lnTo>
                  <a:lnTo>
                    <a:pt x="692" y="958"/>
                  </a:lnTo>
                  <a:lnTo>
                    <a:pt x="694" y="958"/>
                  </a:lnTo>
                  <a:lnTo>
                    <a:pt x="694" y="956"/>
                  </a:lnTo>
                  <a:lnTo>
                    <a:pt x="692" y="955"/>
                  </a:lnTo>
                  <a:lnTo>
                    <a:pt x="692" y="955"/>
                  </a:lnTo>
                  <a:lnTo>
                    <a:pt x="692" y="953"/>
                  </a:lnTo>
                  <a:lnTo>
                    <a:pt x="692" y="953"/>
                  </a:lnTo>
                  <a:lnTo>
                    <a:pt x="695" y="955"/>
                  </a:lnTo>
                  <a:lnTo>
                    <a:pt x="695" y="956"/>
                  </a:lnTo>
                  <a:lnTo>
                    <a:pt x="697" y="958"/>
                  </a:lnTo>
                  <a:lnTo>
                    <a:pt x="697" y="959"/>
                  </a:lnTo>
                  <a:lnTo>
                    <a:pt x="697" y="961"/>
                  </a:lnTo>
                  <a:lnTo>
                    <a:pt x="697" y="961"/>
                  </a:lnTo>
                  <a:lnTo>
                    <a:pt x="698" y="964"/>
                  </a:lnTo>
                  <a:lnTo>
                    <a:pt x="698" y="965"/>
                  </a:lnTo>
                  <a:lnTo>
                    <a:pt x="698" y="968"/>
                  </a:lnTo>
                  <a:lnTo>
                    <a:pt x="700" y="970"/>
                  </a:lnTo>
                  <a:lnTo>
                    <a:pt x="701" y="971"/>
                  </a:lnTo>
                  <a:lnTo>
                    <a:pt x="701" y="973"/>
                  </a:lnTo>
                  <a:lnTo>
                    <a:pt x="703" y="976"/>
                  </a:lnTo>
                  <a:lnTo>
                    <a:pt x="704" y="979"/>
                  </a:lnTo>
                  <a:lnTo>
                    <a:pt x="706" y="980"/>
                  </a:lnTo>
                  <a:lnTo>
                    <a:pt x="706" y="980"/>
                  </a:lnTo>
                  <a:lnTo>
                    <a:pt x="706" y="984"/>
                  </a:lnTo>
                  <a:lnTo>
                    <a:pt x="706" y="984"/>
                  </a:lnTo>
                  <a:lnTo>
                    <a:pt x="706" y="987"/>
                  </a:lnTo>
                  <a:lnTo>
                    <a:pt x="707" y="990"/>
                  </a:lnTo>
                  <a:lnTo>
                    <a:pt x="709" y="990"/>
                  </a:lnTo>
                  <a:lnTo>
                    <a:pt x="709" y="990"/>
                  </a:lnTo>
                  <a:lnTo>
                    <a:pt x="709" y="990"/>
                  </a:lnTo>
                  <a:lnTo>
                    <a:pt x="710" y="991"/>
                  </a:lnTo>
                  <a:lnTo>
                    <a:pt x="710" y="990"/>
                  </a:lnTo>
                  <a:lnTo>
                    <a:pt x="710" y="990"/>
                  </a:lnTo>
                  <a:lnTo>
                    <a:pt x="710" y="988"/>
                  </a:lnTo>
                  <a:lnTo>
                    <a:pt x="710" y="988"/>
                  </a:lnTo>
                  <a:lnTo>
                    <a:pt x="710" y="987"/>
                  </a:lnTo>
                  <a:lnTo>
                    <a:pt x="710" y="987"/>
                  </a:lnTo>
                  <a:lnTo>
                    <a:pt x="713" y="990"/>
                  </a:lnTo>
                  <a:lnTo>
                    <a:pt x="715" y="991"/>
                  </a:lnTo>
                  <a:lnTo>
                    <a:pt x="715" y="991"/>
                  </a:lnTo>
                  <a:lnTo>
                    <a:pt x="716" y="993"/>
                  </a:lnTo>
                  <a:lnTo>
                    <a:pt x="716" y="994"/>
                  </a:lnTo>
                  <a:lnTo>
                    <a:pt x="718" y="994"/>
                  </a:lnTo>
                  <a:lnTo>
                    <a:pt x="718" y="996"/>
                  </a:lnTo>
                  <a:lnTo>
                    <a:pt x="721" y="997"/>
                  </a:lnTo>
                  <a:lnTo>
                    <a:pt x="721" y="999"/>
                  </a:lnTo>
                  <a:lnTo>
                    <a:pt x="721" y="1000"/>
                  </a:lnTo>
                  <a:lnTo>
                    <a:pt x="721" y="1002"/>
                  </a:lnTo>
                  <a:lnTo>
                    <a:pt x="721" y="1003"/>
                  </a:lnTo>
                  <a:lnTo>
                    <a:pt x="719" y="1005"/>
                  </a:lnTo>
                  <a:lnTo>
                    <a:pt x="718" y="1005"/>
                  </a:lnTo>
                  <a:lnTo>
                    <a:pt x="716" y="1006"/>
                  </a:lnTo>
                  <a:lnTo>
                    <a:pt x="715" y="1006"/>
                  </a:lnTo>
                  <a:lnTo>
                    <a:pt x="715" y="1006"/>
                  </a:lnTo>
                  <a:lnTo>
                    <a:pt x="713" y="1005"/>
                  </a:lnTo>
                  <a:lnTo>
                    <a:pt x="712" y="1000"/>
                  </a:lnTo>
                  <a:lnTo>
                    <a:pt x="712" y="1000"/>
                  </a:lnTo>
                  <a:lnTo>
                    <a:pt x="710" y="999"/>
                  </a:lnTo>
                  <a:lnTo>
                    <a:pt x="710" y="997"/>
                  </a:lnTo>
                  <a:lnTo>
                    <a:pt x="706" y="996"/>
                  </a:lnTo>
                  <a:lnTo>
                    <a:pt x="704" y="994"/>
                  </a:lnTo>
                  <a:lnTo>
                    <a:pt x="703" y="993"/>
                  </a:lnTo>
                  <a:lnTo>
                    <a:pt x="701" y="991"/>
                  </a:lnTo>
                  <a:lnTo>
                    <a:pt x="697" y="988"/>
                  </a:lnTo>
                  <a:lnTo>
                    <a:pt x="695" y="987"/>
                  </a:lnTo>
                  <a:lnTo>
                    <a:pt x="694" y="985"/>
                  </a:lnTo>
                  <a:lnTo>
                    <a:pt x="692" y="985"/>
                  </a:lnTo>
                  <a:lnTo>
                    <a:pt x="692" y="985"/>
                  </a:lnTo>
                  <a:lnTo>
                    <a:pt x="692" y="984"/>
                  </a:lnTo>
                  <a:lnTo>
                    <a:pt x="692" y="984"/>
                  </a:lnTo>
                  <a:lnTo>
                    <a:pt x="692" y="984"/>
                  </a:lnTo>
                  <a:lnTo>
                    <a:pt x="689" y="980"/>
                  </a:lnTo>
                  <a:lnTo>
                    <a:pt x="687" y="979"/>
                  </a:lnTo>
                  <a:lnTo>
                    <a:pt x="687" y="977"/>
                  </a:lnTo>
                  <a:lnTo>
                    <a:pt x="689" y="974"/>
                  </a:lnTo>
                  <a:lnTo>
                    <a:pt x="689" y="971"/>
                  </a:lnTo>
                  <a:lnTo>
                    <a:pt x="689" y="970"/>
                  </a:lnTo>
                  <a:lnTo>
                    <a:pt x="689" y="970"/>
                  </a:lnTo>
                  <a:lnTo>
                    <a:pt x="687" y="970"/>
                  </a:lnTo>
                  <a:lnTo>
                    <a:pt x="687" y="968"/>
                  </a:lnTo>
                  <a:lnTo>
                    <a:pt x="687" y="965"/>
                  </a:lnTo>
                  <a:lnTo>
                    <a:pt x="684" y="962"/>
                  </a:lnTo>
                  <a:lnTo>
                    <a:pt x="683" y="961"/>
                  </a:lnTo>
                  <a:lnTo>
                    <a:pt x="681" y="961"/>
                  </a:lnTo>
                  <a:lnTo>
                    <a:pt x="677" y="956"/>
                  </a:lnTo>
                  <a:lnTo>
                    <a:pt x="675" y="955"/>
                  </a:lnTo>
                  <a:lnTo>
                    <a:pt x="675" y="955"/>
                  </a:lnTo>
                  <a:lnTo>
                    <a:pt x="675" y="952"/>
                  </a:lnTo>
                  <a:lnTo>
                    <a:pt x="675" y="953"/>
                  </a:lnTo>
                  <a:lnTo>
                    <a:pt x="673" y="955"/>
                  </a:lnTo>
                  <a:lnTo>
                    <a:pt x="672" y="953"/>
                  </a:lnTo>
                  <a:lnTo>
                    <a:pt x="669" y="955"/>
                  </a:lnTo>
                  <a:lnTo>
                    <a:pt x="669" y="955"/>
                  </a:lnTo>
                  <a:lnTo>
                    <a:pt x="667" y="953"/>
                  </a:lnTo>
                  <a:lnTo>
                    <a:pt x="667" y="952"/>
                  </a:lnTo>
                  <a:lnTo>
                    <a:pt x="666" y="952"/>
                  </a:lnTo>
                  <a:lnTo>
                    <a:pt x="665" y="952"/>
                  </a:lnTo>
                  <a:lnTo>
                    <a:pt x="663" y="950"/>
                  </a:lnTo>
                  <a:lnTo>
                    <a:pt x="663" y="949"/>
                  </a:lnTo>
                  <a:lnTo>
                    <a:pt x="661" y="949"/>
                  </a:lnTo>
                  <a:lnTo>
                    <a:pt x="660" y="949"/>
                  </a:lnTo>
                  <a:lnTo>
                    <a:pt x="659" y="947"/>
                  </a:lnTo>
                  <a:lnTo>
                    <a:pt x="659" y="945"/>
                  </a:lnTo>
                  <a:lnTo>
                    <a:pt x="659" y="945"/>
                  </a:lnTo>
                  <a:lnTo>
                    <a:pt x="655" y="944"/>
                  </a:lnTo>
                  <a:lnTo>
                    <a:pt x="654" y="942"/>
                  </a:lnTo>
                  <a:lnTo>
                    <a:pt x="652" y="941"/>
                  </a:lnTo>
                  <a:lnTo>
                    <a:pt x="652" y="939"/>
                  </a:lnTo>
                  <a:lnTo>
                    <a:pt x="652" y="939"/>
                  </a:lnTo>
                  <a:lnTo>
                    <a:pt x="655" y="939"/>
                  </a:lnTo>
                  <a:lnTo>
                    <a:pt x="659" y="941"/>
                  </a:lnTo>
                  <a:lnTo>
                    <a:pt x="660" y="939"/>
                  </a:lnTo>
                  <a:lnTo>
                    <a:pt x="660" y="939"/>
                  </a:lnTo>
                  <a:lnTo>
                    <a:pt x="661" y="939"/>
                  </a:lnTo>
                  <a:lnTo>
                    <a:pt x="661" y="939"/>
                  </a:lnTo>
                  <a:lnTo>
                    <a:pt x="661" y="941"/>
                  </a:lnTo>
                  <a:lnTo>
                    <a:pt x="661" y="941"/>
                  </a:lnTo>
                  <a:lnTo>
                    <a:pt x="663" y="942"/>
                  </a:lnTo>
                  <a:lnTo>
                    <a:pt x="665" y="941"/>
                  </a:lnTo>
                  <a:lnTo>
                    <a:pt x="663" y="941"/>
                  </a:lnTo>
                  <a:lnTo>
                    <a:pt x="663" y="939"/>
                  </a:lnTo>
                  <a:lnTo>
                    <a:pt x="663" y="939"/>
                  </a:lnTo>
                  <a:lnTo>
                    <a:pt x="663" y="938"/>
                  </a:lnTo>
                  <a:lnTo>
                    <a:pt x="661" y="938"/>
                  </a:lnTo>
                  <a:lnTo>
                    <a:pt x="661" y="938"/>
                  </a:lnTo>
                  <a:lnTo>
                    <a:pt x="663" y="936"/>
                  </a:lnTo>
                  <a:lnTo>
                    <a:pt x="663" y="935"/>
                  </a:lnTo>
                  <a:lnTo>
                    <a:pt x="665" y="932"/>
                  </a:lnTo>
                  <a:lnTo>
                    <a:pt x="663" y="929"/>
                  </a:lnTo>
                  <a:lnTo>
                    <a:pt x="661" y="927"/>
                  </a:lnTo>
                  <a:lnTo>
                    <a:pt x="657" y="921"/>
                  </a:lnTo>
                  <a:lnTo>
                    <a:pt x="654" y="920"/>
                  </a:lnTo>
                  <a:lnTo>
                    <a:pt x="654" y="918"/>
                  </a:lnTo>
                  <a:lnTo>
                    <a:pt x="652" y="918"/>
                  </a:lnTo>
                  <a:lnTo>
                    <a:pt x="651" y="917"/>
                  </a:lnTo>
                  <a:lnTo>
                    <a:pt x="649" y="915"/>
                  </a:lnTo>
                  <a:lnTo>
                    <a:pt x="646" y="914"/>
                  </a:lnTo>
                  <a:lnTo>
                    <a:pt x="645" y="912"/>
                  </a:lnTo>
                  <a:lnTo>
                    <a:pt x="643" y="911"/>
                  </a:lnTo>
                  <a:lnTo>
                    <a:pt x="643" y="909"/>
                  </a:lnTo>
                  <a:lnTo>
                    <a:pt x="643" y="907"/>
                  </a:lnTo>
                  <a:lnTo>
                    <a:pt x="643" y="904"/>
                  </a:lnTo>
                  <a:lnTo>
                    <a:pt x="642" y="904"/>
                  </a:lnTo>
                  <a:lnTo>
                    <a:pt x="640" y="903"/>
                  </a:lnTo>
                  <a:lnTo>
                    <a:pt x="640" y="901"/>
                  </a:lnTo>
                  <a:lnTo>
                    <a:pt x="640" y="898"/>
                  </a:lnTo>
                  <a:lnTo>
                    <a:pt x="640" y="898"/>
                  </a:lnTo>
                  <a:lnTo>
                    <a:pt x="637" y="895"/>
                  </a:lnTo>
                  <a:lnTo>
                    <a:pt x="637" y="894"/>
                  </a:lnTo>
                  <a:lnTo>
                    <a:pt x="637" y="892"/>
                  </a:lnTo>
                  <a:lnTo>
                    <a:pt x="636" y="892"/>
                  </a:lnTo>
                  <a:lnTo>
                    <a:pt x="634" y="889"/>
                  </a:lnTo>
                  <a:lnTo>
                    <a:pt x="633" y="888"/>
                  </a:lnTo>
                  <a:lnTo>
                    <a:pt x="633" y="886"/>
                  </a:lnTo>
                  <a:lnTo>
                    <a:pt x="633" y="885"/>
                  </a:lnTo>
                  <a:lnTo>
                    <a:pt x="630" y="885"/>
                  </a:lnTo>
                  <a:lnTo>
                    <a:pt x="630" y="885"/>
                  </a:lnTo>
                  <a:lnTo>
                    <a:pt x="633" y="885"/>
                  </a:lnTo>
                  <a:lnTo>
                    <a:pt x="633" y="885"/>
                  </a:lnTo>
                  <a:lnTo>
                    <a:pt x="633" y="883"/>
                  </a:lnTo>
                  <a:lnTo>
                    <a:pt x="630" y="880"/>
                  </a:lnTo>
                  <a:lnTo>
                    <a:pt x="630" y="877"/>
                  </a:lnTo>
                  <a:lnTo>
                    <a:pt x="628" y="876"/>
                  </a:lnTo>
                  <a:lnTo>
                    <a:pt x="628" y="876"/>
                  </a:lnTo>
                  <a:lnTo>
                    <a:pt x="627" y="873"/>
                  </a:lnTo>
                  <a:lnTo>
                    <a:pt x="627" y="873"/>
                  </a:lnTo>
                  <a:lnTo>
                    <a:pt x="627" y="871"/>
                  </a:lnTo>
                  <a:lnTo>
                    <a:pt x="627" y="871"/>
                  </a:lnTo>
                  <a:lnTo>
                    <a:pt x="624" y="871"/>
                  </a:lnTo>
                  <a:lnTo>
                    <a:pt x="624" y="869"/>
                  </a:lnTo>
                  <a:lnTo>
                    <a:pt x="624" y="868"/>
                  </a:lnTo>
                  <a:lnTo>
                    <a:pt x="624" y="866"/>
                  </a:lnTo>
                  <a:lnTo>
                    <a:pt x="624" y="865"/>
                  </a:lnTo>
                  <a:lnTo>
                    <a:pt x="622" y="862"/>
                  </a:lnTo>
                  <a:lnTo>
                    <a:pt x="618" y="857"/>
                  </a:lnTo>
                  <a:lnTo>
                    <a:pt x="616" y="857"/>
                  </a:lnTo>
                  <a:lnTo>
                    <a:pt x="613" y="856"/>
                  </a:lnTo>
                  <a:lnTo>
                    <a:pt x="613" y="854"/>
                  </a:lnTo>
                  <a:lnTo>
                    <a:pt x="612" y="854"/>
                  </a:lnTo>
                  <a:lnTo>
                    <a:pt x="612" y="856"/>
                  </a:lnTo>
                  <a:lnTo>
                    <a:pt x="611" y="854"/>
                  </a:lnTo>
                  <a:lnTo>
                    <a:pt x="611" y="853"/>
                  </a:lnTo>
                  <a:lnTo>
                    <a:pt x="610" y="851"/>
                  </a:lnTo>
                  <a:lnTo>
                    <a:pt x="607" y="851"/>
                  </a:lnTo>
                  <a:lnTo>
                    <a:pt x="605" y="851"/>
                  </a:lnTo>
                  <a:lnTo>
                    <a:pt x="601" y="850"/>
                  </a:lnTo>
                  <a:lnTo>
                    <a:pt x="600" y="848"/>
                  </a:lnTo>
                  <a:lnTo>
                    <a:pt x="600" y="847"/>
                  </a:lnTo>
                  <a:lnTo>
                    <a:pt x="599" y="847"/>
                  </a:lnTo>
                  <a:lnTo>
                    <a:pt x="595" y="845"/>
                  </a:lnTo>
                  <a:lnTo>
                    <a:pt x="594" y="845"/>
                  </a:lnTo>
                  <a:lnTo>
                    <a:pt x="593" y="845"/>
                  </a:lnTo>
                  <a:lnTo>
                    <a:pt x="589" y="844"/>
                  </a:lnTo>
                  <a:lnTo>
                    <a:pt x="588" y="844"/>
                  </a:lnTo>
                  <a:lnTo>
                    <a:pt x="587" y="844"/>
                  </a:lnTo>
                  <a:lnTo>
                    <a:pt x="586" y="844"/>
                  </a:lnTo>
                  <a:lnTo>
                    <a:pt x="583" y="844"/>
                  </a:lnTo>
                  <a:lnTo>
                    <a:pt x="583" y="842"/>
                  </a:lnTo>
                  <a:lnTo>
                    <a:pt x="583" y="841"/>
                  </a:lnTo>
                  <a:lnTo>
                    <a:pt x="583" y="841"/>
                  </a:lnTo>
                  <a:lnTo>
                    <a:pt x="583" y="839"/>
                  </a:lnTo>
                  <a:lnTo>
                    <a:pt x="582" y="838"/>
                  </a:lnTo>
                  <a:lnTo>
                    <a:pt x="583" y="834"/>
                  </a:lnTo>
                  <a:lnTo>
                    <a:pt x="582" y="834"/>
                  </a:lnTo>
                  <a:lnTo>
                    <a:pt x="582" y="834"/>
                  </a:lnTo>
                  <a:lnTo>
                    <a:pt x="581" y="833"/>
                  </a:lnTo>
                  <a:lnTo>
                    <a:pt x="581" y="831"/>
                  </a:lnTo>
                  <a:lnTo>
                    <a:pt x="581" y="831"/>
                  </a:lnTo>
                  <a:lnTo>
                    <a:pt x="581" y="830"/>
                  </a:lnTo>
                  <a:lnTo>
                    <a:pt x="580" y="828"/>
                  </a:lnTo>
                  <a:lnTo>
                    <a:pt x="577" y="827"/>
                  </a:lnTo>
                  <a:lnTo>
                    <a:pt x="575" y="825"/>
                  </a:lnTo>
                  <a:lnTo>
                    <a:pt x="575" y="824"/>
                  </a:lnTo>
                  <a:lnTo>
                    <a:pt x="573" y="824"/>
                  </a:lnTo>
                  <a:lnTo>
                    <a:pt x="573" y="822"/>
                  </a:lnTo>
                  <a:lnTo>
                    <a:pt x="569" y="819"/>
                  </a:lnTo>
                  <a:lnTo>
                    <a:pt x="569" y="816"/>
                  </a:lnTo>
                  <a:lnTo>
                    <a:pt x="567" y="815"/>
                  </a:lnTo>
                  <a:lnTo>
                    <a:pt x="567" y="812"/>
                  </a:lnTo>
                  <a:lnTo>
                    <a:pt x="569" y="812"/>
                  </a:lnTo>
                  <a:lnTo>
                    <a:pt x="569" y="810"/>
                  </a:lnTo>
                  <a:lnTo>
                    <a:pt x="569" y="809"/>
                  </a:lnTo>
                  <a:lnTo>
                    <a:pt x="569" y="809"/>
                  </a:lnTo>
                  <a:lnTo>
                    <a:pt x="569" y="807"/>
                  </a:lnTo>
                  <a:lnTo>
                    <a:pt x="563" y="806"/>
                  </a:lnTo>
                  <a:lnTo>
                    <a:pt x="561" y="803"/>
                  </a:lnTo>
                  <a:lnTo>
                    <a:pt x="561" y="800"/>
                  </a:lnTo>
                  <a:lnTo>
                    <a:pt x="561" y="798"/>
                  </a:lnTo>
                  <a:lnTo>
                    <a:pt x="561" y="796"/>
                  </a:lnTo>
                  <a:lnTo>
                    <a:pt x="559" y="793"/>
                  </a:lnTo>
                  <a:lnTo>
                    <a:pt x="561" y="793"/>
                  </a:lnTo>
                  <a:lnTo>
                    <a:pt x="563" y="793"/>
                  </a:lnTo>
                  <a:lnTo>
                    <a:pt x="561" y="795"/>
                  </a:lnTo>
                  <a:lnTo>
                    <a:pt x="563" y="796"/>
                  </a:lnTo>
                  <a:lnTo>
                    <a:pt x="563" y="796"/>
                  </a:lnTo>
                  <a:lnTo>
                    <a:pt x="563" y="796"/>
                  </a:lnTo>
                  <a:lnTo>
                    <a:pt x="563" y="798"/>
                  </a:lnTo>
                  <a:lnTo>
                    <a:pt x="565" y="798"/>
                  </a:lnTo>
                  <a:lnTo>
                    <a:pt x="565" y="798"/>
                  </a:lnTo>
                  <a:lnTo>
                    <a:pt x="565" y="798"/>
                  </a:lnTo>
                  <a:lnTo>
                    <a:pt x="565" y="798"/>
                  </a:lnTo>
                  <a:lnTo>
                    <a:pt x="563" y="796"/>
                  </a:lnTo>
                  <a:lnTo>
                    <a:pt x="563" y="795"/>
                  </a:lnTo>
                  <a:lnTo>
                    <a:pt x="563" y="793"/>
                  </a:lnTo>
                  <a:lnTo>
                    <a:pt x="563" y="792"/>
                  </a:lnTo>
                  <a:lnTo>
                    <a:pt x="563" y="792"/>
                  </a:lnTo>
                  <a:lnTo>
                    <a:pt x="563" y="790"/>
                  </a:lnTo>
                  <a:lnTo>
                    <a:pt x="563" y="790"/>
                  </a:lnTo>
                  <a:lnTo>
                    <a:pt x="563" y="790"/>
                  </a:lnTo>
                  <a:lnTo>
                    <a:pt x="565" y="789"/>
                  </a:lnTo>
                  <a:lnTo>
                    <a:pt x="569" y="790"/>
                  </a:lnTo>
                  <a:lnTo>
                    <a:pt x="571" y="789"/>
                  </a:lnTo>
                  <a:lnTo>
                    <a:pt x="571" y="789"/>
                  </a:lnTo>
                  <a:lnTo>
                    <a:pt x="571" y="789"/>
                  </a:lnTo>
                  <a:lnTo>
                    <a:pt x="571" y="789"/>
                  </a:lnTo>
                  <a:lnTo>
                    <a:pt x="569" y="789"/>
                  </a:lnTo>
                  <a:lnTo>
                    <a:pt x="569" y="789"/>
                  </a:lnTo>
                  <a:lnTo>
                    <a:pt x="569" y="789"/>
                  </a:lnTo>
                  <a:lnTo>
                    <a:pt x="567" y="789"/>
                  </a:lnTo>
                  <a:lnTo>
                    <a:pt x="567" y="789"/>
                  </a:lnTo>
                  <a:lnTo>
                    <a:pt x="565" y="789"/>
                  </a:lnTo>
                  <a:lnTo>
                    <a:pt x="563" y="789"/>
                  </a:lnTo>
                  <a:lnTo>
                    <a:pt x="563" y="789"/>
                  </a:lnTo>
                  <a:lnTo>
                    <a:pt x="563" y="789"/>
                  </a:lnTo>
                  <a:lnTo>
                    <a:pt x="561" y="789"/>
                  </a:lnTo>
                  <a:lnTo>
                    <a:pt x="561" y="789"/>
                  </a:lnTo>
                  <a:lnTo>
                    <a:pt x="561" y="790"/>
                  </a:lnTo>
                  <a:lnTo>
                    <a:pt x="561" y="793"/>
                  </a:lnTo>
                  <a:lnTo>
                    <a:pt x="559" y="793"/>
                  </a:lnTo>
                  <a:lnTo>
                    <a:pt x="559" y="792"/>
                  </a:lnTo>
                  <a:lnTo>
                    <a:pt x="557" y="792"/>
                  </a:lnTo>
                  <a:lnTo>
                    <a:pt x="557" y="792"/>
                  </a:lnTo>
                  <a:lnTo>
                    <a:pt x="557" y="790"/>
                  </a:lnTo>
                  <a:lnTo>
                    <a:pt x="555" y="789"/>
                  </a:lnTo>
                  <a:lnTo>
                    <a:pt x="555" y="790"/>
                  </a:lnTo>
                  <a:lnTo>
                    <a:pt x="555" y="790"/>
                  </a:lnTo>
                  <a:lnTo>
                    <a:pt x="555" y="789"/>
                  </a:lnTo>
                  <a:lnTo>
                    <a:pt x="555" y="787"/>
                  </a:lnTo>
                  <a:lnTo>
                    <a:pt x="557" y="789"/>
                  </a:lnTo>
                  <a:lnTo>
                    <a:pt x="555" y="787"/>
                  </a:lnTo>
                  <a:lnTo>
                    <a:pt x="555" y="786"/>
                  </a:lnTo>
                  <a:lnTo>
                    <a:pt x="553" y="786"/>
                  </a:lnTo>
                  <a:lnTo>
                    <a:pt x="553" y="783"/>
                  </a:lnTo>
                  <a:lnTo>
                    <a:pt x="551" y="781"/>
                  </a:lnTo>
                  <a:lnTo>
                    <a:pt x="549" y="780"/>
                  </a:lnTo>
                  <a:lnTo>
                    <a:pt x="545" y="777"/>
                  </a:lnTo>
                  <a:lnTo>
                    <a:pt x="545" y="774"/>
                  </a:lnTo>
                  <a:lnTo>
                    <a:pt x="545" y="769"/>
                  </a:lnTo>
                  <a:lnTo>
                    <a:pt x="545" y="766"/>
                  </a:lnTo>
                  <a:lnTo>
                    <a:pt x="545" y="765"/>
                  </a:lnTo>
                  <a:lnTo>
                    <a:pt x="545" y="763"/>
                  </a:lnTo>
                  <a:lnTo>
                    <a:pt x="543" y="762"/>
                  </a:lnTo>
                  <a:lnTo>
                    <a:pt x="541" y="757"/>
                  </a:lnTo>
                  <a:lnTo>
                    <a:pt x="539" y="755"/>
                  </a:lnTo>
                  <a:lnTo>
                    <a:pt x="539" y="752"/>
                  </a:lnTo>
                  <a:lnTo>
                    <a:pt x="537" y="751"/>
                  </a:lnTo>
                  <a:lnTo>
                    <a:pt x="539" y="749"/>
                  </a:lnTo>
                  <a:lnTo>
                    <a:pt x="539" y="748"/>
                  </a:lnTo>
                  <a:lnTo>
                    <a:pt x="539" y="746"/>
                  </a:lnTo>
                  <a:lnTo>
                    <a:pt x="539" y="746"/>
                  </a:lnTo>
                  <a:lnTo>
                    <a:pt x="539" y="748"/>
                  </a:lnTo>
                  <a:lnTo>
                    <a:pt x="539" y="748"/>
                  </a:lnTo>
                  <a:lnTo>
                    <a:pt x="539" y="746"/>
                  </a:lnTo>
                  <a:lnTo>
                    <a:pt x="539" y="746"/>
                  </a:lnTo>
                  <a:lnTo>
                    <a:pt x="539" y="746"/>
                  </a:lnTo>
                  <a:lnTo>
                    <a:pt x="539" y="746"/>
                  </a:lnTo>
                  <a:lnTo>
                    <a:pt x="539" y="745"/>
                  </a:lnTo>
                  <a:lnTo>
                    <a:pt x="539" y="743"/>
                  </a:lnTo>
                  <a:lnTo>
                    <a:pt x="539" y="740"/>
                  </a:lnTo>
                  <a:lnTo>
                    <a:pt x="541" y="736"/>
                  </a:lnTo>
                  <a:lnTo>
                    <a:pt x="541" y="736"/>
                  </a:lnTo>
                  <a:lnTo>
                    <a:pt x="541" y="733"/>
                  </a:lnTo>
                  <a:lnTo>
                    <a:pt x="539" y="731"/>
                  </a:lnTo>
                  <a:lnTo>
                    <a:pt x="539" y="730"/>
                  </a:lnTo>
                  <a:lnTo>
                    <a:pt x="539" y="728"/>
                  </a:lnTo>
                  <a:lnTo>
                    <a:pt x="539" y="727"/>
                  </a:lnTo>
                  <a:lnTo>
                    <a:pt x="539" y="723"/>
                  </a:lnTo>
                  <a:lnTo>
                    <a:pt x="537" y="720"/>
                  </a:lnTo>
                  <a:lnTo>
                    <a:pt x="537" y="720"/>
                  </a:lnTo>
                  <a:lnTo>
                    <a:pt x="537" y="716"/>
                  </a:lnTo>
                  <a:lnTo>
                    <a:pt x="537" y="714"/>
                  </a:lnTo>
                  <a:lnTo>
                    <a:pt x="534" y="713"/>
                  </a:lnTo>
                  <a:lnTo>
                    <a:pt x="534" y="711"/>
                  </a:lnTo>
                  <a:lnTo>
                    <a:pt x="537" y="710"/>
                  </a:lnTo>
                  <a:lnTo>
                    <a:pt x="539" y="704"/>
                  </a:lnTo>
                  <a:lnTo>
                    <a:pt x="539" y="704"/>
                  </a:lnTo>
                  <a:lnTo>
                    <a:pt x="539" y="704"/>
                  </a:lnTo>
                  <a:lnTo>
                    <a:pt x="539" y="702"/>
                  </a:lnTo>
                  <a:lnTo>
                    <a:pt x="539" y="702"/>
                  </a:lnTo>
                  <a:lnTo>
                    <a:pt x="539" y="702"/>
                  </a:lnTo>
                  <a:lnTo>
                    <a:pt x="539" y="701"/>
                  </a:lnTo>
                  <a:lnTo>
                    <a:pt x="539" y="699"/>
                  </a:lnTo>
                  <a:lnTo>
                    <a:pt x="539" y="698"/>
                  </a:lnTo>
                  <a:lnTo>
                    <a:pt x="539" y="692"/>
                  </a:lnTo>
                  <a:lnTo>
                    <a:pt x="541" y="687"/>
                  </a:lnTo>
                  <a:lnTo>
                    <a:pt x="541" y="685"/>
                  </a:lnTo>
                  <a:lnTo>
                    <a:pt x="541" y="684"/>
                  </a:lnTo>
                  <a:lnTo>
                    <a:pt x="541" y="681"/>
                  </a:lnTo>
                  <a:lnTo>
                    <a:pt x="541" y="679"/>
                  </a:lnTo>
                  <a:lnTo>
                    <a:pt x="543" y="669"/>
                  </a:lnTo>
                  <a:lnTo>
                    <a:pt x="543" y="667"/>
                  </a:lnTo>
                  <a:lnTo>
                    <a:pt x="543" y="666"/>
                  </a:lnTo>
                  <a:lnTo>
                    <a:pt x="543" y="661"/>
                  </a:lnTo>
                  <a:lnTo>
                    <a:pt x="543" y="655"/>
                  </a:lnTo>
                  <a:lnTo>
                    <a:pt x="543" y="655"/>
                  </a:lnTo>
                  <a:lnTo>
                    <a:pt x="543" y="654"/>
                  </a:lnTo>
                  <a:lnTo>
                    <a:pt x="543" y="654"/>
                  </a:lnTo>
                  <a:lnTo>
                    <a:pt x="543" y="655"/>
                  </a:lnTo>
                  <a:lnTo>
                    <a:pt x="545" y="655"/>
                  </a:lnTo>
                  <a:lnTo>
                    <a:pt x="547" y="654"/>
                  </a:lnTo>
                  <a:lnTo>
                    <a:pt x="549" y="654"/>
                  </a:lnTo>
                  <a:lnTo>
                    <a:pt x="549" y="655"/>
                  </a:lnTo>
                  <a:lnTo>
                    <a:pt x="551" y="655"/>
                  </a:lnTo>
                  <a:lnTo>
                    <a:pt x="551" y="655"/>
                  </a:lnTo>
                  <a:lnTo>
                    <a:pt x="551" y="655"/>
                  </a:lnTo>
                  <a:lnTo>
                    <a:pt x="551" y="655"/>
                  </a:lnTo>
                  <a:lnTo>
                    <a:pt x="549" y="654"/>
                  </a:lnTo>
                  <a:lnTo>
                    <a:pt x="549" y="654"/>
                  </a:lnTo>
                  <a:lnTo>
                    <a:pt x="545" y="654"/>
                  </a:lnTo>
                  <a:lnTo>
                    <a:pt x="545" y="652"/>
                  </a:lnTo>
                  <a:lnTo>
                    <a:pt x="543" y="654"/>
                  </a:lnTo>
                  <a:lnTo>
                    <a:pt x="543" y="652"/>
                  </a:lnTo>
                  <a:lnTo>
                    <a:pt x="541" y="654"/>
                  </a:lnTo>
                  <a:lnTo>
                    <a:pt x="541" y="652"/>
                  </a:lnTo>
                  <a:lnTo>
                    <a:pt x="541" y="649"/>
                  </a:lnTo>
                  <a:lnTo>
                    <a:pt x="541" y="647"/>
                  </a:lnTo>
                  <a:lnTo>
                    <a:pt x="541" y="649"/>
                  </a:lnTo>
                  <a:lnTo>
                    <a:pt x="543" y="650"/>
                  </a:lnTo>
                  <a:lnTo>
                    <a:pt x="543" y="649"/>
                  </a:lnTo>
                  <a:lnTo>
                    <a:pt x="543" y="646"/>
                  </a:lnTo>
                  <a:lnTo>
                    <a:pt x="543" y="646"/>
                  </a:lnTo>
                  <a:lnTo>
                    <a:pt x="541" y="644"/>
                  </a:lnTo>
                  <a:lnTo>
                    <a:pt x="541" y="643"/>
                  </a:lnTo>
                  <a:lnTo>
                    <a:pt x="545" y="641"/>
                  </a:lnTo>
                  <a:lnTo>
                    <a:pt x="543" y="640"/>
                  </a:lnTo>
                  <a:lnTo>
                    <a:pt x="541" y="640"/>
                  </a:lnTo>
                  <a:lnTo>
                    <a:pt x="541" y="640"/>
                  </a:lnTo>
                  <a:lnTo>
                    <a:pt x="541" y="640"/>
                  </a:lnTo>
                  <a:lnTo>
                    <a:pt x="539" y="641"/>
                  </a:lnTo>
                  <a:lnTo>
                    <a:pt x="539" y="640"/>
                  </a:lnTo>
                  <a:lnTo>
                    <a:pt x="539" y="638"/>
                  </a:lnTo>
                  <a:lnTo>
                    <a:pt x="539" y="637"/>
                  </a:lnTo>
                  <a:lnTo>
                    <a:pt x="539" y="632"/>
                  </a:lnTo>
                  <a:lnTo>
                    <a:pt x="537" y="628"/>
                  </a:lnTo>
                  <a:lnTo>
                    <a:pt x="537" y="626"/>
                  </a:lnTo>
                  <a:lnTo>
                    <a:pt x="533" y="623"/>
                  </a:lnTo>
                  <a:lnTo>
                    <a:pt x="533" y="622"/>
                  </a:lnTo>
                  <a:lnTo>
                    <a:pt x="533" y="619"/>
                  </a:lnTo>
                  <a:lnTo>
                    <a:pt x="533" y="617"/>
                  </a:lnTo>
                  <a:lnTo>
                    <a:pt x="533" y="616"/>
                  </a:lnTo>
                  <a:lnTo>
                    <a:pt x="533" y="616"/>
                  </a:lnTo>
                  <a:lnTo>
                    <a:pt x="537" y="617"/>
                  </a:lnTo>
                  <a:lnTo>
                    <a:pt x="539" y="617"/>
                  </a:lnTo>
                  <a:lnTo>
                    <a:pt x="541" y="619"/>
                  </a:lnTo>
                  <a:lnTo>
                    <a:pt x="543" y="619"/>
                  </a:lnTo>
                  <a:lnTo>
                    <a:pt x="551" y="620"/>
                  </a:lnTo>
                  <a:lnTo>
                    <a:pt x="551" y="620"/>
                  </a:lnTo>
                  <a:lnTo>
                    <a:pt x="551" y="619"/>
                  </a:lnTo>
                  <a:lnTo>
                    <a:pt x="553" y="619"/>
                  </a:lnTo>
                  <a:lnTo>
                    <a:pt x="553" y="620"/>
                  </a:lnTo>
                  <a:lnTo>
                    <a:pt x="555" y="620"/>
                  </a:lnTo>
                  <a:lnTo>
                    <a:pt x="555" y="620"/>
                  </a:lnTo>
                  <a:lnTo>
                    <a:pt x="557" y="620"/>
                  </a:lnTo>
                  <a:lnTo>
                    <a:pt x="557" y="620"/>
                  </a:lnTo>
                  <a:lnTo>
                    <a:pt x="557" y="620"/>
                  </a:lnTo>
                  <a:lnTo>
                    <a:pt x="557" y="620"/>
                  </a:lnTo>
                  <a:lnTo>
                    <a:pt x="557" y="622"/>
                  </a:lnTo>
                  <a:lnTo>
                    <a:pt x="557" y="623"/>
                  </a:lnTo>
                  <a:lnTo>
                    <a:pt x="557" y="625"/>
                  </a:lnTo>
                  <a:lnTo>
                    <a:pt x="557" y="626"/>
                  </a:lnTo>
                  <a:lnTo>
                    <a:pt x="557" y="626"/>
                  </a:lnTo>
                  <a:lnTo>
                    <a:pt x="557" y="626"/>
                  </a:lnTo>
                  <a:lnTo>
                    <a:pt x="557" y="626"/>
                  </a:lnTo>
                  <a:lnTo>
                    <a:pt x="553" y="631"/>
                  </a:lnTo>
                  <a:lnTo>
                    <a:pt x="553" y="632"/>
                  </a:lnTo>
                  <a:lnTo>
                    <a:pt x="551" y="634"/>
                  </a:lnTo>
                  <a:lnTo>
                    <a:pt x="551" y="634"/>
                  </a:lnTo>
                  <a:lnTo>
                    <a:pt x="553" y="634"/>
                  </a:lnTo>
                  <a:lnTo>
                    <a:pt x="553" y="634"/>
                  </a:lnTo>
                  <a:lnTo>
                    <a:pt x="555" y="632"/>
                  </a:lnTo>
                  <a:lnTo>
                    <a:pt x="555" y="632"/>
                  </a:lnTo>
                  <a:lnTo>
                    <a:pt x="553" y="632"/>
                  </a:lnTo>
                  <a:lnTo>
                    <a:pt x="553" y="632"/>
                  </a:lnTo>
                  <a:lnTo>
                    <a:pt x="553" y="632"/>
                  </a:lnTo>
                  <a:lnTo>
                    <a:pt x="553" y="631"/>
                  </a:lnTo>
                  <a:lnTo>
                    <a:pt x="555" y="629"/>
                  </a:lnTo>
                  <a:lnTo>
                    <a:pt x="555" y="629"/>
                  </a:lnTo>
                  <a:lnTo>
                    <a:pt x="557" y="628"/>
                  </a:lnTo>
                  <a:lnTo>
                    <a:pt x="557" y="628"/>
                  </a:lnTo>
                  <a:lnTo>
                    <a:pt x="557" y="626"/>
                  </a:lnTo>
                  <a:lnTo>
                    <a:pt x="559" y="625"/>
                  </a:lnTo>
                  <a:lnTo>
                    <a:pt x="559" y="625"/>
                  </a:lnTo>
                  <a:lnTo>
                    <a:pt x="559" y="623"/>
                  </a:lnTo>
                  <a:lnTo>
                    <a:pt x="559" y="623"/>
                  </a:lnTo>
                  <a:lnTo>
                    <a:pt x="559" y="623"/>
                  </a:lnTo>
                  <a:lnTo>
                    <a:pt x="561" y="625"/>
                  </a:lnTo>
                  <a:lnTo>
                    <a:pt x="559" y="626"/>
                  </a:lnTo>
                  <a:lnTo>
                    <a:pt x="559" y="628"/>
                  </a:lnTo>
                  <a:lnTo>
                    <a:pt x="559" y="628"/>
                  </a:lnTo>
                  <a:lnTo>
                    <a:pt x="559" y="629"/>
                  </a:lnTo>
                  <a:lnTo>
                    <a:pt x="559" y="629"/>
                  </a:lnTo>
                  <a:lnTo>
                    <a:pt x="557" y="629"/>
                  </a:lnTo>
                  <a:lnTo>
                    <a:pt x="557" y="629"/>
                  </a:lnTo>
                  <a:lnTo>
                    <a:pt x="559" y="631"/>
                  </a:lnTo>
                  <a:lnTo>
                    <a:pt x="559" y="632"/>
                  </a:lnTo>
                  <a:lnTo>
                    <a:pt x="559" y="632"/>
                  </a:lnTo>
                  <a:lnTo>
                    <a:pt x="559" y="635"/>
                  </a:lnTo>
                  <a:lnTo>
                    <a:pt x="559" y="635"/>
                  </a:lnTo>
                  <a:lnTo>
                    <a:pt x="557" y="635"/>
                  </a:lnTo>
                  <a:lnTo>
                    <a:pt x="557" y="634"/>
                  </a:lnTo>
                  <a:lnTo>
                    <a:pt x="557" y="635"/>
                  </a:lnTo>
                  <a:lnTo>
                    <a:pt x="557" y="637"/>
                  </a:lnTo>
                  <a:lnTo>
                    <a:pt x="557" y="635"/>
                  </a:lnTo>
                  <a:lnTo>
                    <a:pt x="557" y="634"/>
                  </a:lnTo>
                  <a:lnTo>
                    <a:pt x="557" y="634"/>
                  </a:lnTo>
                  <a:lnTo>
                    <a:pt x="555" y="635"/>
                  </a:lnTo>
                  <a:lnTo>
                    <a:pt x="555" y="635"/>
                  </a:lnTo>
                  <a:lnTo>
                    <a:pt x="555" y="637"/>
                  </a:lnTo>
                  <a:lnTo>
                    <a:pt x="553" y="637"/>
                  </a:lnTo>
                  <a:lnTo>
                    <a:pt x="555" y="638"/>
                  </a:lnTo>
                  <a:lnTo>
                    <a:pt x="557" y="637"/>
                  </a:lnTo>
                  <a:lnTo>
                    <a:pt x="557" y="638"/>
                  </a:lnTo>
                  <a:lnTo>
                    <a:pt x="557" y="638"/>
                  </a:lnTo>
                  <a:lnTo>
                    <a:pt x="559" y="637"/>
                  </a:lnTo>
                  <a:lnTo>
                    <a:pt x="559" y="637"/>
                  </a:lnTo>
                  <a:lnTo>
                    <a:pt x="559" y="635"/>
                  </a:lnTo>
                  <a:lnTo>
                    <a:pt x="561" y="635"/>
                  </a:lnTo>
                  <a:lnTo>
                    <a:pt x="561" y="635"/>
                  </a:lnTo>
                  <a:lnTo>
                    <a:pt x="561" y="634"/>
                  </a:lnTo>
                  <a:lnTo>
                    <a:pt x="563" y="634"/>
                  </a:lnTo>
                  <a:lnTo>
                    <a:pt x="563" y="632"/>
                  </a:lnTo>
                  <a:lnTo>
                    <a:pt x="563" y="631"/>
                  </a:lnTo>
                  <a:lnTo>
                    <a:pt x="563" y="629"/>
                  </a:lnTo>
                  <a:lnTo>
                    <a:pt x="563" y="629"/>
                  </a:lnTo>
                  <a:lnTo>
                    <a:pt x="561" y="628"/>
                  </a:lnTo>
                  <a:lnTo>
                    <a:pt x="561" y="628"/>
                  </a:lnTo>
                  <a:lnTo>
                    <a:pt x="563" y="628"/>
                  </a:lnTo>
                  <a:lnTo>
                    <a:pt x="563" y="626"/>
                  </a:lnTo>
                  <a:lnTo>
                    <a:pt x="561" y="626"/>
                  </a:lnTo>
                  <a:lnTo>
                    <a:pt x="561" y="625"/>
                  </a:lnTo>
                  <a:lnTo>
                    <a:pt x="563" y="623"/>
                  </a:lnTo>
                  <a:lnTo>
                    <a:pt x="563" y="623"/>
                  </a:lnTo>
                  <a:lnTo>
                    <a:pt x="563" y="622"/>
                  </a:lnTo>
                  <a:lnTo>
                    <a:pt x="563" y="622"/>
                  </a:lnTo>
                  <a:lnTo>
                    <a:pt x="563" y="620"/>
                  </a:lnTo>
                  <a:lnTo>
                    <a:pt x="563" y="620"/>
                  </a:lnTo>
                  <a:lnTo>
                    <a:pt x="561" y="619"/>
                  </a:lnTo>
                  <a:lnTo>
                    <a:pt x="561" y="619"/>
                  </a:lnTo>
                  <a:lnTo>
                    <a:pt x="561" y="619"/>
                  </a:lnTo>
                  <a:lnTo>
                    <a:pt x="563" y="620"/>
                  </a:lnTo>
                  <a:lnTo>
                    <a:pt x="561" y="620"/>
                  </a:lnTo>
                  <a:lnTo>
                    <a:pt x="561" y="620"/>
                  </a:lnTo>
                  <a:lnTo>
                    <a:pt x="559" y="619"/>
                  </a:lnTo>
                  <a:lnTo>
                    <a:pt x="559" y="619"/>
                  </a:lnTo>
                  <a:lnTo>
                    <a:pt x="559" y="617"/>
                  </a:lnTo>
                  <a:lnTo>
                    <a:pt x="561" y="617"/>
                  </a:lnTo>
                  <a:lnTo>
                    <a:pt x="561" y="617"/>
                  </a:lnTo>
                  <a:lnTo>
                    <a:pt x="561" y="617"/>
                  </a:lnTo>
                  <a:lnTo>
                    <a:pt x="561" y="616"/>
                  </a:lnTo>
                  <a:lnTo>
                    <a:pt x="559" y="614"/>
                  </a:lnTo>
                  <a:lnTo>
                    <a:pt x="559" y="614"/>
                  </a:lnTo>
                  <a:lnTo>
                    <a:pt x="557" y="614"/>
                  </a:lnTo>
                  <a:lnTo>
                    <a:pt x="557" y="614"/>
                  </a:lnTo>
                  <a:lnTo>
                    <a:pt x="557" y="614"/>
                  </a:lnTo>
                  <a:lnTo>
                    <a:pt x="557" y="612"/>
                  </a:lnTo>
                  <a:lnTo>
                    <a:pt x="559" y="612"/>
                  </a:lnTo>
                  <a:lnTo>
                    <a:pt x="559" y="612"/>
                  </a:lnTo>
                  <a:lnTo>
                    <a:pt x="561" y="612"/>
                  </a:lnTo>
                  <a:lnTo>
                    <a:pt x="561" y="612"/>
                  </a:lnTo>
                  <a:lnTo>
                    <a:pt x="559" y="611"/>
                  </a:lnTo>
                  <a:lnTo>
                    <a:pt x="559" y="609"/>
                  </a:lnTo>
                  <a:lnTo>
                    <a:pt x="559" y="608"/>
                  </a:lnTo>
                  <a:lnTo>
                    <a:pt x="559" y="608"/>
                  </a:lnTo>
                  <a:lnTo>
                    <a:pt x="559" y="608"/>
                  </a:lnTo>
                  <a:lnTo>
                    <a:pt x="559" y="608"/>
                  </a:lnTo>
                  <a:lnTo>
                    <a:pt x="557" y="608"/>
                  </a:lnTo>
                  <a:lnTo>
                    <a:pt x="557" y="608"/>
                  </a:lnTo>
                  <a:lnTo>
                    <a:pt x="557" y="606"/>
                  </a:lnTo>
                  <a:lnTo>
                    <a:pt x="557" y="603"/>
                  </a:lnTo>
                  <a:lnTo>
                    <a:pt x="557" y="603"/>
                  </a:lnTo>
                  <a:lnTo>
                    <a:pt x="555" y="602"/>
                  </a:lnTo>
                  <a:lnTo>
                    <a:pt x="555" y="602"/>
                  </a:lnTo>
                  <a:lnTo>
                    <a:pt x="555" y="602"/>
                  </a:lnTo>
                  <a:lnTo>
                    <a:pt x="553" y="603"/>
                  </a:lnTo>
                  <a:lnTo>
                    <a:pt x="553" y="603"/>
                  </a:lnTo>
                  <a:lnTo>
                    <a:pt x="553" y="603"/>
                  </a:lnTo>
                  <a:lnTo>
                    <a:pt x="553" y="603"/>
                  </a:lnTo>
                  <a:lnTo>
                    <a:pt x="553" y="603"/>
                  </a:lnTo>
                  <a:lnTo>
                    <a:pt x="553" y="602"/>
                  </a:lnTo>
                  <a:lnTo>
                    <a:pt x="553" y="602"/>
                  </a:lnTo>
                  <a:lnTo>
                    <a:pt x="553" y="602"/>
                  </a:lnTo>
                  <a:lnTo>
                    <a:pt x="553" y="600"/>
                  </a:lnTo>
                  <a:lnTo>
                    <a:pt x="551" y="600"/>
                  </a:lnTo>
                  <a:lnTo>
                    <a:pt x="551" y="600"/>
                  </a:lnTo>
                  <a:lnTo>
                    <a:pt x="551" y="600"/>
                  </a:lnTo>
                  <a:lnTo>
                    <a:pt x="551" y="599"/>
                  </a:lnTo>
                  <a:lnTo>
                    <a:pt x="551" y="599"/>
                  </a:lnTo>
                  <a:lnTo>
                    <a:pt x="551" y="599"/>
                  </a:lnTo>
                  <a:lnTo>
                    <a:pt x="553" y="597"/>
                  </a:lnTo>
                  <a:lnTo>
                    <a:pt x="555" y="597"/>
                  </a:lnTo>
                  <a:lnTo>
                    <a:pt x="555" y="597"/>
                  </a:lnTo>
                  <a:lnTo>
                    <a:pt x="557" y="596"/>
                  </a:lnTo>
                  <a:lnTo>
                    <a:pt x="555" y="597"/>
                  </a:lnTo>
                  <a:lnTo>
                    <a:pt x="553" y="597"/>
                  </a:lnTo>
                  <a:lnTo>
                    <a:pt x="551" y="597"/>
                  </a:lnTo>
                  <a:lnTo>
                    <a:pt x="551" y="597"/>
                  </a:lnTo>
                  <a:lnTo>
                    <a:pt x="551" y="597"/>
                  </a:lnTo>
                  <a:lnTo>
                    <a:pt x="551" y="596"/>
                  </a:lnTo>
                  <a:lnTo>
                    <a:pt x="551" y="596"/>
                  </a:lnTo>
                  <a:lnTo>
                    <a:pt x="551" y="596"/>
                  </a:lnTo>
                  <a:lnTo>
                    <a:pt x="551" y="593"/>
                  </a:lnTo>
                  <a:lnTo>
                    <a:pt x="551" y="591"/>
                  </a:lnTo>
                  <a:lnTo>
                    <a:pt x="551" y="591"/>
                  </a:lnTo>
                  <a:lnTo>
                    <a:pt x="551" y="591"/>
                  </a:lnTo>
                  <a:lnTo>
                    <a:pt x="551" y="593"/>
                  </a:lnTo>
                  <a:lnTo>
                    <a:pt x="551" y="593"/>
                  </a:lnTo>
                  <a:lnTo>
                    <a:pt x="551" y="594"/>
                  </a:lnTo>
                  <a:lnTo>
                    <a:pt x="551" y="594"/>
                  </a:lnTo>
                  <a:lnTo>
                    <a:pt x="549" y="596"/>
                  </a:lnTo>
                  <a:lnTo>
                    <a:pt x="549" y="594"/>
                  </a:lnTo>
                  <a:lnTo>
                    <a:pt x="547" y="596"/>
                  </a:lnTo>
                  <a:lnTo>
                    <a:pt x="547" y="596"/>
                  </a:lnTo>
                  <a:lnTo>
                    <a:pt x="545" y="594"/>
                  </a:lnTo>
                  <a:lnTo>
                    <a:pt x="543" y="594"/>
                  </a:lnTo>
                  <a:lnTo>
                    <a:pt x="543" y="593"/>
                  </a:lnTo>
                  <a:lnTo>
                    <a:pt x="541" y="593"/>
                  </a:lnTo>
                  <a:lnTo>
                    <a:pt x="541" y="591"/>
                  </a:lnTo>
                  <a:lnTo>
                    <a:pt x="541" y="590"/>
                  </a:lnTo>
                  <a:lnTo>
                    <a:pt x="543" y="590"/>
                  </a:lnTo>
                  <a:lnTo>
                    <a:pt x="543" y="590"/>
                  </a:lnTo>
                  <a:lnTo>
                    <a:pt x="543" y="590"/>
                  </a:lnTo>
                  <a:lnTo>
                    <a:pt x="545" y="591"/>
                  </a:lnTo>
                  <a:lnTo>
                    <a:pt x="545" y="593"/>
                  </a:lnTo>
                  <a:lnTo>
                    <a:pt x="545" y="593"/>
                  </a:lnTo>
                  <a:lnTo>
                    <a:pt x="547" y="591"/>
                  </a:lnTo>
                  <a:lnTo>
                    <a:pt x="547" y="591"/>
                  </a:lnTo>
                  <a:lnTo>
                    <a:pt x="545" y="591"/>
                  </a:lnTo>
                  <a:lnTo>
                    <a:pt x="545" y="591"/>
                  </a:lnTo>
                  <a:lnTo>
                    <a:pt x="545" y="590"/>
                  </a:lnTo>
                  <a:lnTo>
                    <a:pt x="543" y="590"/>
                  </a:lnTo>
                  <a:lnTo>
                    <a:pt x="543" y="588"/>
                  </a:lnTo>
                  <a:lnTo>
                    <a:pt x="543" y="585"/>
                  </a:lnTo>
                  <a:lnTo>
                    <a:pt x="543" y="584"/>
                  </a:lnTo>
                  <a:lnTo>
                    <a:pt x="545" y="584"/>
                  </a:lnTo>
                  <a:lnTo>
                    <a:pt x="545" y="582"/>
                  </a:lnTo>
                  <a:lnTo>
                    <a:pt x="545" y="582"/>
                  </a:lnTo>
                  <a:lnTo>
                    <a:pt x="545" y="582"/>
                  </a:lnTo>
                  <a:lnTo>
                    <a:pt x="543" y="581"/>
                  </a:lnTo>
                  <a:lnTo>
                    <a:pt x="543" y="581"/>
                  </a:lnTo>
                  <a:lnTo>
                    <a:pt x="543" y="581"/>
                  </a:lnTo>
                  <a:lnTo>
                    <a:pt x="545" y="582"/>
                  </a:lnTo>
                  <a:lnTo>
                    <a:pt x="545" y="584"/>
                  </a:lnTo>
                  <a:lnTo>
                    <a:pt x="543" y="585"/>
                  </a:lnTo>
                  <a:lnTo>
                    <a:pt x="543" y="585"/>
                  </a:lnTo>
                  <a:lnTo>
                    <a:pt x="543" y="587"/>
                  </a:lnTo>
                  <a:lnTo>
                    <a:pt x="543" y="587"/>
                  </a:lnTo>
                  <a:lnTo>
                    <a:pt x="541" y="587"/>
                  </a:lnTo>
                  <a:lnTo>
                    <a:pt x="539" y="588"/>
                  </a:lnTo>
                  <a:lnTo>
                    <a:pt x="539" y="588"/>
                  </a:lnTo>
                  <a:lnTo>
                    <a:pt x="537" y="588"/>
                  </a:lnTo>
                  <a:lnTo>
                    <a:pt x="537" y="588"/>
                  </a:lnTo>
                  <a:lnTo>
                    <a:pt x="533" y="585"/>
                  </a:lnTo>
                  <a:lnTo>
                    <a:pt x="532" y="584"/>
                  </a:lnTo>
                  <a:lnTo>
                    <a:pt x="532" y="584"/>
                  </a:lnTo>
                  <a:lnTo>
                    <a:pt x="531" y="579"/>
                  </a:lnTo>
                  <a:lnTo>
                    <a:pt x="531" y="579"/>
                  </a:lnTo>
                  <a:lnTo>
                    <a:pt x="531" y="578"/>
                  </a:lnTo>
                  <a:lnTo>
                    <a:pt x="528" y="578"/>
                  </a:lnTo>
                  <a:lnTo>
                    <a:pt x="528" y="576"/>
                  </a:lnTo>
                  <a:lnTo>
                    <a:pt x="531" y="574"/>
                  </a:lnTo>
                  <a:lnTo>
                    <a:pt x="532" y="571"/>
                  </a:lnTo>
                  <a:lnTo>
                    <a:pt x="532" y="571"/>
                  </a:lnTo>
                  <a:lnTo>
                    <a:pt x="532" y="570"/>
                  </a:lnTo>
                  <a:lnTo>
                    <a:pt x="531" y="568"/>
                  </a:lnTo>
                  <a:lnTo>
                    <a:pt x="532" y="567"/>
                  </a:lnTo>
                  <a:lnTo>
                    <a:pt x="531" y="568"/>
                  </a:lnTo>
                  <a:lnTo>
                    <a:pt x="531" y="570"/>
                  </a:lnTo>
                  <a:lnTo>
                    <a:pt x="531" y="570"/>
                  </a:lnTo>
                  <a:lnTo>
                    <a:pt x="531" y="571"/>
                  </a:lnTo>
                  <a:lnTo>
                    <a:pt x="531" y="573"/>
                  </a:lnTo>
                  <a:lnTo>
                    <a:pt x="528" y="574"/>
                  </a:lnTo>
                  <a:lnTo>
                    <a:pt x="527" y="576"/>
                  </a:lnTo>
                  <a:lnTo>
                    <a:pt x="525" y="574"/>
                  </a:lnTo>
                  <a:lnTo>
                    <a:pt x="522" y="574"/>
                  </a:lnTo>
                  <a:lnTo>
                    <a:pt x="522" y="574"/>
                  </a:lnTo>
                  <a:lnTo>
                    <a:pt x="522" y="571"/>
                  </a:lnTo>
                  <a:lnTo>
                    <a:pt x="522" y="573"/>
                  </a:lnTo>
                  <a:lnTo>
                    <a:pt x="522" y="573"/>
                  </a:lnTo>
                  <a:lnTo>
                    <a:pt x="521" y="574"/>
                  </a:lnTo>
                  <a:lnTo>
                    <a:pt x="521" y="576"/>
                  </a:lnTo>
                  <a:lnTo>
                    <a:pt x="521" y="576"/>
                  </a:lnTo>
                  <a:lnTo>
                    <a:pt x="520" y="576"/>
                  </a:lnTo>
                  <a:lnTo>
                    <a:pt x="520" y="574"/>
                  </a:lnTo>
                  <a:lnTo>
                    <a:pt x="520" y="574"/>
                  </a:lnTo>
                  <a:lnTo>
                    <a:pt x="519" y="574"/>
                  </a:lnTo>
                  <a:lnTo>
                    <a:pt x="516" y="574"/>
                  </a:lnTo>
                  <a:lnTo>
                    <a:pt x="516" y="574"/>
                  </a:lnTo>
                  <a:lnTo>
                    <a:pt x="514" y="574"/>
                  </a:lnTo>
                  <a:lnTo>
                    <a:pt x="513" y="574"/>
                  </a:lnTo>
                  <a:lnTo>
                    <a:pt x="513" y="574"/>
                  </a:lnTo>
                  <a:lnTo>
                    <a:pt x="513" y="573"/>
                  </a:lnTo>
                  <a:lnTo>
                    <a:pt x="513" y="573"/>
                  </a:lnTo>
                  <a:lnTo>
                    <a:pt x="514" y="573"/>
                  </a:lnTo>
                  <a:lnTo>
                    <a:pt x="516" y="571"/>
                  </a:lnTo>
                  <a:lnTo>
                    <a:pt x="519" y="571"/>
                  </a:lnTo>
                  <a:lnTo>
                    <a:pt x="519" y="571"/>
                  </a:lnTo>
                  <a:lnTo>
                    <a:pt x="516" y="571"/>
                  </a:lnTo>
                  <a:lnTo>
                    <a:pt x="513" y="571"/>
                  </a:lnTo>
                  <a:lnTo>
                    <a:pt x="510" y="571"/>
                  </a:lnTo>
                  <a:lnTo>
                    <a:pt x="510" y="571"/>
                  </a:lnTo>
                  <a:lnTo>
                    <a:pt x="510" y="570"/>
                  </a:lnTo>
                  <a:lnTo>
                    <a:pt x="513" y="570"/>
                  </a:lnTo>
                  <a:lnTo>
                    <a:pt x="513" y="568"/>
                  </a:lnTo>
                  <a:lnTo>
                    <a:pt x="513" y="568"/>
                  </a:lnTo>
                  <a:lnTo>
                    <a:pt x="513" y="568"/>
                  </a:lnTo>
                  <a:lnTo>
                    <a:pt x="510" y="568"/>
                  </a:lnTo>
                  <a:lnTo>
                    <a:pt x="510" y="568"/>
                  </a:lnTo>
                  <a:lnTo>
                    <a:pt x="510" y="565"/>
                  </a:lnTo>
                  <a:lnTo>
                    <a:pt x="510" y="564"/>
                  </a:lnTo>
                  <a:lnTo>
                    <a:pt x="510" y="565"/>
                  </a:lnTo>
                  <a:lnTo>
                    <a:pt x="509" y="567"/>
                  </a:lnTo>
                  <a:lnTo>
                    <a:pt x="507" y="567"/>
                  </a:lnTo>
                  <a:lnTo>
                    <a:pt x="504" y="568"/>
                  </a:lnTo>
                  <a:lnTo>
                    <a:pt x="504" y="568"/>
                  </a:lnTo>
                  <a:lnTo>
                    <a:pt x="502" y="567"/>
                  </a:lnTo>
                  <a:lnTo>
                    <a:pt x="501" y="567"/>
                  </a:lnTo>
                  <a:lnTo>
                    <a:pt x="501" y="565"/>
                  </a:lnTo>
                  <a:lnTo>
                    <a:pt x="497" y="564"/>
                  </a:lnTo>
                  <a:lnTo>
                    <a:pt x="497" y="562"/>
                  </a:lnTo>
                  <a:lnTo>
                    <a:pt x="496" y="559"/>
                  </a:lnTo>
                  <a:lnTo>
                    <a:pt x="497" y="558"/>
                  </a:lnTo>
                  <a:lnTo>
                    <a:pt x="497" y="556"/>
                  </a:lnTo>
                  <a:lnTo>
                    <a:pt x="501" y="553"/>
                  </a:lnTo>
                  <a:lnTo>
                    <a:pt x="501" y="553"/>
                  </a:lnTo>
                  <a:lnTo>
                    <a:pt x="502" y="552"/>
                  </a:lnTo>
                  <a:lnTo>
                    <a:pt x="507" y="552"/>
                  </a:lnTo>
                  <a:lnTo>
                    <a:pt x="508" y="552"/>
                  </a:lnTo>
                  <a:lnTo>
                    <a:pt x="509" y="552"/>
                  </a:lnTo>
                  <a:lnTo>
                    <a:pt x="504" y="552"/>
                  </a:lnTo>
                  <a:lnTo>
                    <a:pt x="502" y="552"/>
                  </a:lnTo>
                  <a:lnTo>
                    <a:pt x="501" y="552"/>
                  </a:lnTo>
                  <a:lnTo>
                    <a:pt x="498" y="555"/>
                  </a:lnTo>
                  <a:lnTo>
                    <a:pt x="497" y="555"/>
                  </a:lnTo>
                  <a:lnTo>
                    <a:pt x="497" y="556"/>
                  </a:lnTo>
                  <a:lnTo>
                    <a:pt x="497" y="556"/>
                  </a:lnTo>
                  <a:lnTo>
                    <a:pt x="496" y="556"/>
                  </a:lnTo>
                  <a:lnTo>
                    <a:pt x="496" y="555"/>
                  </a:lnTo>
                  <a:lnTo>
                    <a:pt x="496" y="555"/>
                  </a:lnTo>
                  <a:lnTo>
                    <a:pt x="496" y="553"/>
                  </a:lnTo>
                  <a:lnTo>
                    <a:pt x="494" y="552"/>
                  </a:lnTo>
                  <a:lnTo>
                    <a:pt x="494" y="550"/>
                  </a:lnTo>
                  <a:lnTo>
                    <a:pt x="494" y="549"/>
                  </a:lnTo>
                  <a:lnTo>
                    <a:pt x="496" y="547"/>
                  </a:lnTo>
                  <a:lnTo>
                    <a:pt x="496" y="546"/>
                  </a:lnTo>
                  <a:lnTo>
                    <a:pt x="494" y="546"/>
                  </a:lnTo>
                  <a:lnTo>
                    <a:pt x="494" y="544"/>
                  </a:lnTo>
                  <a:lnTo>
                    <a:pt x="496" y="541"/>
                  </a:lnTo>
                  <a:lnTo>
                    <a:pt x="497" y="541"/>
                  </a:lnTo>
                  <a:lnTo>
                    <a:pt x="498" y="539"/>
                  </a:lnTo>
                  <a:lnTo>
                    <a:pt x="501" y="538"/>
                  </a:lnTo>
                  <a:lnTo>
                    <a:pt x="502" y="538"/>
                  </a:lnTo>
                  <a:lnTo>
                    <a:pt x="503" y="539"/>
                  </a:lnTo>
                  <a:lnTo>
                    <a:pt x="504" y="539"/>
                  </a:lnTo>
                  <a:lnTo>
                    <a:pt x="507" y="541"/>
                  </a:lnTo>
                  <a:lnTo>
                    <a:pt x="507" y="541"/>
                  </a:lnTo>
                  <a:lnTo>
                    <a:pt x="508" y="543"/>
                  </a:lnTo>
                  <a:lnTo>
                    <a:pt x="508" y="544"/>
                  </a:lnTo>
                  <a:lnTo>
                    <a:pt x="509" y="544"/>
                  </a:lnTo>
                  <a:lnTo>
                    <a:pt x="508" y="543"/>
                  </a:lnTo>
                  <a:lnTo>
                    <a:pt x="507" y="541"/>
                  </a:lnTo>
                  <a:lnTo>
                    <a:pt x="507" y="539"/>
                  </a:lnTo>
                  <a:lnTo>
                    <a:pt x="507" y="539"/>
                  </a:lnTo>
                  <a:lnTo>
                    <a:pt x="503" y="538"/>
                  </a:lnTo>
                  <a:lnTo>
                    <a:pt x="503" y="538"/>
                  </a:lnTo>
                  <a:lnTo>
                    <a:pt x="503" y="536"/>
                  </a:lnTo>
                  <a:lnTo>
                    <a:pt x="503" y="535"/>
                  </a:lnTo>
                  <a:lnTo>
                    <a:pt x="503" y="535"/>
                  </a:lnTo>
                  <a:lnTo>
                    <a:pt x="504" y="532"/>
                  </a:lnTo>
                  <a:lnTo>
                    <a:pt x="507" y="530"/>
                  </a:lnTo>
                  <a:lnTo>
                    <a:pt x="507" y="530"/>
                  </a:lnTo>
                  <a:lnTo>
                    <a:pt x="507" y="529"/>
                  </a:lnTo>
                  <a:lnTo>
                    <a:pt x="504" y="529"/>
                  </a:lnTo>
                  <a:lnTo>
                    <a:pt x="504" y="529"/>
                  </a:lnTo>
                  <a:lnTo>
                    <a:pt x="504" y="530"/>
                  </a:lnTo>
                  <a:lnTo>
                    <a:pt x="504" y="530"/>
                  </a:lnTo>
                  <a:lnTo>
                    <a:pt x="504" y="532"/>
                  </a:lnTo>
                  <a:lnTo>
                    <a:pt x="504" y="532"/>
                  </a:lnTo>
                  <a:lnTo>
                    <a:pt x="503" y="533"/>
                  </a:lnTo>
                  <a:lnTo>
                    <a:pt x="498" y="538"/>
                  </a:lnTo>
                  <a:lnTo>
                    <a:pt x="498" y="538"/>
                  </a:lnTo>
                  <a:lnTo>
                    <a:pt x="496" y="539"/>
                  </a:lnTo>
                  <a:lnTo>
                    <a:pt x="496" y="539"/>
                  </a:lnTo>
                  <a:lnTo>
                    <a:pt x="496" y="541"/>
                  </a:lnTo>
                  <a:lnTo>
                    <a:pt x="494" y="543"/>
                  </a:lnTo>
                  <a:lnTo>
                    <a:pt x="492" y="547"/>
                  </a:lnTo>
                  <a:lnTo>
                    <a:pt x="490" y="550"/>
                  </a:lnTo>
                  <a:lnTo>
                    <a:pt x="490" y="546"/>
                  </a:lnTo>
                  <a:lnTo>
                    <a:pt x="488" y="543"/>
                  </a:lnTo>
                  <a:lnTo>
                    <a:pt x="492" y="539"/>
                  </a:lnTo>
                  <a:lnTo>
                    <a:pt x="492" y="538"/>
                  </a:lnTo>
                  <a:lnTo>
                    <a:pt x="492" y="536"/>
                  </a:lnTo>
                  <a:lnTo>
                    <a:pt x="492" y="536"/>
                  </a:lnTo>
                  <a:lnTo>
                    <a:pt x="492" y="535"/>
                  </a:lnTo>
                  <a:lnTo>
                    <a:pt x="494" y="535"/>
                  </a:lnTo>
                  <a:lnTo>
                    <a:pt x="494" y="535"/>
                  </a:lnTo>
                  <a:lnTo>
                    <a:pt x="492" y="535"/>
                  </a:lnTo>
                  <a:lnTo>
                    <a:pt x="490" y="538"/>
                  </a:lnTo>
                  <a:lnTo>
                    <a:pt x="490" y="538"/>
                  </a:lnTo>
                  <a:lnTo>
                    <a:pt x="490" y="538"/>
                  </a:lnTo>
                  <a:lnTo>
                    <a:pt x="490" y="536"/>
                  </a:lnTo>
                  <a:lnTo>
                    <a:pt x="490" y="533"/>
                  </a:lnTo>
                  <a:lnTo>
                    <a:pt x="490" y="529"/>
                  </a:lnTo>
                  <a:lnTo>
                    <a:pt x="490" y="529"/>
                  </a:lnTo>
                  <a:lnTo>
                    <a:pt x="492" y="527"/>
                  </a:lnTo>
                  <a:lnTo>
                    <a:pt x="490" y="527"/>
                  </a:lnTo>
                  <a:lnTo>
                    <a:pt x="488" y="529"/>
                  </a:lnTo>
                  <a:lnTo>
                    <a:pt x="488" y="527"/>
                  </a:lnTo>
                  <a:lnTo>
                    <a:pt x="486" y="523"/>
                  </a:lnTo>
                  <a:lnTo>
                    <a:pt x="484" y="520"/>
                  </a:lnTo>
                  <a:lnTo>
                    <a:pt x="482" y="518"/>
                  </a:lnTo>
                  <a:lnTo>
                    <a:pt x="478" y="518"/>
                  </a:lnTo>
                  <a:lnTo>
                    <a:pt x="478" y="517"/>
                  </a:lnTo>
                  <a:lnTo>
                    <a:pt x="478" y="514"/>
                  </a:lnTo>
                  <a:lnTo>
                    <a:pt x="478" y="512"/>
                  </a:lnTo>
                  <a:lnTo>
                    <a:pt x="480" y="511"/>
                  </a:lnTo>
                  <a:lnTo>
                    <a:pt x="482" y="511"/>
                  </a:lnTo>
                  <a:lnTo>
                    <a:pt x="482" y="511"/>
                  </a:lnTo>
                  <a:lnTo>
                    <a:pt x="482" y="512"/>
                  </a:lnTo>
                  <a:lnTo>
                    <a:pt x="482" y="514"/>
                  </a:lnTo>
                  <a:lnTo>
                    <a:pt x="482" y="514"/>
                  </a:lnTo>
                  <a:lnTo>
                    <a:pt x="486" y="517"/>
                  </a:lnTo>
                  <a:lnTo>
                    <a:pt x="486" y="517"/>
                  </a:lnTo>
                  <a:lnTo>
                    <a:pt x="488" y="515"/>
                  </a:lnTo>
                  <a:lnTo>
                    <a:pt x="490" y="515"/>
                  </a:lnTo>
                  <a:lnTo>
                    <a:pt x="490" y="517"/>
                  </a:lnTo>
                  <a:lnTo>
                    <a:pt x="492" y="518"/>
                  </a:lnTo>
                  <a:lnTo>
                    <a:pt x="494" y="520"/>
                  </a:lnTo>
                  <a:lnTo>
                    <a:pt x="494" y="518"/>
                  </a:lnTo>
                  <a:lnTo>
                    <a:pt x="490" y="517"/>
                  </a:lnTo>
                  <a:lnTo>
                    <a:pt x="490" y="515"/>
                  </a:lnTo>
                  <a:lnTo>
                    <a:pt x="488" y="515"/>
                  </a:lnTo>
                  <a:lnTo>
                    <a:pt x="486" y="515"/>
                  </a:lnTo>
                  <a:lnTo>
                    <a:pt x="486" y="515"/>
                  </a:lnTo>
                  <a:lnTo>
                    <a:pt x="484" y="515"/>
                  </a:lnTo>
                  <a:lnTo>
                    <a:pt x="484" y="514"/>
                  </a:lnTo>
                  <a:lnTo>
                    <a:pt x="484" y="512"/>
                  </a:lnTo>
                  <a:lnTo>
                    <a:pt x="484" y="511"/>
                  </a:lnTo>
                  <a:lnTo>
                    <a:pt x="484" y="511"/>
                  </a:lnTo>
                  <a:lnTo>
                    <a:pt x="484" y="509"/>
                  </a:lnTo>
                  <a:lnTo>
                    <a:pt x="484" y="509"/>
                  </a:lnTo>
                  <a:lnTo>
                    <a:pt x="484" y="508"/>
                  </a:lnTo>
                  <a:lnTo>
                    <a:pt x="486" y="508"/>
                  </a:lnTo>
                  <a:lnTo>
                    <a:pt x="486" y="508"/>
                  </a:lnTo>
                  <a:lnTo>
                    <a:pt x="484" y="506"/>
                  </a:lnTo>
                  <a:lnTo>
                    <a:pt x="484" y="506"/>
                  </a:lnTo>
                  <a:lnTo>
                    <a:pt x="482" y="508"/>
                  </a:lnTo>
                  <a:lnTo>
                    <a:pt x="482" y="508"/>
                  </a:lnTo>
                  <a:lnTo>
                    <a:pt x="482" y="508"/>
                  </a:lnTo>
                  <a:lnTo>
                    <a:pt x="480" y="508"/>
                  </a:lnTo>
                  <a:lnTo>
                    <a:pt x="480" y="509"/>
                  </a:lnTo>
                  <a:lnTo>
                    <a:pt x="480" y="509"/>
                  </a:lnTo>
                  <a:lnTo>
                    <a:pt x="478" y="512"/>
                  </a:lnTo>
                  <a:lnTo>
                    <a:pt x="478" y="514"/>
                  </a:lnTo>
                  <a:lnTo>
                    <a:pt x="478" y="515"/>
                  </a:lnTo>
                  <a:lnTo>
                    <a:pt x="478" y="517"/>
                  </a:lnTo>
                  <a:lnTo>
                    <a:pt x="478" y="517"/>
                  </a:lnTo>
                  <a:lnTo>
                    <a:pt x="474" y="518"/>
                  </a:lnTo>
                  <a:lnTo>
                    <a:pt x="474" y="520"/>
                  </a:lnTo>
                  <a:lnTo>
                    <a:pt x="472" y="518"/>
                  </a:lnTo>
                  <a:lnTo>
                    <a:pt x="470" y="517"/>
                  </a:lnTo>
                  <a:lnTo>
                    <a:pt x="470" y="514"/>
                  </a:lnTo>
                  <a:lnTo>
                    <a:pt x="466" y="514"/>
                  </a:lnTo>
                  <a:lnTo>
                    <a:pt x="465" y="512"/>
                  </a:lnTo>
                  <a:lnTo>
                    <a:pt x="464" y="511"/>
                  </a:lnTo>
                  <a:lnTo>
                    <a:pt x="465" y="508"/>
                  </a:lnTo>
                  <a:lnTo>
                    <a:pt x="466" y="505"/>
                  </a:lnTo>
                  <a:lnTo>
                    <a:pt x="468" y="503"/>
                  </a:lnTo>
                  <a:lnTo>
                    <a:pt x="468" y="501"/>
                  </a:lnTo>
                  <a:lnTo>
                    <a:pt x="472" y="501"/>
                  </a:lnTo>
                  <a:lnTo>
                    <a:pt x="472" y="500"/>
                  </a:lnTo>
                  <a:lnTo>
                    <a:pt x="472" y="500"/>
                  </a:lnTo>
                  <a:lnTo>
                    <a:pt x="470" y="500"/>
                  </a:lnTo>
                  <a:lnTo>
                    <a:pt x="466" y="501"/>
                  </a:lnTo>
                  <a:lnTo>
                    <a:pt x="465" y="498"/>
                  </a:lnTo>
                  <a:lnTo>
                    <a:pt x="464" y="497"/>
                  </a:lnTo>
                  <a:lnTo>
                    <a:pt x="464" y="495"/>
                  </a:lnTo>
                  <a:lnTo>
                    <a:pt x="464" y="494"/>
                  </a:lnTo>
                  <a:lnTo>
                    <a:pt x="464" y="494"/>
                  </a:lnTo>
                  <a:lnTo>
                    <a:pt x="464" y="491"/>
                  </a:lnTo>
                  <a:lnTo>
                    <a:pt x="464" y="491"/>
                  </a:lnTo>
                  <a:lnTo>
                    <a:pt x="465" y="489"/>
                  </a:lnTo>
                  <a:lnTo>
                    <a:pt x="465" y="489"/>
                  </a:lnTo>
                  <a:lnTo>
                    <a:pt x="466" y="488"/>
                  </a:lnTo>
                  <a:lnTo>
                    <a:pt x="466" y="486"/>
                  </a:lnTo>
                  <a:lnTo>
                    <a:pt x="468" y="482"/>
                  </a:lnTo>
                  <a:lnTo>
                    <a:pt x="470" y="480"/>
                  </a:lnTo>
                  <a:lnTo>
                    <a:pt x="472" y="477"/>
                  </a:lnTo>
                  <a:lnTo>
                    <a:pt x="474" y="474"/>
                  </a:lnTo>
                  <a:lnTo>
                    <a:pt x="472" y="474"/>
                  </a:lnTo>
                  <a:lnTo>
                    <a:pt x="472" y="474"/>
                  </a:lnTo>
                  <a:lnTo>
                    <a:pt x="472" y="474"/>
                  </a:lnTo>
                  <a:lnTo>
                    <a:pt x="472" y="474"/>
                  </a:lnTo>
                  <a:lnTo>
                    <a:pt x="472" y="473"/>
                  </a:lnTo>
                  <a:lnTo>
                    <a:pt x="472" y="471"/>
                  </a:lnTo>
                  <a:lnTo>
                    <a:pt x="472" y="473"/>
                  </a:lnTo>
                  <a:lnTo>
                    <a:pt x="472" y="474"/>
                  </a:lnTo>
                  <a:lnTo>
                    <a:pt x="470" y="477"/>
                  </a:lnTo>
                  <a:lnTo>
                    <a:pt x="470" y="479"/>
                  </a:lnTo>
                  <a:lnTo>
                    <a:pt x="468" y="482"/>
                  </a:lnTo>
                  <a:lnTo>
                    <a:pt x="468" y="482"/>
                  </a:lnTo>
                  <a:lnTo>
                    <a:pt x="466" y="482"/>
                  </a:lnTo>
                  <a:lnTo>
                    <a:pt x="468" y="479"/>
                  </a:lnTo>
                  <a:lnTo>
                    <a:pt x="468" y="477"/>
                  </a:lnTo>
                  <a:lnTo>
                    <a:pt x="468" y="476"/>
                  </a:lnTo>
                  <a:lnTo>
                    <a:pt x="468" y="473"/>
                  </a:lnTo>
                  <a:lnTo>
                    <a:pt x="466" y="471"/>
                  </a:lnTo>
                  <a:lnTo>
                    <a:pt x="466" y="470"/>
                  </a:lnTo>
                  <a:lnTo>
                    <a:pt x="466" y="468"/>
                  </a:lnTo>
                  <a:lnTo>
                    <a:pt x="466" y="467"/>
                  </a:lnTo>
                  <a:lnTo>
                    <a:pt x="468" y="467"/>
                  </a:lnTo>
                  <a:lnTo>
                    <a:pt x="468" y="465"/>
                  </a:lnTo>
                  <a:lnTo>
                    <a:pt x="468" y="463"/>
                  </a:lnTo>
                  <a:lnTo>
                    <a:pt x="466" y="465"/>
                  </a:lnTo>
                  <a:lnTo>
                    <a:pt x="466" y="467"/>
                  </a:lnTo>
                  <a:lnTo>
                    <a:pt x="466" y="468"/>
                  </a:lnTo>
                  <a:lnTo>
                    <a:pt x="466" y="470"/>
                  </a:lnTo>
                  <a:lnTo>
                    <a:pt x="466" y="471"/>
                  </a:lnTo>
                  <a:lnTo>
                    <a:pt x="466" y="473"/>
                  </a:lnTo>
                  <a:lnTo>
                    <a:pt x="468" y="474"/>
                  </a:lnTo>
                  <a:lnTo>
                    <a:pt x="468" y="476"/>
                  </a:lnTo>
                  <a:lnTo>
                    <a:pt x="468" y="477"/>
                  </a:lnTo>
                  <a:lnTo>
                    <a:pt x="466" y="480"/>
                  </a:lnTo>
                  <a:lnTo>
                    <a:pt x="465" y="482"/>
                  </a:lnTo>
                  <a:lnTo>
                    <a:pt x="465" y="483"/>
                  </a:lnTo>
                  <a:lnTo>
                    <a:pt x="465" y="485"/>
                  </a:lnTo>
                  <a:lnTo>
                    <a:pt x="464" y="488"/>
                  </a:lnTo>
                  <a:lnTo>
                    <a:pt x="462" y="489"/>
                  </a:lnTo>
                  <a:lnTo>
                    <a:pt x="460" y="488"/>
                  </a:lnTo>
                  <a:lnTo>
                    <a:pt x="460" y="488"/>
                  </a:lnTo>
                  <a:lnTo>
                    <a:pt x="458" y="488"/>
                  </a:lnTo>
                  <a:lnTo>
                    <a:pt x="455" y="485"/>
                  </a:lnTo>
                  <a:lnTo>
                    <a:pt x="455" y="482"/>
                  </a:lnTo>
                  <a:lnTo>
                    <a:pt x="455" y="480"/>
                  </a:lnTo>
                  <a:lnTo>
                    <a:pt x="455" y="480"/>
                  </a:lnTo>
                  <a:lnTo>
                    <a:pt x="455" y="479"/>
                  </a:lnTo>
                  <a:lnTo>
                    <a:pt x="459" y="477"/>
                  </a:lnTo>
                  <a:lnTo>
                    <a:pt x="459" y="477"/>
                  </a:lnTo>
                  <a:lnTo>
                    <a:pt x="458" y="476"/>
                  </a:lnTo>
                  <a:lnTo>
                    <a:pt x="458" y="476"/>
                  </a:lnTo>
                  <a:lnTo>
                    <a:pt x="458" y="474"/>
                  </a:lnTo>
                  <a:lnTo>
                    <a:pt x="458" y="471"/>
                  </a:lnTo>
                  <a:lnTo>
                    <a:pt x="458" y="470"/>
                  </a:lnTo>
                  <a:lnTo>
                    <a:pt x="458" y="468"/>
                  </a:lnTo>
                  <a:lnTo>
                    <a:pt x="455" y="467"/>
                  </a:lnTo>
                  <a:lnTo>
                    <a:pt x="454" y="462"/>
                  </a:lnTo>
                  <a:lnTo>
                    <a:pt x="454" y="462"/>
                  </a:lnTo>
                  <a:lnTo>
                    <a:pt x="454" y="460"/>
                  </a:lnTo>
                  <a:lnTo>
                    <a:pt x="455" y="460"/>
                  </a:lnTo>
                  <a:lnTo>
                    <a:pt x="453" y="462"/>
                  </a:lnTo>
                  <a:lnTo>
                    <a:pt x="448" y="463"/>
                  </a:lnTo>
                  <a:lnTo>
                    <a:pt x="447" y="465"/>
                  </a:lnTo>
                  <a:lnTo>
                    <a:pt x="446" y="465"/>
                  </a:lnTo>
                  <a:lnTo>
                    <a:pt x="446" y="465"/>
                  </a:lnTo>
                  <a:lnTo>
                    <a:pt x="446" y="467"/>
                  </a:lnTo>
                  <a:lnTo>
                    <a:pt x="446" y="467"/>
                  </a:lnTo>
                  <a:lnTo>
                    <a:pt x="446" y="468"/>
                  </a:lnTo>
                  <a:lnTo>
                    <a:pt x="446" y="470"/>
                  </a:lnTo>
                  <a:lnTo>
                    <a:pt x="443" y="471"/>
                  </a:lnTo>
                  <a:lnTo>
                    <a:pt x="443" y="473"/>
                  </a:lnTo>
                  <a:lnTo>
                    <a:pt x="442" y="471"/>
                  </a:lnTo>
                  <a:lnTo>
                    <a:pt x="442" y="471"/>
                  </a:lnTo>
                  <a:lnTo>
                    <a:pt x="441" y="468"/>
                  </a:lnTo>
                  <a:lnTo>
                    <a:pt x="441" y="467"/>
                  </a:lnTo>
                  <a:lnTo>
                    <a:pt x="442" y="467"/>
                  </a:lnTo>
                  <a:lnTo>
                    <a:pt x="442" y="465"/>
                  </a:lnTo>
                  <a:lnTo>
                    <a:pt x="443" y="463"/>
                  </a:lnTo>
                  <a:lnTo>
                    <a:pt x="446" y="459"/>
                  </a:lnTo>
                  <a:lnTo>
                    <a:pt x="447" y="459"/>
                  </a:lnTo>
                  <a:lnTo>
                    <a:pt x="448" y="457"/>
                  </a:lnTo>
                  <a:lnTo>
                    <a:pt x="446" y="457"/>
                  </a:lnTo>
                  <a:lnTo>
                    <a:pt x="446" y="456"/>
                  </a:lnTo>
                  <a:lnTo>
                    <a:pt x="443" y="456"/>
                  </a:lnTo>
                  <a:lnTo>
                    <a:pt x="443" y="454"/>
                  </a:lnTo>
                  <a:lnTo>
                    <a:pt x="443" y="453"/>
                  </a:lnTo>
                  <a:lnTo>
                    <a:pt x="442" y="453"/>
                  </a:lnTo>
                  <a:lnTo>
                    <a:pt x="441" y="453"/>
                  </a:lnTo>
                  <a:lnTo>
                    <a:pt x="441" y="451"/>
                  </a:lnTo>
                  <a:lnTo>
                    <a:pt x="440" y="450"/>
                  </a:lnTo>
                  <a:lnTo>
                    <a:pt x="440" y="450"/>
                  </a:lnTo>
                  <a:lnTo>
                    <a:pt x="440" y="448"/>
                  </a:lnTo>
                  <a:lnTo>
                    <a:pt x="440" y="448"/>
                  </a:lnTo>
                  <a:lnTo>
                    <a:pt x="437" y="448"/>
                  </a:lnTo>
                  <a:lnTo>
                    <a:pt x="437" y="447"/>
                  </a:lnTo>
                  <a:lnTo>
                    <a:pt x="437" y="445"/>
                  </a:lnTo>
                  <a:lnTo>
                    <a:pt x="436" y="444"/>
                  </a:lnTo>
                  <a:lnTo>
                    <a:pt x="435" y="444"/>
                  </a:lnTo>
                  <a:lnTo>
                    <a:pt x="434" y="442"/>
                  </a:lnTo>
                  <a:lnTo>
                    <a:pt x="434" y="441"/>
                  </a:lnTo>
                  <a:lnTo>
                    <a:pt x="434" y="441"/>
                  </a:lnTo>
                  <a:lnTo>
                    <a:pt x="434" y="439"/>
                  </a:lnTo>
                  <a:lnTo>
                    <a:pt x="434" y="438"/>
                  </a:lnTo>
                  <a:lnTo>
                    <a:pt x="431" y="439"/>
                  </a:lnTo>
                  <a:lnTo>
                    <a:pt x="425" y="436"/>
                  </a:lnTo>
                  <a:lnTo>
                    <a:pt x="425" y="432"/>
                  </a:lnTo>
                  <a:lnTo>
                    <a:pt x="424" y="427"/>
                  </a:lnTo>
                  <a:lnTo>
                    <a:pt x="424" y="425"/>
                  </a:lnTo>
                  <a:lnTo>
                    <a:pt x="424" y="424"/>
                  </a:lnTo>
                  <a:lnTo>
                    <a:pt x="424" y="424"/>
                  </a:lnTo>
                  <a:lnTo>
                    <a:pt x="424" y="424"/>
                  </a:lnTo>
                  <a:lnTo>
                    <a:pt x="428" y="425"/>
                  </a:lnTo>
                  <a:lnTo>
                    <a:pt x="430" y="427"/>
                  </a:lnTo>
                  <a:lnTo>
                    <a:pt x="430" y="427"/>
                  </a:lnTo>
                  <a:lnTo>
                    <a:pt x="425" y="422"/>
                  </a:lnTo>
                  <a:lnTo>
                    <a:pt x="425" y="422"/>
                  </a:lnTo>
                  <a:lnTo>
                    <a:pt x="424" y="421"/>
                  </a:lnTo>
                  <a:lnTo>
                    <a:pt x="424" y="419"/>
                  </a:lnTo>
                  <a:lnTo>
                    <a:pt x="425" y="419"/>
                  </a:lnTo>
                  <a:lnTo>
                    <a:pt x="429" y="419"/>
                  </a:lnTo>
                  <a:lnTo>
                    <a:pt x="429" y="419"/>
                  </a:lnTo>
                  <a:lnTo>
                    <a:pt x="425" y="418"/>
                  </a:lnTo>
                  <a:lnTo>
                    <a:pt x="424" y="418"/>
                  </a:lnTo>
                  <a:lnTo>
                    <a:pt x="424" y="419"/>
                  </a:lnTo>
                  <a:lnTo>
                    <a:pt x="423" y="421"/>
                  </a:lnTo>
                  <a:lnTo>
                    <a:pt x="423" y="421"/>
                  </a:lnTo>
                  <a:lnTo>
                    <a:pt x="423" y="419"/>
                  </a:lnTo>
                  <a:lnTo>
                    <a:pt x="422" y="418"/>
                  </a:lnTo>
                  <a:lnTo>
                    <a:pt x="422" y="416"/>
                  </a:lnTo>
                  <a:lnTo>
                    <a:pt x="417" y="415"/>
                  </a:lnTo>
                  <a:lnTo>
                    <a:pt x="417" y="413"/>
                  </a:lnTo>
                  <a:lnTo>
                    <a:pt x="417" y="412"/>
                  </a:lnTo>
                  <a:lnTo>
                    <a:pt x="417" y="410"/>
                  </a:lnTo>
                  <a:lnTo>
                    <a:pt x="419" y="406"/>
                  </a:lnTo>
                  <a:lnTo>
                    <a:pt x="422" y="406"/>
                  </a:lnTo>
                  <a:lnTo>
                    <a:pt x="422" y="404"/>
                  </a:lnTo>
                  <a:lnTo>
                    <a:pt x="419" y="404"/>
                  </a:lnTo>
                  <a:lnTo>
                    <a:pt x="419" y="406"/>
                  </a:lnTo>
                  <a:lnTo>
                    <a:pt x="417" y="407"/>
                  </a:lnTo>
                  <a:lnTo>
                    <a:pt x="417" y="410"/>
                  </a:lnTo>
                  <a:lnTo>
                    <a:pt x="416" y="412"/>
                  </a:lnTo>
                  <a:lnTo>
                    <a:pt x="416" y="410"/>
                  </a:lnTo>
                  <a:lnTo>
                    <a:pt x="414" y="410"/>
                  </a:lnTo>
                  <a:lnTo>
                    <a:pt x="413" y="409"/>
                  </a:lnTo>
                  <a:lnTo>
                    <a:pt x="410" y="407"/>
                  </a:lnTo>
                  <a:lnTo>
                    <a:pt x="408" y="406"/>
                  </a:lnTo>
                  <a:lnTo>
                    <a:pt x="407" y="401"/>
                  </a:lnTo>
                  <a:lnTo>
                    <a:pt x="407" y="400"/>
                  </a:lnTo>
                  <a:lnTo>
                    <a:pt x="407" y="398"/>
                  </a:lnTo>
                  <a:lnTo>
                    <a:pt x="405" y="398"/>
                  </a:lnTo>
                  <a:lnTo>
                    <a:pt x="405" y="397"/>
                  </a:lnTo>
                  <a:lnTo>
                    <a:pt x="404" y="392"/>
                  </a:lnTo>
                  <a:lnTo>
                    <a:pt x="402" y="387"/>
                  </a:lnTo>
                  <a:lnTo>
                    <a:pt x="402" y="386"/>
                  </a:lnTo>
                  <a:lnTo>
                    <a:pt x="402" y="383"/>
                  </a:lnTo>
                  <a:lnTo>
                    <a:pt x="402" y="383"/>
                  </a:lnTo>
                  <a:lnTo>
                    <a:pt x="401" y="384"/>
                  </a:lnTo>
                  <a:lnTo>
                    <a:pt x="401" y="386"/>
                  </a:lnTo>
                  <a:lnTo>
                    <a:pt x="401" y="386"/>
                  </a:lnTo>
                  <a:lnTo>
                    <a:pt x="401" y="387"/>
                  </a:lnTo>
                  <a:lnTo>
                    <a:pt x="401" y="387"/>
                  </a:lnTo>
                  <a:lnTo>
                    <a:pt x="401" y="387"/>
                  </a:lnTo>
                  <a:lnTo>
                    <a:pt x="401" y="389"/>
                  </a:lnTo>
                  <a:lnTo>
                    <a:pt x="402" y="390"/>
                  </a:lnTo>
                  <a:lnTo>
                    <a:pt x="402" y="395"/>
                  </a:lnTo>
                  <a:lnTo>
                    <a:pt x="404" y="398"/>
                  </a:lnTo>
                  <a:lnTo>
                    <a:pt x="404" y="401"/>
                  </a:lnTo>
                  <a:lnTo>
                    <a:pt x="404" y="403"/>
                  </a:lnTo>
                  <a:lnTo>
                    <a:pt x="404" y="404"/>
                  </a:lnTo>
                  <a:lnTo>
                    <a:pt x="405" y="409"/>
                  </a:lnTo>
                  <a:lnTo>
                    <a:pt x="405" y="409"/>
                  </a:lnTo>
                  <a:lnTo>
                    <a:pt x="405" y="410"/>
                  </a:lnTo>
                  <a:lnTo>
                    <a:pt x="405" y="410"/>
                  </a:lnTo>
                  <a:lnTo>
                    <a:pt x="404" y="412"/>
                  </a:lnTo>
                  <a:lnTo>
                    <a:pt x="402" y="410"/>
                  </a:lnTo>
                  <a:lnTo>
                    <a:pt x="402" y="410"/>
                  </a:lnTo>
                  <a:lnTo>
                    <a:pt x="401" y="407"/>
                  </a:lnTo>
                  <a:lnTo>
                    <a:pt x="399" y="407"/>
                  </a:lnTo>
                  <a:lnTo>
                    <a:pt x="396" y="407"/>
                  </a:lnTo>
                  <a:lnTo>
                    <a:pt x="395" y="407"/>
                  </a:lnTo>
                  <a:lnTo>
                    <a:pt x="395" y="406"/>
                  </a:lnTo>
                  <a:lnTo>
                    <a:pt x="396" y="403"/>
                  </a:lnTo>
                  <a:lnTo>
                    <a:pt x="395" y="403"/>
                  </a:lnTo>
                  <a:lnTo>
                    <a:pt x="393" y="398"/>
                  </a:lnTo>
                  <a:lnTo>
                    <a:pt x="393" y="398"/>
                  </a:lnTo>
                  <a:lnTo>
                    <a:pt x="396" y="395"/>
                  </a:lnTo>
                  <a:lnTo>
                    <a:pt x="395" y="395"/>
                  </a:lnTo>
                  <a:lnTo>
                    <a:pt x="393" y="397"/>
                  </a:lnTo>
                  <a:lnTo>
                    <a:pt x="393" y="395"/>
                  </a:lnTo>
                  <a:lnTo>
                    <a:pt x="393" y="394"/>
                  </a:lnTo>
                  <a:lnTo>
                    <a:pt x="392" y="392"/>
                  </a:lnTo>
                  <a:lnTo>
                    <a:pt x="392" y="392"/>
                  </a:lnTo>
                  <a:lnTo>
                    <a:pt x="392" y="395"/>
                  </a:lnTo>
                  <a:lnTo>
                    <a:pt x="393" y="395"/>
                  </a:lnTo>
                  <a:lnTo>
                    <a:pt x="393" y="397"/>
                  </a:lnTo>
                  <a:lnTo>
                    <a:pt x="393" y="398"/>
                  </a:lnTo>
                  <a:lnTo>
                    <a:pt x="392" y="398"/>
                  </a:lnTo>
                  <a:lnTo>
                    <a:pt x="392" y="398"/>
                  </a:lnTo>
                  <a:lnTo>
                    <a:pt x="392" y="398"/>
                  </a:lnTo>
                  <a:lnTo>
                    <a:pt x="390" y="398"/>
                  </a:lnTo>
                  <a:lnTo>
                    <a:pt x="389" y="397"/>
                  </a:lnTo>
                  <a:lnTo>
                    <a:pt x="389" y="397"/>
                  </a:lnTo>
                  <a:lnTo>
                    <a:pt x="389" y="397"/>
                  </a:lnTo>
                  <a:lnTo>
                    <a:pt x="387" y="395"/>
                  </a:lnTo>
                  <a:lnTo>
                    <a:pt x="387" y="395"/>
                  </a:lnTo>
                  <a:lnTo>
                    <a:pt x="384" y="394"/>
                  </a:lnTo>
                  <a:lnTo>
                    <a:pt x="383" y="392"/>
                  </a:lnTo>
                  <a:lnTo>
                    <a:pt x="381" y="392"/>
                  </a:lnTo>
                  <a:lnTo>
                    <a:pt x="383" y="394"/>
                  </a:lnTo>
                  <a:lnTo>
                    <a:pt x="383" y="395"/>
                  </a:lnTo>
                  <a:lnTo>
                    <a:pt x="383" y="395"/>
                  </a:lnTo>
                  <a:lnTo>
                    <a:pt x="381" y="397"/>
                  </a:lnTo>
                  <a:lnTo>
                    <a:pt x="381" y="397"/>
                  </a:lnTo>
                  <a:lnTo>
                    <a:pt x="383" y="397"/>
                  </a:lnTo>
                  <a:lnTo>
                    <a:pt x="383" y="397"/>
                  </a:lnTo>
                  <a:lnTo>
                    <a:pt x="386" y="397"/>
                  </a:lnTo>
                  <a:lnTo>
                    <a:pt x="387" y="398"/>
                  </a:lnTo>
                  <a:lnTo>
                    <a:pt x="387" y="398"/>
                  </a:lnTo>
                  <a:lnTo>
                    <a:pt x="387" y="400"/>
                  </a:lnTo>
                  <a:lnTo>
                    <a:pt x="387" y="400"/>
                  </a:lnTo>
                  <a:lnTo>
                    <a:pt x="389" y="400"/>
                  </a:lnTo>
                  <a:lnTo>
                    <a:pt x="389" y="401"/>
                  </a:lnTo>
                  <a:lnTo>
                    <a:pt x="389" y="403"/>
                  </a:lnTo>
                  <a:lnTo>
                    <a:pt x="390" y="403"/>
                  </a:lnTo>
                  <a:lnTo>
                    <a:pt x="392" y="403"/>
                  </a:lnTo>
                  <a:lnTo>
                    <a:pt x="393" y="404"/>
                  </a:lnTo>
                  <a:lnTo>
                    <a:pt x="393" y="406"/>
                  </a:lnTo>
                  <a:lnTo>
                    <a:pt x="393" y="407"/>
                  </a:lnTo>
                  <a:lnTo>
                    <a:pt x="393" y="409"/>
                  </a:lnTo>
                  <a:lnTo>
                    <a:pt x="393" y="409"/>
                  </a:lnTo>
                  <a:lnTo>
                    <a:pt x="389" y="409"/>
                  </a:lnTo>
                  <a:lnTo>
                    <a:pt x="387" y="410"/>
                  </a:lnTo>
                  <a:lnTo>
                    <a:pt x="387" y="410"/>
                  </a:lnTo>
                  <a:lnTo>
                    <a:pt x="386" y="410"/>
                  </a:lnTo>
                  <a:lnTo>
                    <a:pt x="384" y="409"/>
                  </a:lnTo>
                  <a:lnTo>
                    <a:pt x="381" y="407"/>
                  </a:lnTo>
                  <a:lnTo>
                    <a:pt x="375" y="403"/>
                  </a:lnTo>
                  <a:lnTo>
                    <a:pt x="375" y="403"/>
                  </a:lnTo>
                  <a:lnTo>
                    <a:pt x="375" y="403"/>
                  </a:lnTo>
                  <a:lnTo>
                    <a:pt x="375" y="401"/>
                  </a:lnTo>
                  <a:lnTo>
                    <a:pt x="374" y="401"/>
                  </a:lnTo>
                  <a:lnTo>
                    <a:pt x="372" y="400"/>
                  </a:lnTo>
                  <a:lnTo>
                    <a:pt x="372" y="398"/>
                  </a:lnTo>
                  <a:lnTo>
                    <a:pt x="370" y="397"/>
                  </a:lnTo>
                  <a:lnTo>
                    <a:pt x="370" y="395"/>
                  </a:lnTo>
                  <a:lnTo>
                    <a:pt x="369" y="395"/>
                  </a:lnTo>
                  <a:lnTo>
                    <a:pt x="366" y="392"/>
                  </a:lnTo>
                  <a:lnTo>
                    <a:pt x="366" y="390"/>
                  </a:lnTo>
                  <a:lnTo>
                    <a:pt x="364" y="390"/>
                  </a:lnTo>
                  <a:lnTo>
                    <a:pt x="363" y="390"/>
                  </a:lnTo>
                  <a:lnTo>
                    <a:pt x="363" y="390"/>
                  </a:lnTo>
                  <a:lnTo>
                    <a:pt x="363" y="389"/>
                  </a:lnTo>
                  <a:lnTo>
                    <a:pt x="363" y="389"/>
                  </a:lnTo>
                  <a:lnTo>
                    <a:pt x="361" y="389"/>
                  </a:lnTo>
                  <a:lnTo>
                    <a:pt x="358" y="387"/>
                  </a:lnTo>
                  <a:lnTo>
                    <a:pt x="354" y="384"/>
                  </a:lnTo>
                  <a:lnTo>
                    <a:pt x="351" y="381"/>
                  </a:lnTo>
                  <a:lnTo>
                    <a:pt x="349" y="381"/>
                  </a:lnTo>
                  <a:lnTo>
                    <a:pt x="348" y="380"/>
                  </a:lnTo>
                  <a:lnTo>
                    <a:pt x="348" y="380"/>
                  </a:lnTo>
                  <a:lnTo>
                    <a:pt x="348" y="380"/>
                  </a:lnTo>
                  <a:lnTo>
                    <a:pt x="349" y="378"/>
                  </a:lnTo>
                  <a:lnTo>
                    <a:pt x="349" y="378"/>
                  </a:lnTo>
                  <a:lnTo>
                    <a:pt x="351" y="377"/>
                  </a:lnTo>
                  <a:lnTo>
                    <a:pt x="351" y="375"/>
                  </a:lnTo>
                  <a:lnTo>
                    <a:pt x="351" y="374"/>
                  </a:lnTo>
                  <a:lnTo>
                    <a:pt x="351" y="372"/>
                  </a:lnTo>
                  <a:lnTo>
                    <a:pt x="351" y="372"/>
                  </a:lnTo>
                  <a:lnTo>
                    <a:pt x="351" y="371"/>
                  </a:lnTo>
                  <a:lnTo>
                    <a:pt x="351" y="371"/>
                  </a:lnTo>
                  <a:lnTo>
                    <a:pt x="351" y="371"/>
                  </a:lnTo>
                  <a:lnTo>
                    <a:pt x="351" y="369"/>
                  </a:lnTo>
                  <a:lnTo>
                    <a:pt x="352" y="371"/>
                  </a:lnTo>
                  <a:lnTo>
                    <a:pt x="354" y="372"/>
                  </a:lnTo>
                  <a:lnTo>
                    <a:pt x="354" y="372"/>
                  </a:lnTo>
                  <a:lnTo>
                    <a:pt x="354" y="375"/>
                  </a:lnTo>
                  <a:lnTo>
                    <a:pt x="354" y="378"/>
                  </a:lnTo>
                  <a:lnTo>
                    <a:pt x="354" y="378"/>
                  </a:lnTo>
                  <a:lnTo>
                    <a:pt x="354" y="377"/>
                  </a:lnTo>
                  <a:lnTo>
                    <a:pt x="354" y="375"/>
                  </a:lnTo>
                  <a:lnTo>
                    <a:pt x="354" y="374"/>
                  </a:lnTo>
                  <a:lnTo>
                    <a:pt x="355" y="374"/>
                  </a:lnTo>
                  <a:lnTo>
                    <a:pt x="355" y="372"/>
                  </a:lnTo>
                  <a:lnTo>
                    <a:pt x="357" y="374"/>
                  </a:lnTo>
                  <a:lnTo>
                    <a:pt x="357" y="372"/>
                  </a:lnTo>
                  <a:lnTo>
                    <a:pt x="354" y="372"/>
                  </a:lnTo>
                  <a:lnTo>
                    <a:pt x="352" y="369"/>
                  </a:lnTo>
                  <a:lnTo>
                    <a:pt x="352" y="369"/>
                  </a:lnTo>
                  <a:lnTo>
                    <a:pt x="351" y="369"/>
                  </a:lnTo>
                  <a:lnTo>
                    <a:pt x="349" y="369"/>
                  </a:lnTo>
                  <a:lnTo>
                    <a:pt x="346" y="374"/>
                  </a:lnTo>
                  <a:lnTo>
                    <a:pt x="346" y="374"/>
                  </a:lnTo>
                  <a:lnTo>
                    <a:pt x="343" y="375"/>
                  </a:lnTo>
                  <a:lnTo>
                    <a:pt x="340" y="375"/>
                  </a:lnTo>
                  <a:lnTo>
                    <a:pt x="337" y="375"/>
                  </a:lnTo>
                  <a:lnTo>
                    <a:pt x="334" y="375"/>
                  </a:lnTo>
                  <a:lnTo>
                    <a:pt x="328" y="372"/>
                  </a:lnTo>
                  <a:lnTo>
                    <a:pt x="328" y="371"/>
                  </a:lnTo>
                  <a:lnTo>
                    <a:pt x="329" y="369"/>
                  </a:lnTo>
                  <a:lnTo>
                    <a:pt x="329" y="369"/>
                  </a:lnTo>
                  <a:lnTo>
                    <a:pt x="329" y="366"/>
                  </a:lnTo>
                  <a:lnTo>
                    <a:pt x="328" y="366"/>
                  </a:lnTo>
                  <a:lnTo>
                    <a:pt x="328" y="366"/>
                  </a:lnTo>
                  <a:lnTo>
                    <a:pt x="328" y="366"/>
                  </a:lnTo>
                  <a:lnTo>
                    <a:pt x="328" y="366"/>
                  </a:lnTo>
                  <a:lnTo>
                    <a:pt x="328" y="368"/>
                  </a:lnTo>
                  <a:lnTo>
                    <a:pt x="328" y="369"/>
                  </a:lnTo>
                  <a:lnTo>
                    <a:pt x="326" y="369"/>
                  </a:lnTo>
                  <a:lnTo>
                    <a:pt x="325" y="369"/>
                  </a:lnTo>
                  <a:lnTo>
                    <a:pt x="319" y="368"/>
                  </a:lnTo>
                  <a:lnTo>
                    <a:pt x="314" y="366"/>
                  </a:lnTo>
                  <a:lnTo>
                    <a:pt x="308" y="366"/>
                  </a:lnTo>
                  <a:lnTo>
                    <a:pt x="302" y="368"/>
                  </a:lnTo>
                  <a:lnTo>
                    <a:pt x="299" y="369"/>
                  </a:lnTo>
                  <a:lnTo>
                    <a:pt x="296" y="369"/>
                  </a:lnTo>
                  <a:lnTo>
                    <a:pt x="294" y="369"/>
                  </a:lnTo>
                  <a:lnTo>
                    <a:pt x="294" y="368"/>
                  </a:lnTo>
                  <a:lnTo>
                    <a:pt x="294" y="368"/>
                  </a:lnTo>
                  <a:lnTo>
                    <a:pt x="294" y="366"/>
                  </a:lnTo>
                  <a:lnTo>
                    <a:pt x="293" y="365"/>
                  </a:lnTo>
                  <a:lnTo>
                    <a:pt x="291" y="365"/>
                  </a:lnTo>
                  <a:lnTo>
                    <a:pt x="290" y="363"/>
                  </a:lnTo>
                  <a:lnTo>
                    <a:pt x="288" y="363"/>
                  </a:lnTo>
                  <a:lnTo>
                    <a:pt x="288" y="363"/>
                  </a:lnTo>
                  <a:lnTo>
                    <a:pt x="287" y="362"/>
                  </a:lnTo>
                  <a:lnTo>
                    <a:pt x="285" y="362"/>
                  </a:lnTo>
                  <a:lnTo>
                    <a:pt x="285" y="360"/>
                  </a:lnTo>
                  <a:lnTo>
                    <a:pt x="285" y="357"/>
                  </a:lnTo>
                  <a:lnTo>
                    <a:pt x="285" y="356"/>
                  </a:lnTo>
                  <a:lnTo>
                    <a:pt x="287" y="354"/>
                  </a:lnTo>
                  <a:lnTo>
                    <a:pt x="287" y="352"/>
                  </a:lnTo>
                  <a:lnTo>
                    <a:pt x="287" y="352"/>
                  </a:lnTo>
                  <a:lnTo>
                    <a:pt x="285" y="354"/>
                  </a:lnTo>
                  <a:lnTo>
                    <a:pt x="284" y="356"/>
                  </a:lnTo>
                  <a:lnTo>
                    <a:pt x="282" y="357"/>
                  </a:lnTo>
                  <a:lnTo>
                    <a:pt x="282" y="359"/>
                  </a:lnTo>
                  <a:lnTo>
                    <a:pt x="281" y="360"/>
                  </a:lnTo>
                  <a:lnTo>
                    <a:pt x="279" y="360"/>
                  </a:lnTo>
                  <a:lnTo>
                    <a:pt x="276" y="359"/>
                  </a:lnTo>
                  <a:lnTo>
                    <a:pt x="275" y="357"/>
                  </a:lnTo>
                  <a:lnTo>
                    <a:pt x="273" y="357"/>
                  </a:lnTo>
                  <a:lnTo>
                    <a:pt x="273" y="357"/>
                  </a:lnTo>
                  <a:lnTo>
                    <a:pt x="273" y="356"/>
                  </a:lnTo>
                  <a:lnTo>
                    <a:pt x="275" y="356"/>
                  </a:lnTo>
                  <a:lnTo>
                    <a:pt x="275" y="354"/>
                  </a:lnTo>
                  <a:lnTo>
                    <a:pt x="275" y="352"/>
                  </a:lnTo>
                  <a:lnTo>
                    <a:pt x="270" y="352"/>
                  </a:lnTo>
                  <a:lnTo>
                    <a:pt x="269" y="352"/>
                  </a:lnTo>
                  <a:lnTo>
                    <a:pt x="269" y="351"/>
                  </a:lnTo>
                  <a:lnTo>
                    <a:pt x="269" y="351"/>
                  </a:lnTo>
                  <a:lnTo>
                    <a:pt x="269" y="351"/>
                  </a:lnTo>
                  <a:lnTo>
                    <a:pt x="267" y="351"/>
                  </a:lnTo>
                  <a:lnTo>
                    <a:pt x="266" y="351"/>
                  </a:lnTo>
                  <a:lnTo>
                    <a:pt x="264" y="351"/>
                  </a:lnTo>
                  <a:lnTo>
                    <a:pt x="264" y="351"/>
                  </a:lnTo>
                  <a:lnTo>
                    <a:pt x="266" y="349"/>
                  </a:lnTo>
                  <a:lnTo>
                    <a:pt x="267" y="349"/>
                  </a:lnTo>
                  <a:lnTo>
                    <a:pt x="266" y="348"/>
                  </a:lnTo>
                  <a:lnTo>
                    <a:pt x="264" y="348"/>
                  </a:lnTo>
                  <a:lnTo>
                    <a:pt x="264" y="346"/>
                  </a:lnTo>
                  <a:lnTo>
                    <a:pt x="264" y="345"/>
                  </a:lnTo>
                  <a:lnTo>
                    <a:pt x="264" y="343"/>
                  </a:lnTo>
                  <a:lnTo>
                    <a:pt x="267" y="342"/>
                  </a:lnTo>
                  <a:lnTo>
                    <a:pt x="267" y="340"/>
                  </a:lnTo>
                  <a:lnTo>
                    <a:pt x="264" y="340"/>
                  </a:lnTo>
                  <a:lnTo>
                    <a:pt x="263" y="342"/>
                  </a:lnTo>
                  <a:lnTo>
                    <a:pt x="261" y="343"/>
                  </a:lnTo>
                  <a:lnTo>
                    <a:pt x="259" y="345"/>
                  </a:lnTo>
                  <a:lnTo>
                    <a:pt x="258" y="343"/>
                  </a:lnTo>
                  <a:lnTo>
                    <a:pt x="258" y="343"/>
                  </a:lnTo>
                  <a:lnTo>
                    <a:pt x="256" y="343"/>
                  </a:lnTo>
                  <a:lnTo>
                    <a:pt x="256" y="345"/>
                  </a:lnTo>
                  <a:lnTo>
                    <a:pt x="255" y="345"/>
                  </a:lnTo>
                  <a:lnTo>
                    <a:pt x="255" y="346"/>
                  </a:lnTo>
                  <a:lnTo>
                    <a:pt x="255" y="346"/>
                  </a:lnTo>
                  <a:lnTo>
                    <a:pt x="255" y="346"/>
                  </a:lnTo>
                  <a:lnTo>
                    <a:pt x="253" y="345"/>
                  </a:lnTo>
                  <a:lnTo>
                    <a:pt x="252" y="345"/>
                  </a:lnTo>
                  <a:lnTo>
                    <a:pt x="252" y="343"/>
                  </a:lnTo>
                  <a:lnTo>
                    <a:pt x="252" y="345"/>
                  </a:lnTo>
                  <a:lnTo>
                    <a:pt x="252" y="346"/>
                  </a:lnTo>
                  <a:lnTo>
                    <a:pt x="250" y="346"/>
                  </a:lnTo>
                  <a:lnTo>
                    <a:pt x="249" y="346"/>
                  </a:lnTo>
                  <a:lnTo>
                    <a:pt x="249" y="346"/>
                  </a:lnTo>
                  <a:lnTo>
                    <a:pt x="247" y="345"/>
                  </a:lnTo>
                  <a:lnTo>
                    <a:pt x="247" y="345"/>
                  </a:lnTo>
                  <a:lnTo>
                    <a:pt x="247" y="343"/>
                  </a:lnTo>
                  <a:lnTo>
                    <a:pt x="250" y="339"/>
                  </a:lnTo>
                  <a:lnTo>
                    <a:pt x="249" y="339"/>
                  </a:lnTo>
                  <a:lnTo>
                    <a:pt x="249" y="339"/>
                  </a:lnTo>
                  <a:lnTo>
                    <a:pt x="247" y="342"/>
                  </a:lnTo>
                  <a:lnTo>
                    <a:pt x="246" y="342"/>
                  </a:lnTo>
                  <a:lnTo>
                    <a:pt x="244" y="342"/>
                  </a:lnTo>
                  <a:lnTo>
                    <a:pt x="244" y="342"/>
                  </a:lnTo>
                  <a:lnTo>
                    <a:pt x="243" y="342"/>
                  </a:lnTo>
                  <a:lnTo>
                    <a:pt x="243" y="342"/>
                  </a:lnTo>
                  <a:lnTo>
                    <a:pt x="243" y="343"/>
                  </a:lnTo>
                  <a:lnTo>
                    <a:pt x="241" y="343"/>
                  </a:lnTo>
                  <a:lnTo>
                    <a:pt x="241" y="343"/>
                  </a:lnTo>
                  <a:lnTo>
                    <a:pt x="243" y="343"/>
                  </a:lnTo>
                  <a:lnTo>
                    <a:pt x="244" y="343"/>
                  </a:lnTo>
                  <a:lnTo>
                    <a:pt x="244" y="343"/>
                  </a:lnTo>
                  <a:lnTo>
                    <a:pt x="243" y="345"/>
                  </a:lnTo>
                  <a:lnTo>
                    <a:pt x="243" y="348"/>
                  </a:lnTo>
                  <a:lnTo>
                    <a:pt x="241" y="348"/>
                  </a:lnTo>
                  <a:lnTo>
                    <a:pt x="241" y="348"/>
                  </a:lnTo>
                  <a:lnTo>
                    <a:pt x="240" y="348"/>
                  </a:lnTo>
                  <a:lnTo>
                    <a:pt x="240" y="349"/>
                  </a:lnTo>
                  <a:lnTo>
                    <a:pt x="241" y="351"/>
                  </a:lnTo>
                  <a:lnTo>
                    <a:pt x="243" y="351"/>
                  </a:lnTo>
                  <a:lnTo>
                    <a:pt x="243" y="351"/>
                  </a:lnTo>
                  <a:lnTo>
                    <a:pt x="244" y="352"/>
                  </a:lnTo>
                  <a:lnTo>
                    <a:pt x="243" y="354"/>
                  </a:lnTo>
                  <a:lnTo>
                    <a:pt x="243" y="354"/>
                  </a:lnTo>
                  <a:lnTo>
                    <a:pt x="243" y="356"/>
                  </a:lnTo>
                  <a:lnTo>
                    <a:pt x="241" y="354"/>
                  </a:lnTo>
                  <a:lnTo>
                    <a:pt x="241" y="356"/>
                  </a:lnTo>
                  <a:lnTo>
                    <a:pt x="240" y="356"/>
                  </a:lnTo>
                  <a:lnTo>
                    <a:pt x="238" y="357"/>
                  </a:lnTo>
                  <a:lnTo>
                    <a:pt x="240" y="357"/>
                  </a:lnTo>
                  <a:lnTo>
                    <a:pt x="240" y="356"/>
                  </a:lnTo>
                  <a:lnTo>
                    <a:pt x="241" y="356"/>
                  </a:lnTo>
                  <a:lnTo>
                    <a:pt x="243" y="356"/>
                  </a:lnTo>
                  <a:lnTo>
                    <a:pt x="244" y="356"/>
                  </a:lnTo>
                  <a:lnTo>
                    <a:pt x="246" y="354"/>
                  </a:lnTo>
                  <a:lnTo>
                    <a:pt x="246" y="356"/>
                  </a:lnTo>
                  <a:lnTo>
                    <a:pt x="247" y="356"/>
                  </a:lnTo>
                  <a:lnTo>
                    <a:pt x="247" y="357"/>
                  </a:lnTo>
                  <a:lnTo>
                    <a:pt x="247" y="357"/>
                  </a:lnTo>
                  <a:lnTo>
                    <a:pt x="246" y="359"/>
                  </a:lnTo>
                  <a:lnTo>
                    <a:pt x="246" y="359"/>
                  </a:lnTo>
                  <a:lnTo>
                    <a:pt x="244" y="359"/>
                  </a:lnTo>
                  <a:lnTo>
                    <a:pt x="244" y="360"/>
                  </a:lnTo>
                  <a:lnTo>
                    <a:pt x="244" y="362"/>
                  </a:lnTo>
                  <a:lnTo>
                    <a:pt x="244" y="362"/>
                  </a:lnTo>
                  <a:lnTo>
                    <a:pt x="244" y="365"/>
                  </a:lnTo>
                  <a:lnTo>
                    <a:pt x="244" y="365"/>
                  </a:lnTo>
                  <a:lnTo>
                    <a:pt x="244" y="365"/>
                  </a:lnTo>
                  <a:lnTo>
                    <a:pt x="243" y="365"/>
                  </a:lnTo>
                  <a:lnTo>
                    <a:pt x="243" y="366"/>
                  </a:lnTo>
                  <a:lnTo>
                    <a:pt x="241" y="369"/>
                  </a:lnTo>
                  <a:lnTo>
                    <a:pt x="241" y="369"/>
                  </a:lnTo>
                  <a:lnTo>
                    <a:pt x="241" y="369"/>
                  </a:lnTo>
                  <a:lnTo>
                    <a:pt x="240" y="369"/>
                  </a:lnTo>
                  <a:lnTo>
                    <a:pt x="240" y="369"/>
                  </a:lnTo>
                  <a:lnTo>
                    <a:pt x="238" y="371"/>
                  </a:lnTo>
                  <a:lnTo>
                    <a:pt x="238" y="371"/>
                  </a:lnTo>
                  <a:lnTo>
                    <a:pt x="237" y="371"/>
                  </a:lnTo>
                  <a:lnTo>
                    <a:pt x="235" y="369"/>
                  </a:lnTo>
                  <a:lnTo>
                    <a:pt x="234" y="369"/>
                  </a:lnTo>
                  <a:lnTo>
                    <a:pt x="234" y="368"/>
                  </a:lnTo>
                  <a:lnTo>
                    <a:pt x="231" y="369"/>
                  </a:lnTo>
                  <a:lnTo>
                    <a:pt x="231" y="369"/>
                  </a:lnTo>
                  <a:lnTo>
                    <a:pt x="229" y="366"/>
                  </a:lnTo>
                  <a:lnTo>
                    <a:pt x="229" y="366"/>
                  </a:lnTo>
                  <a:lnTo>
                    <a:pt x="229" y="369"/>
                  </a:lnTo>
                  <a:lnTo>
                    <a:pt x="229" y="369"/>
                  </a:lnTo>
                  <a:lnTo>
                    <a:pt x="228" y="372"/>
                  </a:lnTo>
                  <a:lnTo>
                    <a:pt x="228" y="375"/>
                  </a:lnTo>
                  <a:lnTo>
                    <a:pt x="228" y="375"/>
                  </a:lnTo>
                  <a:lnTo>
                    <a:pt x="226" y="374"/>
                  </a:lnTo>
                  <a:lnTo>
                    <a:pt x="226" y="372"/>
                  </a:lnTo>
                  <a:lnTo>
                    <a:pt x="226" y="371"/>
                  </a:lnTo>
                  <a:lnTo>
                    <a:pt x="225" y="372"/>
                  </a:lnTo>
                  <a:lnTo>
                    <a:pt x="225" y="374"/>
                  </a:lnTo>
                  <a:lnTo>
                    <a:pt x="225" y="375"/>
                  </a:lnTo>
                  <a:lnTo>
                    <a:pt x="225" y="375"/>
                  </a:lnTo>
                  <a:lnTo>
                    <a:pt x="223" y="374"/>
                  </a:lnTo>
                  <a:lnTo>
                    <a:pt x="221" y="374"/>
                  </a:lnTo>
                  <a:lnTo>
                    <a:pt x="221" y="374"/>
                  </a:lnTo>
                  <a:lnTo>
                    <a:pt x="223" y="375"/>
                  </a:lnTo>
                  <a:lnTo>
                    <a:pt x="223" y="377"/>
                  </a:lnTo>
                  <a:lnTo>
                    <a:pt x="220" y="380"/>
                  </a:lnTo>
                  <a:lnTo>
                    <a:pt x="218" y="380"/>
                  </a:lnTo>
                  <a:lnTo>
                    <a:pt x="218" y="380"/>
                  </a:lnTo>
                  <a:lnTo>
                    <a:pt x="218" y="380"/>
                  </a:lnTo>
                  <a:lnTo>
                    <a:pt x="217" y="380"/>
                  </a:lnTo>
                  <a:lnTo>
                    <a:pt x="215" y="380"/>
                  </a:lnTo>
                  <a:lnTo>
                    <a:pt x="215" y="380"/>
                  </a:lnTo>
                  <a:lnTo>
                    <a:pt x="215" y="380"/>
                  </a:lnTo>
                  <a:lnTo>
                    <a:pt x="214" y="380"/>
                  </a:lnTo>
                  <a:lnTo>
                    <a:pt x="214" y="381"/>
                  </a:lnTo>
                  <a:lnTo>
                    <a:pt x="214" y="383"/>
                  </a:lnTo>
                  <a:lnTo>
                    <a:pt x="212" y="384"/>
                  </a:lnTo>
                  <a:lnTo>
                    <a:pt x="211" y="386"/>
                  </a:lnTo>
                  <a:lnTo>
                    <a:pt x="211" y="387"/>
                  </a:lnTo>
                  <a:lnTo>
                    <a:pt x="211" y="387"/>
                  </a:lnTo>
                  <a:lnTo>
                    <a:pt x="209" y="386"/>
                  </a:lnTo>
                  <a:lnTo>
                    <a:pt x="208" y="386"/>
                  </a:lnTo>
                  <a:lnTo>
                    <a:pt x="208" y="386"/>
                  </a:lnTo>
                  <a:lnTo>
                    <a:pt x="208" y="387"/>
                  </a:lnTo>
                  <a:lnTo>
                    <a:pt x="208" y="387"/>
                  </a:lnTo>
                  <a:lnTo>
                    <a:pt x="208" y="387"/>
                  </a:lnTo>
                  <a:lnTo>
                    <a:pt x="206" y="387"/>
                  </a:lnTo>
                  <a:lnTo>
                    <a:pt x="205" y="387"/>
                  </a:lnTo>
                  <a:lnTo>
                    <a:pt x="205" y="387"/>
                  </a:lnTo>
                  <a:lnTo>
                    <a:pt x="202" y="389"/>
                  </a:lnTo>
                  <a:lnTo>
                    <a:pt x="200" y="389"/>
                  </a:lnTo>
                  <a:lnTo>
                    <a:pt x="199" y="387"/>
                  </a:lnTo>
                  <a:lnTo>
                    <a:pt x="199" y="387"/>
                  </a:lnTo>
                  <a:lnTo>
                    <a:pt x="199" y="386"/>
                  </a:lnTo>
                  <a:lnTo>
                    <a:pt x="199" y="384"/>
                  </a:lnTo>
                  <a:lnTo>
                    <a:pt x="199" y="384"/>
                  </a:lnTo>
                  <a:lnTo>
                    <a:pt x="200" y="383"/>
                  </a:lnTo>
                  <a:lnTo>
                    <a:pt x="202" y="381"/>
                  </a:lnTo>
                  <a:lnTo>
                    <a:pt x="203" y="381"/>
                  </a:lnTo>
                  <a:lnTo>
                    <a:pt x="205" y="381"/>
                  </a:lnTo>
                  <a:lnTo>
                    <a:pt x="206" y="378"/>
                  </a:lnTo>
                  <a:lnTo>
                    <a:pt x="208" y="378"/>
                  </a:lnTo>
                  <a:lnTo>
                    <a:pt x="209" y="374"/>
                  </a:lnTo>
                  <a:lnTo>
                    <a:pt x="209" y="374"/>
                  </a:lnTo>
                  <a:lnTo>
                    <a:pt x="209" y="374"/>
                  </a:lnTo>
                  <a:lnTo>
                    <a:pt x="205" y="377"/>
                  </a:lnTo>
                  <a:lnTo>
                    <a:pt x="205" y="377"/>
                  </a:lnTo>
                  <a:lnTo>
                    <a:pt x="203" y="377"/>
                  </a:lnTo>
                  <a:lnTo>
                    <a:pt x="200" y="377"/>
                  </a:lnTo>
                  <a:lnTo>
                    <a:pt x="200" y="375"/>
                  </a:lnTo>
                  <a:lnTo>
                    <a:pt x="200" y="374"/>
                  </a:lnTo>
                  <a:lnTo>
                    <a:pt x="200" y="371"/>
                  </a:lnTo>
                  <a:lnTo>
                    <a:pt x="200" y="369"/>
                  </a:lnTo>
                  <a:lnTo>
                    <a:pt x="202" y="366"/>
                  </a:lnTo>
                  <a:lnTo>
                    <a:pt x="205" y="365"/>
                  </a:lnTo>
                  <a:lnTo>
                    <a:pt x="205" y="362"/>
                  </a:lnTo>
                  <a:lnTo>
                    <a:pt x="206" y="357"/>
                  </a:lnTo>
                  <a:lnTo>
                    <a:pt x="206" y="356"/>
                  </a:lnTo>
                  <a:lnTo>
                    <a:pt x="206" y="352"/>
                  </a:lnTo>
                  <a:lnTo>
                    <a:pt x="206" y="351"/>
                  </a:lnTo>
                  <a:lnTo>
                    <a:pt x="206" y="351"/>
                  </a:lnTo>
                  <a:lnTo>
                    <a:pt x="211" y="348"/>
                  </a:lnTo>
                  <a:lnTo>
                    <a:pt x="212" y="346"/>
                  </a:lnTo>
                  <a:lnTo>
                    <a:pt x="217" y="343"/>
                  </a:lnTo>
                  <a:lnTo>
                    <a:pt x="218" y="343"/>
                  </a:lnTo>
                  <a:lnTo>
                    <a:pt x="218" y="345"/>
                  </a:lnTo>
                  <a:lnTo>
                    <a:pt x="220" y="345"/>
                  </a:lnTo>
                  <a:lnTo>
                    <a:pt x="221" y="346"/>
                  </a:lnTo>
                  <a:lnTo>
                    <a:pt x="223" y="345"/>
                  </a:lnTo>
                  <a:lnTo>
                    <a:pt x="225" y="345"/>
                  </a:lnTo>
                  <a:lnTo>
                    <a:pt x="226" y="345"/>
                  </a:lnTo>
                  <a:lnTo>
                    <a:pt x="232" y="346"/>
                  </a:lnTo>
                  <a:lnTo>
                    <a:pt x="234" y="346"/>
                  </a:lnTo>
                  <a:lnTo>
                    <a:pt x="234" y="346"/>
                  </a:lnTo>
                  <a:lnTo>
                    <a:pt x="232" y="345"/>
                  </a:lnTo>
                  <a:lnTo>
                    <a:pt x="229" y="345"/>
                  </a:lnTo>
                  <a:lnTo>
                    <a:pt x="228" y="345"/>
                  </a:lnTo>
                  <a:lnTo>
                    <a:pt x="223" y="340"/>
                  </a:lnTo>
                  <a:lnTo>
                    <a:pt x="221" y="340"/>
                  </a:lnTo>
                  <a:lnTo>
                    <a:pt x="221" y="339"/>
                  </a:lnTo>
                  <a:lnTo>
                    <a:pt x="223" y="339"/>
                  </a:lnTo>
                  <a:lnTo>
                    <a:pt x="223" y="339"/>
                  </a:lnTo>
                  <a:lnTo>
                    <a:pt x="223" y="337"/>
                  </a:lnTo>
                  <a:lnTo>
                    <a:pt x="225" y="336"/>
                  </a:lnTo>
                  <a:lnTo>
                    <a:pt x="226" y="334"/>
                  </a:lnTo>
                  <a:lnTo>
                    <a:pt x="228" y="333"/>
                  </a:lnTo>
                  <a:lnTo>
                    <a:pt x="231" y="331"/>
                  </a:lnTo>
                  <a:lnTo>
                    <a:pt x="229" y="331"/>
                  </a:lnTo>
                  <a:lnTo>
                    <a:pt x="228" y="331"/>
                  </a:lnTo>
                  <a:lnTo>
                    <a:pt x="226" y="333"/>
                  </a:lnTo>
                  <a:lnTo>
                    <a:pt x="225" y="333"/>
                  </a:lnTo>
                  <a:lnTo>
                    <a:pt x="225" y="334"/>
                  </a:lnTo>
                  <a:lnTo>
                    <a:pt x="223" y="336"/>
                  </a:lnTo>
                  <a:lnTo>
                    <a:pt x="223" y="337"/>
                  </a:lnTo>
                  <a:lnTo>
                    <a:pt x="221" y="337"/>
                  </a:lnTo>
                  <a:lnTo>
                    <a:pt x="217" y="337"/>
                  </a:lnTo>
                  <a:lnTo>
                    <a:pt x="215" y="336"/>
                  </a:lnTo>
                  <a:lnTo>
                    <a:pt x="215" y="336"/>
                  </a:lnTo>
                  <a:lnTo>
                    <a:pt x="215" y="336"/>
                  </a:lnTo>
                  <a:lnTo>
                    <a:pt x="211" y="339"/>
                  </a:lnTo>
                  <a:lnTo>
                    <a:pt x="209" y="340"/>
                  </a:lnTo>
                  <a:lnTo>
                    <a:pt x="208" y="342"/>
                  </a:lnTo>
                  <a:lnTo>
                    <a:pt x="206" y="343"/>
                  </a:lnTo>
                  <a:lnTo>
                    <a:pt x="205" y="343"/>
                  </a:lnTo>
                  <a:lnTo>
                    <a:pt x="203" y="345"/>
                  </a:lnTo>
                  <a:lnTo>
                    <a:pt x="200" y="346"/>
                  </a:lnTo>
                  <a:lnTo>
                    <a:pt x="200" y="348"/>
                  </a:lnTo>
                  <a:lnTo>
                    <a:pt x="200" y="348"/>
                  </a:lnTo>
                  <a:lnTo>
                    <a:pt x="200" y="349"/>
                  </a:lnTo>
                  <a:lnTo>
                    <a:pt x="200" y="351"/>
                  </a:lnTo>
                  <a:lnTo>
                    <a:pt x="199" y="351"/>
                  </a:lnTo>
                  <a:lnTo>
                    <a:pt x="197" y="352"/>
                  </a:lnTo>
                  <a:lnTo>
                    <a:pt x="194" y="356"/>
                  </a:lnTo>
                  <a:lnTo>
                    <a:pt x="194" y="357"/>
                  </a:lnTo>
                  <a:lnTo>
                    <a:pt x="194" y="357"/>
                  </a:lnTo>
                  <a:lnTo>
                    <a:pt x="194" y="359"/>
                  </a:lnTo>
                  <a:lnTo>
                    <a:pt x="194" y="360"/>
                  </a:lnTo>
                  <a:lnTo>
                    <a:pt x="193" y="360"/>
                  </a:lnTo>
                  <a:lnTo>
                    <a:pt x="191" y="363"/>
                  </a:lnTo>
                  <a:lnTo>
                    <a:pt x="190" y="363"/>
                  </a:lnTo>
                  <a:lnTo>
                    <a:pt x="188" y="363"/>
                  </a:lnTo>
                  <a:lnTo>
                    <a:pt x="188" y="363"/>
                  </a:lnTo>
                  <a:lnTo>
                    <a:pt x="187" y="362"/>
                  </a:lnTo>
                  <a:lnTo>
                    <a:pt x="185" y="362"/>
                  </a:lnTo>
                  <a:lnTo>
                    <a:pt x="185" y="362"/>
                  </a:lnTo>
                  <a:lnTo>
                    <a:pt x="187" y="363"/>
                  </a:lnTo>
                  <a:lnTo>
                    <a:pt x="188" y="365"/>
                  </a:lnTo>
                  <a:lnTo>
                    <a:pt x="190" y="366"/>
                  </a:lnTo>
                  <a:lnTo>
                    <a:pt x="190" y="366"/>
                  </a:lnTo>
                  <a:lnTo>
                    <a:pt x="190" y="368"/>
                  </a:lnTo>
                  <a:lnTo>
                    <a:pt x="190" y="369"/>
                  </a:lnTo>
                  <a:lnTo>
                    <a:pt x="188" y="371"/>
                  </a:lnTo>
                  <a:lnTo>
                    <a:pt x="187" y="371"/>
                  </a:lnTo>
                  <a:lnTo>
                    <a:pt x="184" y="372"/>
                  </a:lnTo>
                  <a:lnTo>
                    <a:pt x="184" y="372"/>
                  </a:lnTo>
                  <a:lnTo>
                    <a:pt x="184" y="372"/>
                  </a:lnTo>
                  <a:lnTo>
                    <a:pt x="185" y="374"/>
                  </a:lnTo>
                  <a:lnTo>
                    <a:pt x="185" y="374"/>
                  </a:lnTo>
                  <a:lnTo>
                    <a:pt x="185" y="375"/>
                  </a:lnTo>
                  <a:lnTo>
                    <a:pt x="185" y="375"/>
                  </a:lnTo>
                  <a:lnTo>
                    <a:pt x="182" y="377"/>
                  </a:lnTo>
                  <a:lnTo>
                    <a:pt x="180" y="377"/>
                  </a:lnTo>
                  <a:lnTo>
                    <a:pt x="180" y="377"/>
                  </a:lnTo>
                  <a:lnTo>
                    <a:pt x="180" y="375"/>
                  </a:lnTo>
                  <a:lnTo>
                    <a:pt x="180" y="375"/>
                  </a:lnTo>
                  <a:lnTo>
                    <a:pt x="180" y="375"/>
                  </a:lnTo>
                  <a:lnTo>
                    <a:pt x="179" y="375"/>
                  </a:lnTo>
                  <a:lnTo>
                    <a:pt x="177" y="377"/>
                  </a:lnTo>
                  <a:lnTo>
                    <a:pt x="177" y="378"/>
                  </a:lnTo>
                  <a:lnTo>
                    <a:pt x="177" y="378"/>
                  </a:lnTo>
                  <a:lnTo>
                    <a:pt x="177" y="378"/>
                  </a:lnTo>
                  <a:lnTo>
                    <a:pt x="176" y="380"/>
                  </a:lnTo>
                  <a:lnTo>
                    <a:pt x="176" y="381"/>
                  </a:lnTo>
                  <a:lnTo>
                    <a:pt x="176" y="381"/>
                  </a:lnTo>
                  <a:lnTo>
                    <a:pt x="171" y="384"/>
                  </a:lnTo>
                  <a:lnTo>
                    <a:pt x="173" y="384"/>
                  </a:lnTo>
                  <a:lnTo>
                    <a:pt x="171" y="387"/>
                  </a:lnTo>
                  <a:lnTo>
                    <a:pt x="171" y="389"/>
                  </a:lnTo>
                  <a:lnTo>
                    <a:pt x="171" y="390"/>
                  </a:lnTo>
                  <a:lnTo>
                    <a:pt x="174" y="392"/>
                  </a:lnTo>
                  <a:lnTo>
                    <a:pt x="176" y="392"/>
                  </a:lnTo>
                  <a:lnTo>
                    <a:pt x="177" y="392"/>
                  </a:lnTo>
                  <a:lnTo>
                    <a:pt x="180" y="394"/>
                  </a:lnTo>
                  <a:lnTo>
                    <a:pt x="182" y="395"/>
                  </a:lnTo>
                  <a:lnTo>
                    <a:pt x="182" y="397"/>
                  </a:lnTo>
                  <a:lnTo>
                    <a:pt x="182" y="397"/>
                  </a:lnTo>
                  <a:lnTo>
                    <a:pt x="180" y="398"/>
                  </a:lnTo>
                  <a:lnTo>
                    <a:pt x="180" y="400"/>
                  </a:lnTo>
                  <a:lnTo>
                    <a:pt x="177" y="401"/>
                  </a:lnTo>
                  <a:lnTo>
                    <a:pt x="177" y="403"/>
                  </a:lnTo>
                  <a:lnTo>
                    <a:pt x="176" y="403"/>
                  </a:lnTo>
                  <a:lnTo>
                    <a:pt x="174" y="403"/>
                  </a:lnTo>
                  <a:lnTo>
                    <a:pt x="173" y="406"/>
                  </a:lnTo>
                  <a:lnTo>
                    <a:pt x="173" y="406"/>
                  </a:lnTo>
                  <a:lnTo>
                    <a:pt x="173" y="407"/>
                  </a:lnTo>
                  <a:lnTo>
                    <a:pt x="171" y="409"/>
                  </a:lnTo>
                  <a:lnTo>
                    <a:pt x="170" y="410"/>
                  </a:lnTo>
                  <a:lnTo>
                    <a:pt x="170" y="410"/>
                  </a:lnTo>
                  <a:lnTo>
                    <a:pt x="170" y="410"/>
                  </a:lnTo>
                  <a:lnTo>
                    <a:pt x="170" y="412"/>
                  </a:lnTo>
                  <a:lnTo>
                    <a:pt x="170" y="413"/>
                  </a:lnTo>
                  <a:lnTo>
                    <a:pt x="170" y="413"/>
                  </a:lnTo>
                  <a:lnTo>
                    <a:pt x="168" y="413"/>
                  </a:lnTo>
                  <a:lnTo>
                    <a:pt x="167" y="413"/>
                  </a:lnTo>
                  <a:lnTo>
                    <a:pt x="165" y="415"/>
                  </a:lnTo>
                  <a:lnTo>
                    <a:pt x="165" y="415"/>
                  </a:lnTo>
                  <a:lnTo>
                    <a:pt x="161" y="416"/>
                  </a:lnTo>
                  <a:lnTo>
                    <a:pt x="159" y="419"/>
                  </a:lnTo>
                  <a:lnTo>
                    <a:pt x="159" y="419"/>
                  </a:lnTo>
                  <a:lnTo>
                    <a:pt x="158" y="421"/>
                  </a:lnTo>
                  <a:lnTo>
                    <a:pt x="156" y="422"/>
                  </a:lnTo>
                  <a:lnTo>
                    <a:pt x="155" y="422"/>
                  </a:lnTo>
                  <a:lnTo>
                    <a:pt x="153" y="422"/>
                  </a:lnTo>
                  <a:lnTo>
                    <a:pt x="153" y="424"/>
                  </a:lnTo>
                  <a:lnTo>
                    <a:pt x="153" y="424"/>
                  </a:lnTo>
                  <a:lnTo>
                    <a:pt x="152" y="425"/>
                  </a:lnTo>
                  <a:lnTo>
                    <a:pt x="152" y="427"/>
                  </a:lnTo>
                  <a:lnTo>
                    <a:pt x="152" y="427"/>
                  </a:lnTo>
                  <a:lnTo>
                    <a:pt x="149" y="427"/>
                  </a:lnTo>
                  <a:lnTo>
                    <a:pt x="149" y="427"/>
                  </a:lnTo>
                  <a:lnTo>
                    <a:pt x="149" y="430"/>
                  </a:lnTo>
                  <a:lnTo>
                    <a:pt x="147" y="430"/>
                  </a:lnTo>
                  <a:lnTo>
                    <a:pt x="147" y="428"/>
                  </a:lnTo>
                  <a:lnTo>
                    <a:pt x="146" y="430"/>
                  </a:lnTo>
                  <a:lnTo>
                    <a:pt x="144" y="432"/>
                  </a:lnTo>
                  <a:lnTo>
                    <a:pt x="142" y="432"/>
                  </a:lnTo>
                  <a:lnTo>
                    <a:pt x="142" y="433"/>
                  </a:lnTo>
                  <a:lnTo>
                    <a:pt x="142" y="433"/>
                  </a:lnTo>
                  <a:lnTo>
                    <a:pt x="144" y="435"/>
                  </a:lnTo>
                  <a:lnTo>
                    <a:pt x="144" y="435"/>
                  </a:lnTo>
                  <a:lnTo>
                    <a:pt x="142" y="438"/>
                  </a:lnTo>
                  <a:lnTo>
                    <a:pt x="142" y="438"/>
                  </a:lnTo>
                  <a:lnTo>
                    <a:pt x="141" y="438"/>
                  </a:lnTo>
                  <a:lnTo>
                    <a:pt x="141" y="439"/>
                  </a:lnTo>
                  <a:lnTo>
                    <a:pt x="139" y="439"/>
                  </a:lnTo>
                  <a:lnTo>
                    <a:pt x="139" y="439"/>
                  </a:lnTo>
                  <a:lnTo>
                    <a:pt x="138" y="441"/>
                  </a:lnTo>
                  <a:lnTo>
                    <a:pt x="138" y="441"/>
                  </a:lnTo>
                  <a:lnTo>
                    <a:pt x="138" y="441"/>
                  </a:lnTo>
                  <a:lnTo>
                    <a:pt x="136" y="442"/>
                  </a:lnTo>
                  <a:lnTo>
                    <a:pt x="135" y="442"/>
                  </a:lnTo>
                  <a:lnTo>
                    <a:pt x="135" y="444"/>
                  </a:lnTo>
                  <a:lnTo>
                    <a:pt x="133" y="444"/>
                  </a:lnTo>
                  <a:lnTo>
                    <a:pt x="133" y="444"/>
                  </a:lnTo>
                  <a:lnTo>
                    <a:pt x="132" y="444"/>
                  </a:lnTo>
                  <a:lnTo>
                    <a:pt x="132" y="444"/>
                  </a:lnTo>
                  <a:lnTo>
                    <a:pt x="130" y="444"/>
                  </a:lnTo>
                  <a:lnTo>
                    <a:pt x="130" y="445"/>
                  </a:lnTo>
                  <a:lnTo>
                    <a:pt x="130" y="447"/>
                  </a:lnTo>
                  <a:lnTo>
                    <a:pt x="129" y="448"/>
                  </a:lnTo>
                  <a:lnTo>
                    <a:pt x="129" y="448"/>
                  </a:lnTo>
                  <a:lnTo>
                    <a:pt x="129" y="448"/>
                  </a:lnTo>
                  <a:lnTo>
                    <a:pt x="127" y="447"/>
                  </a:lnTo>
                  <a:lnTo>
                    <a:pt x="126" y="447"/>
                  </a:lnTo>
                  <a:lnTo>
                    <a:pt x="124" y="448"/>
                  </a:lnTo>
                  <a:lnTo>
                    <a:pt x="123" y="450"/>
                  </a:lnTo>
                  <a:lnTo>
                    <a:pt x="124" y="450"/>
                  </a:lnTo>
                  <a:lnTo>
                    <a:pt x="124" y="450"/>
                  </a:lnTo>
                  <a:lnTo>
                    <a:pt x="124" y="450"/>
                  </a:lnTo>
                  <a:lnTo>
                    <a:pt x="124" y="450"/>
                  </a:lnTo>
                  <a:lnTo>
                    <a:pt x="123" y="450"/>
                  </a:lnTo>
                  <a:lnTo>
                    <a:pt x="123" y="451"/>
                  </a:lnTo>
                  <a:lnTo>
                    <a:pt x="121" y="451"/>
                  </a:lnTo>
                  <a:lnTo>
                    <a:pt x="120" y="451"/>
                  </a:lnTo>
                  <a:lnTo>
                    <a:pt x="120" y="453"/>
                  </a:lnTo>
                  <a:lnTo>
                    <a:pt x="118" y="454"/>
                  </a:lnTo>
                  <a:lnTo>
                    <a:pt x="117" y="454"/>
                  </a:lnTo>
                  <a:lnTo>
                    <a:pt x="118" y="454"/>
                  </a:lnTo>
                  <a:lnTo>
                    <a:pt x="118" y="454"/>
                  </a:lnTo>
                  <a:lnTo>
                    <a:pt x="120" y="454"/>
                  </a:lnTo>
                  <a:lnTo>
                    <a:pt x="120" y="456"/>
                  </a:lnTo>
                  <a:lnTo>
                    <a:pt x="120" y="456"/>
                  </a:lnTo>
                  <a:lnTo>
                    <a:pt x="121" y="457"/>
                  </a:lnTo>
                  <a:lnTo>
                    <a:pt x="121" y="457"/>
                  </a:lnTo>
                  <a:lnTo>
                    <a:pt x="118" y="459"/>
                  </a:lnTo>
                  <a:lnTo>
                    <a:pt x="118" y="460"/>
                  </a:lnTo>
                  <a:lnTo>
                    <a:pt x="118" y="460"/>
                  </a:lnTo>
                  <a:lnTo>
                    <a:pt x="118" y="460"/>
                  </a:lnTo>
                  <a:lnTo>
                    <a:pt x="117" y="457"/>
                  </a:lnTo>
                  <a:lnTo>
                    <a:pt x="117" y="457"/>
                  </a:lnTo>
                  <a:lnTo>
                    <a:pt x="117" y="457"/>
                  </a:lnTo>
                  <a:lnTo>
                    <a:pt x="117" y="459"/>
                  </a:lnTo>
                  <a:lnTo>
                    <a:pt x="115" y="460"/>
                  </a:lnTo>
                  <a:lnTo>
                    <a:pt x="114" y="462"/>
                  </a:lnTo>
                  <a:lnTo>
                    <a:pt x="106" y="465"/>
                  </a:lnTo>
                  <a:lnTo>
                    <a:pt x="106" y="467"/>
                  </a:lnTo>
                  <a:lnTo>
                    <a:pt x="105" y="467"/>
                  </a:lnTo>
                  <a:lnTo>
                    <a:pt x="105" y="468"/>
                  </a:lnTo>
                  <a:lnTo>
                    <a:pt x="105" y="470"/>
                  </a:lnTo>
                  <a:lnTo>
                    <a:pt x="103" y="470"/>
                  </a:lnTo>
                  <a:lnTo>
                    <a:pt x="103" y="470"/>
                  </a:lnTo>
                  <a:lnTo>
                    <a:pt x="103" y="467"/>
                  </a:lnTo>
                  <a:lnTo>
                    <a:pt x="103" y="465"/>
                  </a:lnTo>
                  <a:lnTo>
                    <a:pt x="103" y="465"/>
                  </a:lnTo>
                  <a:lnTo>
                    <a:pt x="103" y="465"/>
                  </a:lnTo>
                  <a:lnTo>
                    <a:pt x="101" y="465"/>
                  </a:lnTo>
                  <a:lnTo>
                    <a:pt x="101" y="467"/>
                  </a:lnTo>
                  <a:lnTo>
                    <a:pt x="100" y="467"/>
                  </a:lnTo>
                  <a:lnTo>
                    <a:pt x="100" y="467"/>
                  </a:lnTo>
                  <a:lnTo>
                    <a:pt x="98" y="467"/>
                  </a:lnTo>
                  <a:lnTo>
                    <a:pt x="97" y="470"/>
                  </a:lnTo>
                  <a:lnTo>
                    <a:pt x="95" y="470"/>
                  </a:lnTo>
                  <a:lnTo>
                    <a:pt x="94" y="470"/>
                  </a:lnTo>
                  <a:lnTo>
                    <a:pt x="94" y="471"/>
                  </a:lnTo>
                  <a:lnTo>
                    <a:pt x="94" y="473"/>
                  </a:lnTo>
                  <a:lnTo>
                    <a:pt x="92" y="473"/>
                  </a:lnTo>
                  <a:lnTo>
                    <a:pt x="92" y="471"/>
                  </a:lnTo>
                  <a:lnTo>
                    <a:pt x="91" y="471"/>
                  </a:lnTo>
                  <a:lnTo>
                    <a:pt x="91" y="473"/>
                  </a:lnTo>
                  <a:lnTo>
                    <a:pt x="89" y="473"/>
                  </a:lnTo>
                  <a:lnTo>
                    <a:pt x="88" y="473"/>
                  </a:lnTo>
                  <a:lnTo>
                    <a:pt x="88" y="473"/>
                  </a:lnTo>
                  <a:lnTo>
                    <a:pt x="86" y="474"/>
                  </a:lnTo>
                  <a:lnTo>
                    <a:pt x="86" y="474"/>
                  </a:lnTo>
                  <a:lnTo>
                    <a:pt x="85" y="476"/>
                  </a:lnTo>
                  <a:lnTo>
                    <a:pt x="83" y="476"/>
                  </a:lnTo>
                  <a:lnTo>
                    <a:pt x="82" y="476"/>
                  </a:lnTo>
                  <a:lnTo>
                    <a:pt x="82" y="474"/>
                  </a:lnTo>
                  <a:lnTo>
                    <a:pt x="82" y="474"/>
                  </a:lnTo>
                  <a:lnTo>
                    <a:pt x="82" y="473"/>
                  </a:lnTo>
                  <a:lnTo>
                    <a:pt x="82" y="473"/>
                  </a:lnTo>
                  <a:lnTo>
                    <a:pt x="83" y="471"/>
                  </a:lnTo>
                  <a:lnTo>
                    <a:pt x="83" y="471"/>
                  </a:lnTo>
                  <a:lnTo>
                    <a:pt x="85" y="471"/>
                  </a:lnTo>
                  <a:lnTo>
                    <a:pt x="85" y="471"/>
                  </a:lnTo>
                  <a:lnTo>
                    <a:pt x="85" y="471"/>
                  </a:lnTo>
                  <a:lnTo>
                    <a:pt x="83" y="470"/>
                  </a:lnTo>
                  <a:lnTo>
                    <a:pt x="82" y="470"/>
                  </a:lnTo>
                  <a:lnTo>
                    <a:pt x="80" y="470"/>
                  </a:lnTo>
                  <a:lnTo>
                    <a:pt x="80" y="471"/>
                  </a:lnTo>
                  <a:lnTo>
                    <a:pt x="79" y="471"/>
                  </a:lnTo>
                  <a:lnTo>
                    <a:pt x="79" y="473"/>
                  </a:lnTo>
                  <a:lnTo>
                    <a:pt x="79" y="474"/>
                  </a:lnTo>
                  <a:lnTo>
                    <a:pt x="79" y="476"/>
                  </a:lnTo>
                  <a:lnTo>
                    <a:pt x="76" y="479"/>
                  </a:lnTo>
                  <a:lnTo>
                    <a:pt x="74" y="480"/>
                  </a:lnTo>
                  <a:lnTo>
                    <a:pt x="73" y="480"/>
                  </a:lnTo>
                  <a:lnTo>
                    <a:pt x="73" y="480"/>
                  </a:lnTo>
                  <a:lnTo>
                    <a:pt x="71" y="482"/>
                  </a:lnTo>
                  <a:lnTo>
                    <a:pt x="71" y="482"/>
                  </a:lnTo>
                  <a:lnTo>
                    <a:pt x="70" y="482"/>
                  </a:lnTo>
                  <a:lnTo>
                    <a:pt x="70" y="482"/>
                  </a:lnTo>
                  <a:lnTo>
                    <a:pt x="70" y="482"/>
                  </a:lnTo>
                  <a:lnTo>
                    <a:pt x="70" y="482"/>
                  </a:lnTo>
                  <a:lnTo>
                    <a:pt x="70" y="482"/>
                  </a:lnTo>
                  <a:lnTo>
                    <a:pt x="70" y="480"/>
                  </a:lnTo>
                  <a:lnTo>
                    <a:pt x="70" y="479"/>
                  </a:lnTo>
                  <a:lnTo>
                    <a:pt x="68" y="479"/>
                  </a:lnTo>
                  <a:lnTo>
                    <a:pt x="67" y="479"/>
                  </a:lnTo>
                  <a:lnTo>
                    <a:pt x="67" y="479"/>
                  </a:lnTo>
                  <a:lnTo>
                    <a:pt x="68" y="482"/>
                  </a:lnTo>
                  <a:lnTo>
                    <a:pt x="68" y="483"/>
                  </a:lnTo>
                  <a:lnTo>
                    <a:pt x="67" y="483"/>
                  </a:lnTo>
                  <a:lnTo>
                    <a:pt x="65" y="485"/>
                  </a:lnTo>
                  <a:lnTo>
                    <a:pt x="65" y="485"/>
                  </a:lnTo>
                  <a:lnTo>
                    <a:pt x="63" y="482"/>
                  </a:lnTo>
                  <a:lnTo>
                    <a:pt x="62" y="482"/>
                  </a:lnTo>
                  <a:lnTo>
                    <a:pt x="60" y="483"/>
                  </a:lnTo>
                  <a:lnTo>
                    <a:pt x="62" y="483"/>
                  </a:lnTo>
                  <a:lnTo>
                    <a:pt x="60" y="485"/>
                  </a:lnTo>
                  <a:lnTo>
                    <a:pt x="60" y="486"/>
                  </a:lnTo>
                  <a:lnTo>
                    <a:pt x="59" y="486"/>
                  </a:lnTo>
                  <a:lnTo>
                    <a:pt x="59" y="486"/>
                  </a:lnTo>
                  <a:lnTo>
                    <a:pt x="59" y="486"/>
                  </a:lnTo>
                  <a:lnTo>
                    <a:pt x="59" y="485"/>
                  </a:lnTo>
                  <a:lnTo>
                    <a:pt x="59" y="483"/>
                  </a:lnTo>
                  <a:lnTo>
                    <a:pt x="59" y="482"/>
                  </a:lnTo>
                  <a:lnTo>
                    <a:pt x="59" y="482"/>
                  </a:lnTo>
                  <a:lnTo>
                    <a:pt x="59" y="480"/>
                  </a:lnTo>
                  <a:lnTo>
                    <a:pt x="62" y="479"/>
                  </a:lnTo>
                  <a:lnTo>
                    <a:pt x="62" y="479"/>
                  </a:lnTo>
                  <a:lnTo>
                    <a:pt x="62" y="479"/>
                  </a:lnTo>
                  <a:lnTo>
                    <a:pt x="63" y="480"/>
                  </a:lnTo>
                  <a:lnTo>
                    <a:pt x="63" y="479"/>
                  </a:lnTo>
                  <a:lnTo>
                    <a:pt x="65" y="479"/>
                  </a:lnTo>
                  <a:lnTo>
                    <a:pt x="65" y="479"/>
                  </a:lnTo>
                  <a:lnTo>
                    <a:pt x="65" y="477"/>
                  </a:lnTo>
                  <a:lnTo>
                    <a:pt x="67" y="476"/>
                  </a:lnTo>
                  <a:lnTo>
                    <a:pt x="68" y="474"/>
                  </a:lnTo>
                  <a:lnTo>
                    <a:pt x="71" y="471"/>
                  </a:lnTo>
                  <a:lnTo>
                    <a:pt x="73" y="468"/>
                  </a:lnTo>
                  <a:lnTo>
                    <a:pt x="76" y="465"/>
                  </a:lnTo>
                  <a:lnTo>
                    <a:pt x="79" y="463"/>
                  </a:lnTo>
                  <a:lnTo>
                    <a:pt x="85" y="462"/>
                  </a:lnTo>
                  <a:lnTo>
                    <a:pt x="85" y="462"/>
                  </a:lnTo>
                  <a:lnTo>
                    <a:pt x="85" y="462"/>
                  </a:lnTo>
                  <a:lnTo>
                    <a:pt x="85" y="463"/>
                  </a:lnTo>
                  <a:lnTo>
                    <a:pt x="85" y="463"/>
                  </a:lnTo>
                  <a:lnTo>
                    <a:pt x="88" y="462"/>
                  </a:lnTo>
                  <a:lnTo>
                    <a:pt x="88" y="462"/>
                  </a:lnTo>
                  <a:lnTo>
                    <a:pt x="89" y="462"/>
                  </a:lnTo>
                  <a:lnTo>
                    <a:pt x="88" y="463"/>
                  </a:lnTo>
                  <a:lnTo>
                    <a:pt x="88" y="463"/>
                  </a:lnTo>
                  <a:lnTo>
                    <a:pt x="88" y="463"/>
                  </a:lnTo>
                  <a:lnTo>
                    <a:pt x="89" y="467"/>
                  </a:lnTo>
                  <a:lnTo>
                    <a:pt x="89" y="467"/>
                  </a:lnTo>
                  <a:lnTo>
                    <a:pt x="91" y="467"/>
                  </a:lnTo>
                  <a:lnTo>
                    <a:pt x="91" y="467"/>
                  </a:lnTo>
                  <a:lnTo>
                    <a:pt x="91" y="465"/>
                  </a:lnTo>
                  <a:lnTo>
                    <a:pt x="91" y="465"/>
                  </a:lnTo>
                  <a:lnTo>
                    <a:pt x="92" y="465"/>
                  </a:lnTo>
                  <a:lnTo>
                    <a:pt x="92" y="465"/>
                  </a:lnTo>
                  <a:lnTo>
                    <a:pt x="94" y="465"/>
                  </a:lnTo>
                  <a:lnTo>
                    <a:pt x="94" y="467"/>
                  </a:lnTo>
                  <a:lnTo>
                    <a:pt x="95" y="467"/>
                  </a:lnTo>
                  <a:lnTo>
                    <a:pt x="95" y="467"/>
                  </a:lnTo>
                  <a:lnTo>
                    <a:pt x="97" y="465"/>
                  </a:lnTo>
                  <a:lnTo>
                    <a:pt x="95" y="465"/>
                  </a:lnTo>
                  <a:lnTo>
                    <a:pt x="94" y="463"/>
                  </a:lnTo>
                  <a:lnTo>
                    <a:pt x="92" y="462"/>
                  </a:lnTo>
                  <a:lnTo>
                    <a:pt x="92" y="462"/>
                  </a:lnTo>
                  <a:lnTo>
                    <a:pt x="94" y="460"/>
                  </a:lnTo>
                  <a:lnTo>
                    <a:pt x="94" y="459"/>
                  </a:lnTo>
                  <a:lnTo>
                    <a:pt x="95" y="456"/>
                  </a:lnTo>
                  <a:lnTo>
                    <a:pt x="95" y="454"/>
                  </a:lnTo>
                  <a:lnTo>
                    <a:pt x="98" y="453"/>
                  </a:lnTo>
                  <a:lnTo>
                    <a:pt x="98" y="453"/>
                  </a:lnTo>
                  <a:lnTo>
                    <a:pt x="101" y="450"/>
                  </a:lnTo>
                  <a:lnTo>
                    <a:pt x="109" y="447"/>
                  </a:lnTo>
                  <a:lnTo>
                    <a:pt x="111" y="445"/>
                  </a:lnTo>
                  <a:lnTo>
                    <a:pt x="112" y="442"/>
                  </a:lnTo>
                  <a:lnTo>
                    <a:pt x="112" y="442"/>
                  </a:lnTo>
                  <a:lnTo>
                    <a:pt x="112" y="442"/>
                  </a:lnTo>
                  <a:lnTo>
                    <a:pt x="114" y="444"/>
                  </a:lnTo>
                  <a:lnTo>
                    <a:pt x="115" y="444"/>
                  </a:lnTo>
                  <a:lnTo>
                    <a:pt x="115" y="444"/>
                  </a:lnTo>
                  <a:lnTo>
                    <a:pt x="115" y="444"/>
                  </a:lnTo>
                  <a:lnTo>
                    <a:pt x="115" y="444"/>
                  </a:lnTo>
                  <a:lnTo>
                    <a:pt x="115" y="442"/>
                  </a:lnTo>
                  <a:lnTo>
                    <a:pt x="115" y="441"/>
                  </a:lnTo>
                  <a:lnTo>
                    <a:pt x="115" y="439"/>
                  </a:lnTo>
                  <a:lnTo>
                    <a:pt x="117" y="439"/>
                  </a:lnTo>
                  <a:lnTo>
                    <a:pt x="117" y="438"/>
                  </a:lnTo>
                  <a:lnTo>
                    <a:pt x="118" y="435"/>
                  </a:lnTo>
                  <a:lnTo>
                    <a:pt x="120" y="433"/>
                  </a:lnTo>
                  <a:lnTo>
                    <a:pt x="121" y="432"/>
                  </a:lnTo>
                  <a:lnTo>
                    <a:pt x="123" y="432"/>
                  </a:lnTo>
                  <a:lnTo>
                    <a:pt x="124" y="430"/>
                  </a:lnTo>
                  <a:lnTo>
                    <a:pt x="126" y="428"/>
                  </a:lnTo>
                  <a:lnTo>
                    <a:pt x="126" y="427"/>
                  </a:lnTo>
                  <a:lnTo>
                    <a:pt x="127" y="427"/>
                  </a:lnTo>
                  <a:lnTo>
                    <a:pt x="127" y="427"/>
                  </a:lnTo>
                  <a:lnTo>
                    <a:pt x="129" y="428"/>
                  </a:lnTo>
                  <a:lnTo>
                    <a:pt x="129" y="428"/>
                  </a:lnTo>
                  <a:lnTo>
                    <a:pt x="130" y="428"/>
                  </a:lnTo>
                  <a:lnTo>
                    <a:pt x="130" y="428"/>
                  </a:lnTo>
                  <a:lnTo>
                    <a:pt x="130" y="427"/>
                  </a:lnTo>
                  <a:lnTo>
                    <a:pt x="130" y="427"/>
                  </a:lnTo>
                  <a:lnTo>
                    <a:pt x="129" y="427"/>
                  </a:lnTo>
                  <a:lnTo>
                    <a:pt x="129" y="425"/>
                  </a:lnTo>
                  <a:lnTo>
                    <a:pt x="127" y="425"/>
                  </a:lnTo>
                  <a:lnTo>
                    <a:pt x="127" y="424"/>
                  </a:lnTo>
                  <a:lnTo>
                    <a:pt x="127" y="422"/>
                  </a:lnTo>
                  <a:lnTo>
                    <a:pt x="129" y="419"/>
                  </a:lnTo>
                  <a:lnTo>
                    <a:pt x="129" y="415"/>
                  </a:lnTo>
                  <a:lnTo>
                    <a:pt x="129" y="413"/>
                  </a:lnTo>
                  <a:lnTo>
                    <a:pt x="130" y="413"/>
                  </a:lnTo>
                  <a:lnTo>
                    <a:pt x="133" y="412"/>
                  </a:lnTo>
                  <a:lnTo>
                    <a:pt x="132" y="412"/>
                  </a:lnTo>
                  <a:lnTo>
                    <a:pt x="132" y="412"/>
                  </a:lnTo>
                  <a:lnTo>
                    <a:pt x="130" y="410"/>
                  </a:lnTo>
                  <a:lnTo>
                    <a:pt x="130" y="409"/>
                  </a:lnTo>
                  <a:lnTo>
                    <a:pt x="130" y="407"/>
                  </a:lnTo>
                  <a:lnTo>
                    <a:pt x="130" y="404"/>
                  </a:lnTo>
                  <a:lnTo>
                    <a:pt x="133" y="401"/>
                  </a:lnTo>
                  <a:lnTo>
                    <a:pt x="136" y="400"/>
                  </a:lnTo>
                  <a:lnTo>
                    <a:pt x="136" y="400"/>
                  </a:lnTo>
                  <a:lnTo>
                    <a:pt x="136" y="398"/>
                  </a:lnTo>
                  <a:lnTo>
                    <a:pt x="138" y="394"/>
                  </a:lnTo>
                  <a:lnTo>
                    <a:pt x="138" y="390"/>
                  </a:lnTo>
                  <a:lnTo>
                    <a:pt x="136" y="394"/>
                  </a:lnTo>
                  <a:lnTo>
                    <a:pt x="135" y="397"/>
                  </a:lnTo>
                  <a:lnTo>
                    <a:pt x="129" y="400"/>
                  </a:lnTo>
                  <a:lnTo>
                    <a:pt x="124" y="401"/>
                  </a:lnTo>
                  <a:lnTo>
                    <a:pt x="121" y="403"/>
                  </a:lnTo>
                  <a:lnTo>
                    <a:pt x="120" y="401"/>
                  </a:lnTo>
                  <a:lnTo>
                    <a:pt x="120" y="400"/>
                  </a:lnTo>
                  <a:lnTo>
                    <a:pt x="118" y="398"/>
                  </a:lnTo>
                  <a:lnTo>
                    <a:pt x="118" y="397"/>
                  </a:lnTo>
                  <a:lnTo>
                    <a:pt x="118" y="395"/>
                  </a:lnTo>
                  <a:lnTo>
                    <a:pt x="118" y="394"/>
                  </a:lnTo>
                  <a:lnTo>
                    <a:pt x="120" y="394"/>
                  </a:lnTo>
                  <a:lnTo>
                    <a:pt x="121" y="394"/>
                  </a:lnTo>
                  <a:lnTo>
                    <a:pt x="123" y="394"/>
                  </a:lnTo>
                  <a:lnTo>
                    <a:pt x="121" y="392"/>
                  </a:lnTo>
                  <a:lnTo>
                    <a:pt x="118" y="390"/>
                  </a:lnTo>
                  <a:lnTo>
                    <a:pt x="118" y="392"/>
                  </a:lnTo>
                  <a:lnTo>
                    <a:pt x="117" y="394"/>
                  </a:lnTo>
                  <a:lnTo>
                    <a:pt x="115" y="395"/>
                  </a:lnTo>
                  <a:lnTo>
                    <a:pt x="115" y="395"/>
                  </a:lnTo>
                  <a:lnTo>
                    <a:pt x="114" y="394"/>
                  </a:lnTo>
                  <a:lnTo>
                    <a:pt x="115" y="395"/>
                  </a:lnTo>
                  <a:lnTo>
                    <a:pt x="114" y="398"/>
                  </a:lnTo>
                  <a:lnTo>
                    <a:pt x="114" y="400"/>
                  </a:lnTo>
                  <a:lnTo>
                    <a:pt x="115" y="404"/>
                  </a:lnTo>
                  <a:lnTo>
                    <a:pt x="115" y="406"/>
                  </a:lnTo>
                  <a:lnTo>
                    <a:pt x="112" y="407"/>
                  </a:lnTo>
                  <a:lnTo>
                    <a:pt x="111" y="406"/>
                  </a:lnTo>
                  <a:lnTo>
                    <a:pt x="108" y="400"/>
                  </a:lnTo>
                  <a:lnTo>
                    <a:pt x="106" y="398"/>
                  </a:lnTo>
                  <a:lnTo>
                    <a:pt x="103" y="395"/>
                  </a:lnTo>
                  <a:lnTo>
                    <a:pt x="103" y="395"/>
                  </a:lnTo>
                  <a:lnTo>
                    <a:pt x="101" y="397"/>
                  </a:lnTo>
                  <a:lnTo>
                    <a:pt x="100" y="398"/>
                  </a:lnTo>
                  <a:lnTo>
                    <a:pt x="97" y="395"/>
                  </a:lnTo>
                  <a:lnTo>
                    <a:pt x="97" y="394"/>
                  </a:lnTo>
                  <a:lnTo>
                    <a:pt x="95" y="392"/>
                  </a:lnTo>
                  <a:lnTo>
                    <a:pt x="94" y="394"/>
                  </a:lnTo>
                  <a:lnTo>
                    <a:pt x="91" y="394"/>
                  </a:lnTo>
                  <a:lnTo>
                    <a:pt x="89" y="397"/>
                  </a:lnTo>
                  <a:lnTo>
                    <a:pt x="88" y="397"/>
                  </a:lnTo>
                  <a:lnTo>
                    <a:pt x="85" y="398"/>
                  </a:lnTo>
                  <a:lnTo>
                    <a:pt x="85" y="398"/>
                  </a:lnTo>
                  <a:lnTo>
                    <a:pt x="83" y="398"/>
                  </a:lnTo>
                  <a:lnTo>
                    <a:pt x="83" y="400"/>
                  </a:lnTo>
                  <a:lnTo>
                    <a:pt x="83" y="401"/>
                  </a:lnTo>
                  <a:lnTo>
                    <a:pt x="79" y="403"/>
                  </a:lnTo>
                  <a:lnTo>
                    <a:pt x="73" y="401"/>
                  </a:lnTo>
                  <a:lnTo>
                    <a:pt x="74" y="401"/>
                  </a:lnTo>
                  <a:lnTo>
                    <a:pt x="77" y="400"/>
                  </a:lnTo>
                  <a:lnTo>
                    <a:pt x="79" y="398"/>
                  </a:lnTo>
                  <a:lnTo>
                    <a:pt x="77" y="395"/>
                  </a:lnTo>
                  <a:lnTo>
                    <a:pt x="77" y="395"/>
                  </a:lnTo>
                  <a:lnTo>
                    <a:pt x="77" y="392"/>
                  </a:lnTo>
                  <a:lnTo>
                    <a:pt x="79" y="390"/>
                  </a:lnTo>
                  <a:lnTo>
                    <a:pt x="77" y="390"/>
                  </a:lnTo>
                  <a:lnTo>
                    <a:pt x="76" y="392"/>
                  </a:lnTo>
                  <a:lnTo>
                    <a:pt x="76" y="389"/>
                  </a:lnTo>
                  <a:lnTo>
                    <a:pt x="74" y="386"/>
                  </a:lnTo>
                  <a:lnTo>
                    <a:pt x="76" y="384"/>
                  </a:lnTo>
                  <a:lnTo>
                    <a:pt x="77" y="383"/>
                  </a:lnTo>
                  <a:lnTo>
                    <a:pt x="77" y="381"/>
                  </a:lnTo>
                  <a:lnTo>
                    <a:pt x="77" y="378"/>
                  </a:lnTo>
                  <a:lnTo>
                    <a:pt x="76" y="375"/>
                  </a:lnTo>
                  <a:lnTo>
                    <a:pt x="73" y="369"/>
                  </a:lnTo>
                  <a:lnTo>
                    <a:pt x="73" y="365"/>
                  </a:lnTo>
                  <a:lnTo>
                    <a:pt x="70" y="362"/>
                  </a:lnTo>
                  <a:lnTo>
                    <a:pt x="71" y="357"/>
                  </a:lnTo>
                  <a:lnTo>
                    <a:pt x="73" y="354"/>
                  </a:lnTo>
                  <a:lnTo>
                    <a:pt x="76" y="352"/>
                  </a:lnTo>
                  <a:lnTo>
                    <a:pt x="76" y="351"/>
                  </a:lnTo>
                  <a:lnTo>
                    <a:pt x="74" y="351"/>
                  </a:lnTo>
                  <a:lnTo>
                    <a:pt x="73" y="352"/>
                  </a:lnTo>
                  <a:lnTo>
                    <a:pt x="73" y="352"/>
                  </a:lnTo>
                  <a:lnTo>
                    <a:pt x="71" y="354"/>
                  </a:lnTo>
                  <a:lnTo>
                    <a:pt x="70" y="359"/>
                  </a:lnTo>
                  <a:lnTo>
                    <a:pt x="68" y="362"/>
                  </a:lnTo>
                  <a:lnTo>
                    <a:pt x="67" y="362"/>
                  </a:lnTo>
                  <a:lnTo>
                    <a:pt x="68" y="363"/>
                  </a:lnTo>
                  <a:lnTo>
                    <a:pt x="68" y="365"/>
                  </a:lnTo>
                  <a:lnTo>
                    <a:pt x="70" y="366"/>
                  </a:lnTo>
                  <a:lnTo>
                    <a:pt x="68" y="368"/>
                  </a:lnTo>
                  <a:lnTo>
                    <a:pt x="68" y="369"/>
                  </a:lnTo>
                  <a:lnTo>
                    <a:pt x="67" y="369"/>
                  </a:lnTo>
                  <a:lnTo>
                    <a:pt x="63" y="371"/>
                  </a:lnTo>
                  <a:lnTo>
                    <a:pt x="60" y="372"/>
                  </a:lnTo>
                  <a:lnTo>
                    <a:pt x="54" y="374"/>
                  </a:lnTo>
                  <a:lnTo>
                    <a:pt x="51" y="374"/>
                  </a:lnTo>
                  <a:lnTo>
                    <a:pt x="48" y="371"/>
                  </a:lnTo>
                  <a:lnTo>
                    <a:pt x="48" y="371"/>
                  </a:lnTo>
                  <a:lnTo>
                    <a:pt x="48" y="369"/>
                  </a:lnTo>
                  <a:lnTo>
                    <a:pt x="45" y="365"/>
                  </a:lnTo>
                  <a:lnTo>
                    <a:pt x="42" y="362"/>
                  </a:lnTo>
                  <a:lnTo>
                    <a:pt x="41" y="362"/>
                  </a:lnTo>
                  <a:lnTo>
                    <a:pt x="39" y="360"/>
                  </a:lnTo>
                  <a:lnTo>
                    <a:pt x="38" y="359"/>
                  </a:lnTo>
                  <a:lnTo>
                    <a:pt x="38" y="357"/>
                  </a:lnTo>
                  <a:lnTo>
                    <a:pt x="38" y="357"/>
                  </a:lnTo>
                  <a:lnTo>
                    <a:pt x="36" y="356"/>
                  </a:lnTo>
                  <a:lnTo>
                    <a:pt x="36" y="356"/>
                  </a:lnTo>
                  <a:lnTo>
                    <a:pt x="33" y="356"/>
                  </a:lnTo>
                  <a:lnTo>
                    <a:pt x="38" y="351"/>
                  </a:lnTo>
                  <a:lnTo>
                    <a:pt x="39" y="348"/>
                  </a:lnTo>
                  <a:lnTo>
                    <a:pt x="41" y="346"/>
                  </a:lnTo>
                  <a:lnTo>
                    <a:pt x="42" y="348"/>
                  </a:lnTo>
                  <a:lnTo>
                    <a:pt x="44" y="348"/>
                  </a:lnTo>
                  <a:lnTo>
                    <a:pt x="45" y="349"/>
                  </a:lnTo>
                  <a:lnTo>
                    <a:pt x="47" y="349"/>
                  </a:lnTo>
                  <a:lnTo>
                    <a:pt x="47" y="351"/>
                  </a:lnTo>
                  <a:lnTo>
                    <a:pt x="47" y="352"/>
                  </a:lnTo>
                  <a:lnTo>
                    <a:pt x="45" y="354"/>
                  </a:lnTo>
                  <a:lnTo>
                    <a:pt x="47" y="354"/>
                  </a:lnTo>
                  <a:lnTo>
                    <a:pt x="48" y="352"/>
                  </a:lnTo>
                  <a:lnTo>
                    <a:pt x="50" y="349"/>
                  </a:lnTo>
                  <a:lnTo>
                    <a:pt x="51" y="349"/>
                  </a:lnTo>
                  <a:lnTo>
                    <a:pt x="51" y="351"/>
                  </a:lnTo>
                  <a:lnTo>
                    <a:pt x="53" y="352"/>
                  </a:lnTo>
                  <a:lnTo>
                    <a:pt x="54" y="354"/>
                  </a:lnTo>
                  <a:lnTo>
                    <a:pt x="56" y="352"/>
                  </a:lnTo>
                  <a:lnTo>
                    <a:pt x="57" y="349"/>
                  </a:lnTo>
                  <a:lnTo>
                    <a:pt x="56" y="349"/>
                  </a:lnTo>
                  <a:lnTo>
                    <a:pt x="54" y="348"/>
                  </a:lnTo>
                  <a:lnTo>
                    <a:pt x="51" y="348"/>
                  </a:lnTo>
                  <a:lnTo>
                    <a:pt x="53" y="346"/>
                  </a:lnTo>
                  <a:lnTo>
                    <a:pt x="54" y="346"/>
                  </a:lnTo>
                  <a:lnTo>
                    <a:pt x="56" y="346"/>
                  </a:lnTo>
                  <a:lnTo>
                    <a:pt x="54" y="345"/>
                  </a:lnTo>
                  <a:lnTo>
                    <a:pt x="53" y="345"/>
                  </a:lnTo>
                  <a:lnTo>
                    <a:pt x="50" y="348"/>
                  </a:lnTo>
                  <a:lnTo>
                    <a:pt x="45" y="348"/>
                  </a:lnTo>
                  <a:lnTo>
                    <a:pt x="41" y="346"/>
                  </a:lnTo>
                  <a:lnTo>
                    <a:pt x="38" y="346"/>
                  </a:lnTo>
                  <a:lnTo>
                    <a:pt x="36" y="346"/>
                  </a:lnTo>
                  <a:lnTo>
                    <a:pt x="36" y="345"/>
                  </a:lnTo>
                  <a:lnTo>
                    <a:pt x="38" y="343"/>
                  </a:lnTo>
                  <a:lnTo>
                    <a:pt x="39" y="342"/>
                  </a:lnTo>
                  <a:lnTo>
                    <a:pt x="39" y="342"/>
                  </a:lnTo>
                  <a:lnTo>
                    <a:pt x="39" y="340"/>
                  </a:lnTo>
                  <a:lnTo>
                    <a:pt x="38" y="342"/>
                  </a:lnTo>
                  <a:lnTo>
                    <a:pt x="36" y="340"/>
                  </a:lnTo>
                  <a:lnTo>
                    <a:pt x="36" y="339"/>
                  </a:lnTo>
                  <a:lnTo>
                    <a:pt x="36" y="339"/>
                  </a:lnTo>
                  <a:lnTo>
                    <a:pt x="36" y="340"/>
                  </a:lnTo>
                  <a:lnTo>
                    <a:pt x="35" y="340"/>
                  </a:lnTo>
                  <a:lnTo>
                    <a:pt x="35" y="339"/>
                  </a:lnTo>
                  <a:lnTo>
                    <a:pt x="35" y="339"/>
                  </a:lnTo>
                  <a:lnTo>
                    <a:pt x="35" y="337"/>
                  </a:lnTo>
                  <a:lnTo>
                    <a:pt x="35" y="337"/>
                  </a:lnTo>
                  <a:lnTo>
                    <a:pt x="35" y="337"/>
                  </a:lnTo>
                  <a:lnTo>
                    <a:pt x="33" y="339"/>
                  </a:lnTo>
                  <a:lnTo>
                    <a:pt x="33" y="340"/>
                  </a:lnTo>
                  <a:lnTo>
                    <a:pt x="33" y="342"/>
                  </a:lnTo>
                  <a:lnTo>
                    <a:pt x="32" y="342"/>
                  </a:lnTo>
                  <a:lnTo>
                    <a:pt x="32" y="342"/>
                  </a:lnTo>
                  <a:lnTo>
                    <a:pt x="30" y="340"/>
                  </a:lnTo>
                  <a:lnTo>
                    <a:pt x="30" y="336"/>
                  </a:lnTo>
                  <a:lnTo>
                    <a:pt x="27" y="336"/>
                  </a:lnTo>
                  <a:lnTo>
                    <a:pt x="27" y="334"/>
                  </a:lnTo>
                  <a:lnTo>
                    <a:pt x="29" y="331"/>
                  </a:lnTo>
                  <a:lnTo>
                    <a:pt x="29" y="330"/>
                  </a:lnTo>
                  <a:lnTo>
                    <a:pt x="27" y="330"/>
                  </a:lnTo>
                  <a:lnTo>
                    <a:pt x="24" y="331"/>
                  </a:lnTo>
                  <a:lnTo>
                    <a:pt x="24" y="330"/>
                  </a:lnTo>
                  <a:lnTo>
                    <a:pt x="24" y="330"/>
                  </a:lnTo>
                  <a:lnTo>
                    <a:pt x="24" y="327"/>
                  </a:lnTo>
                  <a:lnTo>
                    <a:pt x="24" y="327"/>
                  </a:lnTo>
                  <a:lnTo>
                    <a:pt x="24" y="328"/>
                  </a:lnTo>
                  <a:lnTo>
                    <a:pt x="29" y="327"/>
                  </a:lnTo>
                  <a:lnTo>
                    <a:pt x="29" y="327"/>
                  </a:lnTo>
                  <a:lnTo>
                    <a:pt x="25" y="325"/>
                  </a:lnTo>
                  <a:lnTo>
                    <a:pt x="25" y="324"/>
                  </a:lnTo>
                  <a:lnTo>
                    <a:pt x="25" y="322"/>
                  </a:lnTo>
                  <a:lnTo>
                    <a:pt x="29" y="322"/>
                  </a:lnTo>
                  <a:lnTo>
                    <a:pt x="30" y="322"/>
                  </a:lnTo>
                  <a:lnTo>
                    <a:pt x="30" y="321"/>
                  </a:lnTo>
                  <a:lnTo>
                    <a:pt x="29" y="319"/>
                  </a:lnTo>
                  <a:lnTo>
                    <a:pt x="29" y="317"/>
                  </a:lnTo>
                  <a:lnTo>
                    <a:pt x="30" y="316"/>
                  </a:lnTo>
                  <a:lnTo>
                    <a:pt x="33" y="310"/>
                  </a:lnTo>
                  <a:lnTo>
                    <a:pt x="36" y="305"/>
                  </a:lnTo>
                  <a:lnTo>
                    <a:pt x="36" y="305"/>
                  </a:lnTo>
                  <a:lnTo>
                    <a:pt x="38" y="304"/>
                  </a:lnTo>
                  <a:lnTo>
                    <a:pt x="39" y="305"/>
                  </a:lnTo>
                  <a:lnTo>
                    <a:pt x="41" y="305"/>
                  </a:lnTo>
                  <a:lnTo>
                    <a:pt x="41" y="305"/>
                  </a:lnTo>
                  <a:lnTo>
                    <a:pt x="41" y="305"/>
                  </a:lnTo>
                  <a:lnTo>
                    <a:pt x="41" y="302"/>
                  </a:lnTo>
                  <a:lnTo>
                    <a:pt x="42" y="302"/>
                  </a:lnTo>
                  <a:lnTo>
                    <a:pt x="44" y="301"/>
                  </a:lnTo>
                  <a:lnTo>
                    <a:pt x="44" y="299"/>
                  </a:lnTo>
                  <a:lnTo>
                    <a:pt x="42" y="301"/>
                  </a:lnTo>
                  <a:lnTo>
                    <a:pt x="41" y="302"/>
                  </a:lnTo>
                  <a:lnTo>
                    <a:pt x="41" y="301"/>
                  </a:lnTo>
                  <a:lnTo>
                    <a:pt x="41" y="298"/>
                  </a:lnTo>
                  <a:lnTo>
                    <a:pt x="41" y="293"/>
                  </a:lnTo>
                  <a:lnTo>
                    <a:pt x="41" y="293"/>
                  </a:lnTo>
                  <a:lnTo>
                    <a:pt x="42" y="292"/>
                  </a:lnTo>
                  <a:lnTo>
                    <a:pt x="45" y="290"/>
                  </a:lnTo>
                  <a:lnTo>
                    <a:pt x="45" y="290"/>
                  </a:lnTo>
                  <a:lnTo>
                    <a:pt x="45" y="290"/>
                  </a:lnTo>
                  <a:lnTo>
                    <a:pt x="44" y="289"/>
                  </a:lnTo>
                  <a:lnTo>
                    <a:pt x="45" y="287"/>
                  </a:lnTo>
                  <a:lnTo>
                    <a:pt x="45" y="286"/>
                  </a:lnTo>
                  <a:lnTo>
                    <a:pt x="50" y="284"/>
                  </a:lnTo>
                  <a:lnTo>
                    <a:pt x="51" y="286"/>
                  </a:lnTo>
                  <a:lnTo>
                    <a:pt x="54" y="287"/>
                  </a:lnTo>
                  <a:lnTo>
                    <a:pt x="56" y="289"/>
                  </a:lnTo>
                  <a:lnTo>
                    <a:pt x="54" y="289"/>
                  </a:lnTo>
                  <a:lnTo>
                    <a:pt x="54" y="290"/>
                  </a:lnTo>
                  <a:lnTo>
                    <a:pt x="54" y="290"/>
                  </a:lnTo>
                  <a:lnTo>
                    <a:pt x="53" y="290"/>
                  </a:lnTo>
                  <a:lnTo>
                    <a:pt x="54" y="292"/>
                  </a:lnTo>
                  <a:lnTo>
                    <a:pt x="54" y="290"/>
                  </a:lnTo>
                  <a:lnTo>
                    <a:pt x="56" y="289"/>
                  </a:lnTo>
                  <a:lnTo>
                    <a:pt x="57" y="289"/>
                  </a:lnTo>
                  <a:lnTo>
                    <a:pt x="59" y="290"/>
                  </a:lnTo>
                  <a:lnTo>
                    <a:pt x="59" y="290"/>
                  </a:lnTo>
                  <a:lnTo>
                    <a:pt x="62" y="290"/>
                  </a:lnTo>
                  <a:lnTo>
                    <a:pt x="63" y="289"/>
                  </a:lnTo>
                  <a:lnTo>
                    <a:pt x="65" y="286"/>
                  </a:lnTo>
                  <a:lnTo>
                    <a:pt x="68" y="284"/>
                  </a:lnTo>
                  <a:lnTo>
                    <a:pt x="71" y="279"/>
                  </a:lnTo>
                  <a:lnTo>
                    <a:pt x="71" y="276"/>
                  </a:lnTo>
                  <a:lnTo>
                    <a:pt x="73" y="276"/>
                  </a:lnTo>
                  <a:lnTo>
                    <a:pt x="74" y="276"/>
                  </a:lnTo>
                  <a:lnTo>
                    <a:pt x="74" y="279"/>
                  </a:lnTo>
                  <a:lnTo>
                    <a:pt x="76" y="279"/>
                  </a:lnTo>
                  <a:lnTo>
                    <a:pt x="82" y="279"/>
                  </a:lnTo>
                  <a:lnTo>
                    <a:pt x="83" y="278"/>
                  </a:lnTo>
                  <a:lnTo>
                    <a:pt x="86" y="276"/>
                  </a:lnTo>
                  <a:lnTo>
                    <a:pt x="88" y="273"/>
                  </a:lnTo>
                  <a:lnTo>
                    <a:pt x="89" y="272"/>
                  </a:lnTo>
                  <a:lnTo>
                    <a:pt x="89" y="269"/>
                  </a:lnTo>
                  <a:lnTo>
                    <a:pt x="89" y="266"/>
                  </a:lnTo>
                  <a:lnTo>
                    <a:pt x="88" y="263"/>
                  </a:lnTo>
                  <a:lnTo>
                    <a:pt x="88" y="257"/>
                  </a:lnTo>
                  <a:lnTo>
                    <a:pt x="85" y="254"/>
                  </a:lnTo>
                  <a:lnTo>
                    <a:pt x="83" y="252"/>
                  </a:lnTo>
                  <a:lnTo>
                    <a:pt x="82" y="252"/>
                  </a:lnTo>
                  <a:lnTo>
                    <a:pt x="82" y="249"/>
                  </a:lnTo>
                  <a:lnTo>
                    <a:pt x="85" y="249"/>
                  </a:lnTo>
                  <a:lnTo>
                    <a:pt x="86" y="249"/>
                  </a:lnTo>
                  <a:lnTo>
                    <a:pt x="88" y="248"/>
                  </a:lnTo>
                  <a:lnTo>
                    <a:pt x="89" y="246"/>
                  </a:lnTo>
                  <a:lnTo>
                    <a:pt x="89" y="244"/>
                  </a:lnTo>
                  <a:lnTo>
                    <a:pt x="89" y="243"/>
                  </a:lnTo>
                  <a:lnTo>
                    <a:pt x="89" y="241"/>
                  </a:lnTo>
                  <a:lnTo>
                    <a:pt x="88" y="240"/>
                  </a:lnTo>
                  <a:lnTo>
                    <a:pt x="86" y="238"/>
                  </a:lnTo>
                  <a:lnTo>
                    <a:pt x="86" y="238"/>
                  </a:lnTo>
                  <a:lnTo>
                    <a:pt x="85" y="238"/>
                  </a:lnTo>
                  <a:lnTo>
                    <a:pt x="82" y="241"/>
                  </a:lnTo>
                  <a:lnTo>
                    <a:pt x="80" y="241"/>
                  </a:lnTo>
                  <a:lnTo>
                    <a:pt x="79" y="241"/>
                  </a:lnTo>
                  <a:lnTo>
                    <a:pt x="77" y="243"/>
                  </a:lnTo>
                  <a:lnTo>
                    <a:pt x="73" y="244"/>
                  </a:lnTo>
                  <a:lnTo>
                    <a:pt x="71" y="246"/>
                  </a:lnTo>
                  <a:lnTo>
                    <a:pt x="67" y="252"/>
                  </a:lnTo>
                  <a:lnTo>
                    <a:pt x="67" y="254"/>
                  </a:lnTo>
                  <a:lnTo>
                    <a:pt x="65" y="254"/>
                  </a:lnTo>
                  <a:lnTo>
                    <a:pt x="63" y="249"/>
                  </a:lnTo>
                  <a:lnTo>
                    <a:pt x="60" y="246"/>
                  </a:lnTo>
                  <a:lnTo>
                    <a:pt x="59" y="248"/>
                  </a:lnTo>
                  <a:lnTo>
                    <a:pt x="59" y="248"/>
                  </a:lnTo>
                  <a:lnTo>
                    <a:pt x="60" y="249"/>
                  </a:lnTo>
                  <a:lnTo>
                    <a:pt x="62" y="249"/>
                  </a:lnTo>
                  <a:lnTo>
                    <a:pt x="62" y="251"/>
                  </a:lnTo>
                  <a:lnTo>
                    <a:pt x="60" y="252"/>
                  </a:lnTo>
                  <a:lnTo>
                    <a:pt x="59" y="251"/>
                  </a:lnTo>
                  <a:lnTo>
                    <a:pt x="57" y="249"/>
                  </a:lnTo>
                  <a:lnTo>
                    <a:pt x="54" y="248"/>
                  </a:lnTo>
                  <a:lnTo>
                    <a:pt x="47" y="248"/>
                  </a:lnTo>
                  <a:lnTo>
                    <a:pt x="42" y="249"/>
                  </a:lnTo>
                  <a:lnTo>
                    <a:pt x="42" y="249"/>
                  </a:lnTo>
                  <a:lnTo>
                    <a:pt x="41" y="249"/>
                  </a:lnTo>
                  <a:lnTo>
                    <a:pt x="41" y="249"/>
                  </a:lnTo>
                  <a:lnTo>
                    <a:pt x="39" y="251"/>
                  </a:lnTo>
                  <a:lnTo>
                    <a:pt x="39" y="251"/>
                  </a:lnTo>
                  <a:lnTo>
                    <a:pt x="39" y="251"/>
                  </a:lnTo>
                  <a:lnTo>
                    <a:pt x="36" y="251"/>
                  </a:lnTo>
                  <a:lnTo>
                    <a:pt x="33" y="249"/>
                  </a:lnTo>
                  <a:lnTo>
                    <a:pt x="24" y="248"/>
                  </a:lnTo>
                  <a:lnTo>
                    <a:pt x="22" y="246"/>
                  </a:lnTo>
                  <a:lnTo>
                    <a:pt x="19" y="243"/>
                  </a:lnTo>
                  <a:lnTo>
                    <a:pt x="19" y="241"/>
                  </a:lnTo>
                  <a:lnTo>
                    <a:pt x="21" y="240"/>
                  </a:lnTo>
                  <a:lnTo>
                    <a:pt x="21" y="238"/>
                  </a:lnTo>
                  <a:lnTo>
                    <a:pt x="19" y="237"/>
                  </a:lnTo>
                  <a:lnTo>
                    <a:pt x="16" y="232"/>
                  </a:lnTo>
                  <a:lnTo>
                    <a:pt x="15" y="231"/>
                  </a:lnTo>
                  <a:lnTo>
                    <a:pt x="15" y="231"/>
                  </a:lnTo>
                  <a:lnTo>
                    <a:pt x="15" y="231"/>
                  </a:lnTo>
                  <a:lnTo>
                    <a:pt x="16" y="232"/>
                  </a:lnTo>
                  <a:lnTo>
                    <a:pt x="19" y="231"/>
                  </a:lnTo>
                  <a:lnTo>
                    <a:pt x="21" y="228"/>
                  </a:lnTo>
                  <a:lnTo>
                    <a:pt x="22" y="228"/>
                  </a:lnTo>
                  <a:lnTo>
                    <a:pt x="24" y="228"/>
                  </a:lnTo>
                  <a:lnTo>
                    <a:pt x="24" y="228"/>
                  </a:lnTo>
                  <a:lnTo>
                    <a:pt x="24" y="226"/>
                  </a:lnTo>
                  <a:lnTo>
                    <a:pt x="18" y="225"/>
                  </a:lnTo>
                  <a:lnTo>
                    <a:pt x="18" y="226"/>
                  </a:lnTo>
                  <a:lnTo>
                    <a:pt x="9" y="223"/>
                  </a:lnTo>
                  <a:lnTo>
                    <a:pt x="1" y="219"/>
                  </a:lnTo>
                  <a:lnTo>
                    <a:pt x="1" y="219"/>
                  </a:lnTo>
                  <a:lnTo>
                    <a:pt x="0" y="216"/>
                  </a:lnTo>
                  <a:lnTo>
                    <a:pt x="1" y="214"/>
                  </a:lnTo>
                  <a:lnTo>
                    <a:pt x="3" y="214"/>
                  </a:lnTo>
                  <a:lnTo>
                    <a:pt x="3" y="214"/>
                  </a:lnTo>
                  <a:lnTo>
                    <a:pt x="3" y="216"/>
                  </a:lnTo>
                  <a:lnTo>
                    <a:pt x="7" y="213"/>
                  </a:lnTo>
                  <a:lnTo>
                    <a:pt x="9" y="210"/>
                  </a:lnTo>
                  <a:lnTo>
                    <a:pt x="13" y="210"/>
                  </a:lnTo>
                  <a:lnTo>
                    <a:pt x="13" y="210"/>
                  </a:lnTo>
                  <a:lnTo>
                    <a:pt x="15" y="206"/>
                  </a:lnTo>
                  <a:lnTo>
                    <a:pt x="16" y="205"/>
                  </a:lnTo>
                  <a:lnTo>
                    <a:pt x="19" y="203"/>
                  </a:lnTo>
                  <a:lnTo>
                    <a:pt x="21" y="202"/>
                  </a:lnTo>
                  <a:lnTo>
                    <a:pt x="24" y="200"/>
                  </a:lnTo>
                  <a:lnTo>
                    <a:pt x="25" y="202"/>
                  </a:lnTo>
                  <a:lnTo>
                    <a:pt x="25" y="202"/>
                  </a:lnTo>
                  <a:lnTo>
                    <a:pt x="29" y="202"/>
                  </a:lnTo>
                  <a:lnTo>
                    <a:pt x="30" y="202"/>
                  </a:lnTo>
                  <a:lnTo>
                    <a:pt x="32" y="202"/>
                  </a:lnTo>
                  <a:lnTo>
                    <a:pt x="32" y="200"/>
                  </a:lnTo>
                  <a:lnTo>
                    <a:pt x="29" y="199"/>
                  </a:lnTo>
                  <a:lnTo>
                    <a:pt x="29" y="197"/>
                  </a:lnTo>
                  <a:lnTo>
                    <a:pt x="29" y="196"/>
                  </a:lnTo>
                  <a:lnTo>
                    <a:pt x="33" y="193"/>
                  </a:lnTo>
                  <a:lnTo>
                    <a:pt x="36" y="193"/>
                  </a:lnTo>
                  <a:lnTo>
                    <a:pt x="38" y="193"/>
                  </a:lnTo>
                  <a:lnTo>
                    <a:pt x="42" y="190"/>
                  </a:lnTo>
                  <a:lnTo>
                    <a:pt x="45" y="188"/>
                  </a:lnTo>
                  <a:lnTo>
                    <a:pt x="50" y="187"/>
                  </a:lnTo>
                  <a:lnTo>
                    <a:pt x="54" y="187"/>
                  </a:lnTo>
                  <a:lnTo>
                    <a:pt x="54" y="188"/>
                  </a:lnTo>
                  <a:lnTo>
                    <a:pt x="53" y="188"/>
                  </a:lnTo>
                  <a:lnTo>
                    <a:pt x="51" y="188"/>
                  </a:lnTo>
                  <a:lnTo>
                    <a:pt x="53" y="188"/>
                  </a:lnTo>
                  <a:lnTo>
                    <a:pt x="53" y="190"/>
                  </a:lnTo>
                  <a:lnTo>
                    <a:pt x="53" y="191"/>
                  </a:lnTo>
                  <a:lnTo>
                    <a:pt x="51" y="194"/>
                  </a:lnTo>
                  <a:lnTo>
                    <a:pt x="51" y="197"/>
                  </a:lnTo>
                  <a:lnTo>
                    <a:pt x="51" y="199"/>
                  </a:lnTo>
                  <a:lnTo>
                    <a:pt x="50" y="199"/>
                  </a:lnTo>
                  <a:lnTo>
                    <a:pt x="54" y="203"/>
                  </a:lnTo>
                  <a:lnTo>
                    <a:pt x="60" y="203"/>
                  </a:lnTo>
                  <a:lnTo>
                    <a:pt x="63" y="203"/>
                  </a:lnTo>
                  <a:lnTo>
                    <a:pt x="67" y="203"/>
                  </a:lnTo>
                  <a:lnTo>
                    <a:pt x="68" y="205"/>
                  </a:lnTo>
                  <a:lnTo>
                    <a:pt x="73" y="203"/>
                  </a:lnTo>
                  <a:lnTo>
                    <a:pt x="76" y="205"/>
                  </a:lnTo>
                  <a:lnTo>
                    <a:pt x="77" y="205"/>
                  </a:lnTo>
                  <a:lnTo>
                    <a:pt x="80" y="199"/>
                  </a:lnTo>
                  <a:lnTo>
                    <a:pt x="82" y="197"/>
                  </a:lnTo>
                  <a:lnTo>
                    <a:pt x="83" y="199"/>
                  </a:lnTo>
                  <a:lnTo>
                    <a:pt x="85" y="199"/>
                  </a:lnTo>
                  <a:lnTo>
                    <a:pt x="86" y="199"/>
                  </a:lnTo>
                  <a:lnTo>
                    <a:pt x="86" y="200"/>
                  </a:lnTo>
                  <a:lnTo>
                    <a:pt x="86" y="197"/>
                  </a:lnTo>
                  <a:lnTo>
                    <a:pt x="86" y="196"/>
                  </a:lnTo>
                  <a:lnTo>
                    <a:pt x="80" y="193"/>
                  </a:lnTo>
                  <a:lnTo>
                    <a:pt x="77" y="194"/>
                  </a:lnTo>
                  <a:lnTo>
                    <a:pt x="76" y="193"/>
                  </a:lnTo>
                  <a:lnTo>
                    <a:pt x="76" y="191"/>
                  </a:lnTo>
                  <a:lnTo>
                    <a:pt x="73" y="185"/>
                  </a:lnTo>
                  <a:lnTo>
                    <a:pt x="71" y="184"/>
                  </a:lnTo>
                  <a:lnTo>
                    <a:pt x="70" y="184"/>
                  </a:lnTo>
                  <a:lnTo>
                    <a:pt x="68" y="181"/>
                  </a:lnTo>
                  <a:lnTo>
                    <a:pt x="68" y="179"/>
                  </a:lnTo>
                  <a:lnTo>
                    <a:pt x="70" y="178"/>
                  </a:lnTo>
                  <a:lnTo>
                    <a:pt x="71" y="176"/>
                  </a:lnTo>
                  <a:lnTo>
                    <a:pt x="73" y="178"/>
                  </a:lnTo>
                  <a:lnTo>
                    <a:pt x="74" y="181"/>
                  </a:lnTo>
                  <a:lnTo>
                    <a:pt x="74" y="182"/>
                  </a:lnTo>
                  <a:lnTo>
                    <a:pt x="74" y="185"/>
                  </a:lnTo>
                  <a:lnTo>
                    <a:pt x="76" y="188"/>
                  </a:lnTo>
                  <a:lnTo>
                    <a:pt x="80" y="191"/>
                  </a:lnTo>
                  <a:lnTo>
                    <a:pt x="83" y="191"/>
                  </a:lnTo>
                  <a:lnTo>
                    <a:pt x="85" y="191"/>
                  </a:lnTo>
                  <a:lnTo>
                    <a:pt x="86" y="191"/>
                  </a:lnTo>
                  <a:lnTo>
                    <a:pt x="89" y="194"/>
                  </a:lnTo>
                  <a:lnTo>
                    <a:pt x="91" y="194"/>
                  </a:lnTo>
                  <a:lnTo>
                    <a:pt x="97" y="193"/>
                  </a:lnTo>
                  <a:lnTo>
                    <a:pt x="97" y="190"/>
                  </a:lnTo>
                  <a:lnTo>
                    <a:pt x="97" y="188"/>
                  </a:lnTo>
                  <a:lnTo>
                    <a:pt x="95" y="187"/>
                  </a:lnTo>
                  <a:lnTo>
                    <a:pt x="92" y="187"/>
                  </a:lnTo>
                  <a:lnTo>
                    <a:pt x="89" y="185"/>
                  </a:lnTo>
                  <a:lnTo>
                    <a:pt x="86" y="187"/>
                  </a:lnTo>
                  <a:lnTo>
                    <a:pt x="82" y="190"/>
                  </a:lnTo>
                  <a:lnTo>
                    <a:pt x="80" y="188"/>
                  </a:lnTo>
                  <a:lnTo>
                    <a:pt x="79" y="187"/>
                  </a:lnTo>
                  <a:lnTo>
                    <a:pt x="77" y="185"/>
                  </a:lnTo>
                  <a:lnTo>
                    <a:pt x="77" y="181"/>
                  </a:lnTo>
                  <a:lnTo>
                    <a:pt x="79" y="178"/>
                  </a:lnTo>
                  <a:lnTo>
                    <a:pt x="80" y="176"/>
                  </a:lnTo>
                  <a:lnTo>
                    <a:pt x="79" y="175"/>
                  </a:lnTo>
                  <a:lnTo>
                    <a:pt x="76" y="173"/>
                  </a:lnTo>
                  <a:lnTo>
                    <a:pt x="70" y="175"/>
                  </a:lnTo>
                  <a:lnTo>
                    <a:pt x="70" y="173"/>
                  </a:lnTo>
                  <a:lnTo>
                    <a:pt x="70" y="172"/>
                  </a:lnTo>
                  <a:lnTo>
                    <a:pt x="68" y="175"/>
                  </a:lnTo>
                  <a:lnTo>
                    <a:pt x="65" y="175"/>
                  </a:lnTo>
                  <a:lnTo>
                    <a:pt x="62" y="175"/>
                  </a:lnTo>
                  <a:lnTo>
                    <a:pt x="56" y="172"/>
                  </a:lnTo>
                  <a:lnTo>
                    <a:pt x="54" y="168"/>
                  </a:lnTo>
                  <a:lnTo>
                    <a:pt x="53" y="167"/>
                  </a:lnTo>
                  <a:lnTo>
                    <a:pt x="51" y="159"/>
                  </a:lnTo>
                  <a:lnTo>
                    <a:pt x="48" y="156"/>
                  </a:lnTo>
                  <a:lnTo>
                    <a:pt x="33" y="141"/>
                  </a:lnTo>
                  <a:lnTo>
                    <a:pt x="27" y="138"/>
                  </a:lnTo>
                  <a:lnTo>
                    <a:pt x="22" y="133"/>
                  </a:lnTo>
                  <a:lnTo>
                    <a:pt x="21" y="133"/>
                  </a:lnTo>
                  <a:lnTo>
                    <a:pt x="19" y="132"/>
                  </a:lnTo>
                  <a:lnTo>
                    <a:pt x="16" y="130"/>
                  </a:lnTo>
                  <a:lnTo>
                    <a:pt x="18" y="129"/>
                  </a:lnTo>
                  <a:lnTo>
                    <a:pt x="19" y="129"/>
                  </a:lnTo>
                  <a:lnTo>
                    <a:pt x="18" y="130"/>
                  </a:lnTo>
                  <a:lnTo>
                    <a:pt x="19" y="130"/>
                  </a:lnTo>
                  <a:lnTo>
                    <a:pt x="21" y="130"/>
                  </a:lnTo>
                  <a:lnTo>
                    <a:pt x="21" y="129"/>
                  </a:lnTo>
                  <a:lnTo>
                    <a:pt x="22" y="124"/>
                  </a:lnTo>
                  <a:lnTo>
                    <a:pt x="24" y="117"/>
                  </a:lnTo>
                  <a:lnTo>
                    <a:pt x="24" y="114"/>
                  </a:lnTo>
                  <a:lnTo>
                    <a:pt x="32" y="114"/>
                  </a:lnTo>
                  <a:lnTo>
                    <a:pt x="38" y="114"/>
                  </a:lnTo>
                  <a:lnTo>
                    <a:pt x="39" y="112"/>
                  </a:lnTo>
                  <a:lnTo>
                    <a:pt x="47" y="112"/>
                  </a:lnTo>
                  <a:lnTo>
                    <a:pt x="48" y="111"/>
                  </a:lnTo>
                  <a:lnTo>
                    <a:pt x="51" y="108"/>
                  </a:lnTo>
                  <a:lnTo>
                    <a:pt x="56" y="103"/>
                  </a:lnTo>
                  <a:lnTo>
                    <a:pt x="59" y="97"/>
                  </a:lnTo>
                  <a:lnTo>
                    <a:pt x="60" y="95"/>
                  </a:lnTo>
                  <a:lnTo>
                    <a:pt x="60" y="97"/>
                  </a:lnTo>
                  <a:lnTo>
                    <a:pt x="60" y="95"/>
                  </a:lnTo>
                  <a:lnTo>
                    <a:pt x="60" y="94"/>
                  </a:lnTo>
                  <a:lnTo>
                    <a:pt x="62" y="88"/>
                  </a:lnTo>
                  <a:lnTo>
                    <a:pt x="63" y="83"/>
                  </a:lnTo>
                  <a:lnTo>
                    <a:pt x="71" y="71"/>
                  </a:lnTo>
                  <a:lnTo>
                    <a:pt x="74" y="67"/>
                  </a:lnTo>
                  <a:lnTo>
                    <a:pt x="76" y="64"/>
                  </a:lnTo>
                  <a:lnTo>
                    <a:pt x="77" y="62"/>
                  </a:lnTo>
                  <a:lnTo>
                    <a:pt x="77" y="64"/>
                  </a:lnTo>
                  <a:lnTo>
                    <a:pt x="77" y="65"/>
                  </a:lnTo>
                  <a:lnTo>
                    <a:pt x="77" y="65"/>
                  </a:lnTo>
                  <a:lnTo>
                    <a:pt x="77" y="65"/>
                  </a:lnTo>
                  <a:lnTo>
                    <a:pt x="76" y="67"/>
                  </a:lnTo>
                  <a:lnTo>
                    <a:pt x="74" y="68"/>
                  </a:lnTo>
                  <a:lnTo>
                    <a:pt x="74" y="68"/>
                  </a:lnTo>
                  <a:lnTo>
                    <a:pt x="76" y="68"/>
                  </a:lnTo>
                  <a:lnTo>
                    <a:pt x="77" y="68"/>
                  </a:lnTo>
                  <a:lnTo>
                    <a:pt x="79" y="67"/>
                  </a:lnTo>
                  <a:lnTo>
                    <a:pt x="88" y="64"/>
                  </a:lnTo>
                  <a:lnTo>
                    <a:pt x="91" y="59"/>
                  </a:lnTo>
                  <a:lnTo>
                    <a:pt x="92" y="59"/>
                  </a:lnTo>
                  <a:lnTo>
                    <a:pt x="98" y="53"/>
                  </a:lnTo>
                  <a:lnTo>
                    <a:pt x="98" y="53"/>
                  </a:lnTo>
                  <a:lnTo>
                    <a:pt x="100" y="54"/>
                  </a:lnTo>
                  <a:lnTo>
                    <a:pt x="98" y="57"/>
                  </a:lnTo>
                  <a:lnTo>
                    <a:pt x="100" y="57"/>
                  </a:lnTo>
                  <a:lnTo>
                    <a:pt x="98" y="62"/>
                  </a:lnTo>
                  <a:lnTo>
                    <a:pt x="100" y="62"/>
                  </a:lnTo>
                  <a:lnTo>
                    <a:pt x="101" y="65"/>
                  </a:lnTo>
                  <a:lnTo>
                    <a:pt x="101" y="62"/>
                  </a:lnTo>
                  <a:lnTo>
                    <a:pt x="101" y="61"/>
                  </a:lnTo>
                  <a:lnTo>
                    <a:pt x="101" y="57"/>
                  </a:lnTo>
                  <a:lnTo>
                    <a:pt x="101" y="56"/>
                  </a:lnTo>
                  <a:lnTo>
                    <a:pt x="103" y="57"/>
                  </a:lnTo>
                  <a:lnTo>
                    <a:pt x="108" y="56"/>
                  </a:lnTo>
                  <a:lnTo>
                    <a:pt x="103" y="54"/>
                  </a:lnTo>
                  <a:lnTo>
                    <a:pt x="100" y="51"/>
                  </a:lnTo>
                  <a:lnTo>
                    <a:pt x="98" y="51"/>
                  </a:lnTo>
                  <a:lnTo>
                    <a:pt x="103" y="45"/>
                  </a:lnTo>
                  <a:lnTo>
                    <a:pt x="108" y="42"/>
                  </a:lnTo>
                  <a:lnTo>
                    <a:pt x="109" y="42"/>
                  </a:lnTo>
                  <a:lnTo>
                    <a:pt x="109" y="42"/>
                  </a:lnTo>
                  <a:lnTo>
                    <a:pt x="109" y="44"/>
                  </a:lnTo>
                  <a:lnTo>
                    <a:pt x="109" y="45"/>
                  </a:lnTo>
                  <a:lnTo>
                    <a:pt x="108" y="45"/>
                  </a:lnTo>
                  <a:lnTo>
                    <a:pt x="108" y="47"/>
                  </a:lnTo>
                  <a:lnTo>
                    <a:pt x="109" y="47"/>
                  </a:lnTo>
                  <a:lnTo>
                    <a:pt x="111" y="47"/>
                  </a:lnTo>
                  <a:lnTo>
                    <a:pt x="112" y="45"/>
                  </a:lnTo>
                  <a:lnTo>
                    <a:pt x="117" y="45"/>
                  </a:lnTo>
                  <a:lnTo>
                    <a:pt x="118" y="44"/>
                  </a:lnTo>
                  <a:lnTo>
                    <a:pt x="118" y="44"/>
                  </a:lnTo>
                  <a:lnTo>
                    <a:pt x="124" y="44"/>
                  </a:lnTo>
                  <a:lnTo>
                    <a:pt x="126" y="42"/>
                  </a:lnTo>
                  <a:lnTo>
                    <a:pt x="129" y="39"/>
                  </a:lnTo>
                  <a:lnTo>
                    <a:pt x="132" y="36"/>
                  </a:lnTo>
                  <a:lnTo>
                    <a:pt x="133" y="35"/>
                  </a:lnTo>
                  <a:lnTo>
                    <a:pt x="136" y="29"/>
                  </a:lnTo>
                  <a:lnTo>
                    <a:pt x="139" y="26"/>
                  </a:lnTo>
                  <a:lnTo>
                    <a:pt x="142" y="22"/>
                  </a:lnTo>
                  <a:lnTo>
                    <a:pt x="144" y="22"/>
                  </a:lnTo>
                  <a:lnTo>
                    <a:pt x="142" y="22"/>
                  </a:lnTo>
                  <a:lnTo>
                    <a:pt x="141" y="24"/>
                  </a:lnTo>
                  <a:lnTo>
                    <a:pt x="142" y="27"/>
                  </a:lnTo>
                  <a:lnTo>
                    <a:pt x="152" y="30"/>
                  </a:lnTo>
                  <a:lnTo>
                    <a:pt x="153" y="30"/>
                  </a:lnTo>
                  <a:lnTo>
                    <a:pt x="153" y="33"/>
                  </a:lnTo>
                  <a:lnTo>
                    <a:pt x="153" y="35"/>
                  </a:lnTo>
                  <a:lnTo>
                    <a:pt x="152" y="38"/>
                  </a:lnTo>
                  <a:lnTo>
                    <a:pt x="147" y="41"/>
                  </a:lnTo>
                  <a:lnTo>
                    <a:pt x="149" y="41"/>
                  </a:lnTo>
                  <a:lnTo>
                    <a:pt x="149" y="44"/>
                  </a:lnTo>
                  <a:lnTo>
                    <a:pt x="150" y="44"/>
                  </a:lnTo>
                  <a:lnTo>
                    <a:pt x="152" y="42"/>
                  </a:lnTo>
                  <a:lnTo>
                    <a:pt x="153" y="42"/>
                  </a:lnTo>
                  <a:lnTo>
                    <a:pt x="158" y="38"/>
                  </a:lnTo>
                  <a:lnTo>
                    <a:pt x="158" y="35"/>
                  </a:lnTo>
                  <a:lnTo>
                    <a:pt x="159" y="35"/>
                  </a:lnTo>
                  <a:lnTo>
                    <a:pt x="162" y="35"/>
                  </a:lnTo>
                  <a:lnTo>
                    <a:pt x="164" y="36"/>
                  </a:lnTo>
                  <a:lnTo>
                    <a:pt x="165" y="38"/>
                  </a:lnTo>
                  <a:lnTo>
                    <a:pt x="164" y="41"/>
                  </a:lnTo>
                  <a:lnTo>
                    <a:pt x="164" y="42"/>
                  </a:lnTo>
                  <a:lnTo>
                    <a:pt x="165" y="44"/>
                  </a:lnTo>
                  <a:lnTo>
                    <a:pt x="168" y="44"/>
                  </a:lnTo>
                  <a:lnTo>
                    <a:pt x="171" y="45"/>
                  </a:lnTo>
                  <a:lnTo>
                    <a:pt x="174" y="42"/>
                  </a:lnTo>
                  <a:lnTo>
                    <a:pt x="177" y="42"/>
                  </a:lnTo>
                  <a:lnTo>
                    <a:pt x="179" y="42"/>
                  </a:lnTo>
                  <a:lnTo>
                    <a:pt x="182" y="41"/>
                  </a:lnTo>
                  <a:lnTo>
                    <a:pt x="188" y="42"/>
                  </a:lnTo>
                  <a:lnTo>
                    <a:pt x="190" y="42"/>
                  </a:lnTo>
                  <a:lnTo>
                    <a:pt x="191" y="42"/>
                  </a:lnTo>
                  <a:lnTo>
                    <a:pt x="194" y="44"/>
                  </a:lnTo>
                  <a:lnTo>
                    <a:pt x="194" y="45"/>
                  </a:lnTo>
                  <a:lnTo>
                    <a:pt x="193" y="48"/>
                  </a:lnTo>
                  <a:lnTo>
                    <a:pt x="193" y="50"/>
                  </a:lnTo>
                  <a:lnTo>
                    <a:pt x="193" y="51"/>
                  </a:lnTo>
                  <a:lnTo>
                    <a:pt x="194" y="51"/>
                  </a:lnTo>
                  <a:lnTo>
                    <a:pt x="194" y="54"/>
                  </a:lnTo>
                  <a:lnTo>
                    <a:pt x="196" y="54"/>
                  </a:lnTo>
                  <a:lnTo>
                    <a:pt x="200" y="54"/>
                  </a:lnTo>
                  <a:lnTo>
                    <a:pt x="200" y="54"/>
                  </a:lnTo>
                  <a:lnTo>
                    <a:pt x="200" y="56"/>
                  </a:lnTo>
                  <a:lnTo>
                    <a:pt x="199" y="57"/>
                  </a:lnTo>
                  <a:lnTo>
                    <a:pt x="208" y="59"/>
                  </a:lnTo>
                  <a:lnTo>
                    <a:pt x="208" y="57"/>
                  </a:lnTo>
                  <a:lnTo>
                    <a:pt x="211" y="57"/>
                  </a:lnTo>
                  <a:lnTo>
                    <a:pt x="214" y="56"/>
                  </a:lnTo>
                  <a:lnTo>
                    <a:pt x="215" y="56"/>
                  </a:lnTo>
                  <a:lnTo>
                    <a:pt x="217" y="59"/>
                  </a:lnTo>
                  <a:lnTo>
                    <a:pt x="218" y="59"/>
                  </a:lnTo>
                  <a:lnTo>
                    <a:pt x="220" y="59"/>
                  </a:lnTo>
                  <a:lnTo>
                    <a:pt x="225" y="56"/>
                  </a:lnTo>
                  <a:lnTo>
                    <a:pt x="228" y="56"/>
                  </a:lnTo>
                  <a:lnTo>
                    <a:pt x="229" y="56"/>
                  </a:lnTo>
                  <a:lnTo>
                    <a:pt x="231" y="56"/>
                  </a:lnTo>
                  <a:lnTo>
                    <a:pt x="237" y="59"/>
                  </a:lnTo>
                  <a:lnTo>
                    <a:pt x="238" y="59"/>
                  </a:lnTo>
                  <a:lnTo>
                    <a:pt x="241" y="64"/>
                  </a:lnTo>
                  <a:lnTo>
                    <a:pt x="243" y="64"/>
                  </a:lnTo>
                  <a:lnTo>
                    <a:pt x="244" y="62"/>
                  </a:lnTo>
                  <a:lnTo>
                    <a:pt x="244" y="62"/>
                  </a:lnTo>
                  <a:lnTo>
                    <a:pt x="246" y="64"/>
                  </a:lnTo>
                  <a:lnTo>
                    <a:pt x="249" y="64"/>
                  </a:lnTo>
                  <a:lnTo>
                    <a:pt x="249" y="65"/>
                  </a:lnTo>
                  <a:lnTo>
                    <a:pt x="250" y="67"/>
                  </a:lnTo>
                  <a:lnTo>
                    <a:pt x="258" y="68"/>
                  </a:lnTo>
                  <a:lnTo>
                    <a:pt x="263" y="68"/>
                  </a:lnTo>
                  <a:lnTo>
                    <a:pt x="269" y="68"/>
                  </a:lnTo>
                  <a:lnTo>
                    <a:pt x="270" y="68"/>
                  </a:lnTo>
                  <a:lnTo>
                    <a:pt x="273" y="68"/>
                  </a:lnTo>
                  <a:lnTo>
                    <a:pt x="278" y="73"/>
                  </a:lnTo>
                  <a:lnTo>
                    <a:pt x="281" y="73"/>
                  </a:lnTo>
                  <a:lnTo>
                    <a:pt x="281" y="74"/>
                  </a:lnTo>
                  <a:lnTo>
                    <a:pt x="288" y="76"/>
                  </a:lnTo>
                  <a:lnTo>
                    <a:pt x="291" y="73"/>
                  </a:lnTo>
                  <a:lnTo>
                    <a:pt x="294" y="73"/>
                  </a:lnTo>
                  <a:lnTo>
                    <a:pt x="299" y="71"/>
                  </a:lnTo>
                  <a:lnTo>
                    <a:pt x="301" y="71"/>
                  </a:lnTo>
                  <a:lnTo>
                    <a:pt x="304" y="71"/>
                  </a:lnTo>
                  <a:lnTo>
                    <a:pt x="305" y="71"/>
                  </a:lnTo>
                  <a:lnTo>
                    <a:pt x="305" y="70"/>
                  </a:lnTo>
                  <a:lnTo>
                    <a:pt x="311" y="73"/>
                  </a:lnTo>
                  <a:lnTo>
                    <a:pt x="316" y="77"/>
                  </a:lnTo>
                  <a:lnTo>
                    <a:pt x="317" y="79"/>
                  </a:lnTo>
                  <a:lnTo>
                    <a:pt x="325" y="83"/>
                  </a:lnTo>
                  <a:lnTo>
                    <a:pt x="326" y="85"/>
                  </a:lnTo>
                  <a:lnTo>
                    <a:pt x="328" y="86"/>
                  </a:lnTo>
                  <a:lnTo>
                    <a:pt x="328" y="86"/>
                  </a:lnTo>
                  <a:lnTo>
                    <a:pt x="329" y="86"/>
                  </a:lnTo>
                  <a:lnTo>
                    <a:pt x="332" y="86"/>
                  </a:lnTo>
                  <a:lnTo>
                    <a:pt x="332" y="86"/>
                  </a:lnTo>
                  <a:lnTo>
                    <a:pt x="334" y="88"/>
                  </a:lnTo>
                  <a:lnTo>
                    <a:pt x="340" y="88"/>
                  </a:lnTo>
                  <a:lnTo>
                    <a:pt x="345" y="88"/>
                  </a:lnTo>
                  <a:lnTo>
                    <a:pt x="355" y="91"/>
                  </a:lnTo>
                  <a:lnTo>
                    <a:pt x="361" y="99"/>
                  </a:lnTo>
                  <a:lnTo>
                    <a:pt x="366" y="102"/>
                  </a:lnTo>
                  <a:lnTo>
                    <a:pt x="368" y="105"/>
                  </a:lnTo>
                  <a:lnTo>
                    <a:pt x="370" y="106"/>
                  </a:lnTo>
                  <a:lnTo>
                    <a:pt x="378" y="111"/>
                  </a:lnTo>
                  <a:lnTo>
                    <a:pt x="381" y="111"/>
                  </a:lnTo>
                  <a:lnTo>
                    <a:pt x="386" y="114"/>
                  </a:lnTo>
                  <a:lnTo>
                    <a:pt x="389" y="114"/>
                  </a:lnTo>
                  <a:lnTo>
                    <a:pt x="393" y="114"/>
                  </a:lnTo>
                  <a:lnTo>
                    <a:pt x="396" y="115"/>
                  </a:lnTo>
                  <a:lnTo>
                    <a:pt x="402" y="120"/>
                  </a:lnTo>
                  <a:lnTo>
                    <a:pt x="404" y="120"/>
                  </a:lnTo>
                  <a:lnTo>
                    <a:pt x="404" y="120"/>
                  </a:lnTo>
                  <a:lnTo>
                    <a:pt x="401" y="115"/>
                  </a:lnTo>
                  <a:lnTo>
                    <a:pt x="401" y="115"/>
                  </a:lnTo>
                  <a:lnTo>
                    <a:pt x="398" y="114"/>
                  </a:lnTo>
                  <a:lnTo>
                    <a:pt x="396" y="112"/>
                  </a:lnTo>
                  <a:lnTo>
                    <a:pt x="395" y="112"/>
                  </a:lnTo>
                  <a:lnTo>
                    <a:pt x="395" y="111"/>
                  </a:lnTo>
                  <a:lnTo>
                    <a:pt x="395" y="109"/>
                  </a:lnTo>
                  <a:lnTo>
                    <a:pt x="396" y="109"/>
                  </a:lnTo>
                  <a:lnTo>
                    <a:pt x="398" y="109"/>
                  </a:lnTo>
                  <a:lnTo>
                    <a:pt x="399" y="109"/>
                  </a:lnTo>
                  <a:lnTo>
                    <a:pt x="399" y="109"/>
                  </a:lnTo>
                  <a:lnTo>
                    <a:pt x="398" y="109"/>
                  </a:lnTo>
                  <a:lnTo>
                    <a:pt x="398" y="108"/>
                  </a:lnTo>
                  <a:lnTo>
                    <a:pt x="396" y="106"/>
                  </a:lnTo>
                  <a:lnTo>
                    <a:pt x="395" y="106"/>
                  </a:lnTo>
                  <a:lnTo>
                    <a:pt x="398" y="99"/>
                  </a:lnTo>
                  <a:lnTo>
                    <a:pt x="399" y="100"/>
                  </a:lnTo>
                  <a:lnTo>
                    <a:pt x="401" y="99"/>
                  </a:lnTo>
                  <a:lnTo>
                    <a:pt x="402" y="99"/>
                  </a:lnTo>
                  <a:lnTo>
                    <a:pt x="404" y="99"/>
                  </a:lnTo>
                  <a:lnTo>
                    <a:pt x="404" y="95"/>
                  </a:lnTo>
                  <a:lnTo>
                    <a:pt x="404" y="94"/>
                  </a:lnTo>
                  <a:lnTo>
                    <a:pt x="404" y="94"/>
                  </a:lnTo>
                  <a:lnTo>
                    <a:pt x="408" y="92"/>
                  </a:lnTo>
                  <a:lnTo>
                    <a:pt x="413" y="94"/>
                  </a:lnTo>
                  <a:lnTo>
                    <a:pt x="413" y="92"/>
                  </a:lnTo>
                  <a:lnTo>
                    <a:pt x="413" y="91"/>
                  </a:lnTo>
                  <a:lnTo>
                    <a:pt x="413" y="89"/>
                  </a:lnTo>
                  <a:lnTo>
                    <a:pt x="413" y="88"/>
                  </a:lnTo>
                  <a:lnTo>
                    <a:pt x="413" y="86"/>
                  </a:lnTo>
                  <a:lnTo>
                    <a:pt x="413" y="86"/>
                  </a:lnTo>
                  <a:lnTo>
                    <a:pt x="416" y="86"/>
                  </a:lnTo>
                  <a:lnTo>
                    <a:pt x="416" y="88"/>
                  </a:lnTo>
                  <a:lnTo>
                    <a:pt x="417" y="89"/>
                  </a:lnTo>
                  <a:lnTo>
                    <a:pt x="417" y="91"/>
                  </a:lnTo>
                  <a:lnTo>
                    <a:pt x="422" y="91"/>
                  </a:lnTo>
                  <a:lnTo>
                    <a:pt x="422" y="92"/>
                  </a:lnTo>
                  <a:lnTo>
                    <a:pt x="419" y="94"/>
                  </a:lnTo>
                  <a:lnTo>
                    <a:pt x="419" y="95"/>
                  </a:lnTo>
                  <a:lnTo>
                    <a:pt x="416" y="100"/>
                  </a:lnTo>
                  <a:lnTo>
                    <a:pt x="416" y="102"/>
                  </a:lnTo>
                  <a:lnTo>
                    <a:pt x="419" y="99"/>
                  </a:lnTo>
                  <a:lnTo>
                    <a:pt x="423" y="97"/>
                  </a:lnTo>
                  <a:lnTo>
                    <a:pt x="425" y="95"/>
                  </a:lnTo>
                  <a:lnTo>
                    <a:pt x="428" y="95"/>
                  </a:lnTo>
                  <a:lnTo>
                    <a:pt x="429" y="94"/>
                  </a:lnTo>
                  <a:lnTo>
                    <a:pt x="430" y="94"/>
                  </a:lnTo>
                  <a:lnTo>
                    <a:pt x="431" y="92"/>
                  </a:lnTo>
                  <a:lnTo>
                    <a:pt x="431" y="88"/>
                  </a:lnTo>
                  <a:lnTo>
                    <a:pt x="434" y="86"/>
                  </a:lnTo>
                  <a:lnTo>
                    <a:pt x="437" y="88"/>
                  </a:lnTo>
                  <a:lnTo>
                    <a:pt x="437" y="86"/>
                  </a:lnTo>
                  <a:lnTo>
                    <a:pt x="440" y="86"/>
                  </a:lnTo>
                  <a:lnTo>
                    <a:pt x="440" y="86"/>
                  </a:lnTo>
                  <a:lnTo>
                    <a:pt x="437" y="85"/>
                  </a:lnTo>
                  <a:lnTo>
                    <a:pt x="436" y="85"/>
                  </a:lnTo>
                  <a:lnTo>
                    <a:pt x="436" y="85"/>
                  </a:lnTo>
                  <a:lnTo>
                    <a:pt x="437" y="85"/>
                  </a:lnTo>
                  <a:lnTo>
                    <a:pt x="437" y="83"/>
                  </a:lnTo>
                  <a:lnTo>
                    <a:pt x="440" y="83"/>
                  </a:lnTo>
                  <a:lnTo>
                    <a:pt x="441" y="85"/>
                  </a:lnTo>
                  <a:lnTo>
                    <a:pt x="442" y="85"/>
                  </a:lnTo>
                  <a:lnTo>
                    <a:pt x="443" y="83"/>
                  </a:lnTo>
                  <a:lnTo>
                    <a:pt x="448" y="79"/>
                  </a:lnTo>
                  <a:lnTo>
                    <a:pt x="449" y="77"/>
                  </a:lnTo>
                  <a:lnTo>
                    <a:pt x="452" y="77"/>
                  </a:lnTo>
                  <a:lnTo>
                    <a:pt x="453" y="79"/>
                  </a:lnTo>
                  <a:lnTo>
                    <a:pt x="454" y="77"/>
                  </a:lnTo>
                  <a:lnTo>
                    <a:pt x="455" y="76"/>
                  </a:lnTo>
                  <a:lnTo>
                    <a:pt x="455" y="74"/>
                  </a:lnTo>
                  <a:lnTo>
                    <a:pt x="458" y="73"/>
                  </a:lnTo>
                  <a:lnTo>
                    <a:pt x="460" y="70"/>
                  </a:lnTo>
                  <a:lnTo>
                    <a:pt x="462" y="70"/>
                  </a:lnTo>
                  <a:lnTo>
                    <a:pt x="464" y="70"/>
                  </a:lnTo>
                  <a:lnTo>
                    <a:pt x="465" y="71"/>
                  </a:lnTo>
                  <a:lnTo>
                    <a:pt x="466" y="71"/>
                  </a:lnTo>
                  <a:lnTo>
                    <a:pt x="468" y="71"/>
                  </a:lnTo>
                  <a:lnTo>
                    <a:pt x="468" y="71"/>
                  </a:lnTo>
                  <a:lnTo>
                    <a:pt x="470" y="71"/>
                  </a:lnTo>
                  <a:lnTo>
                    <a:pt x="472" y="68"/>
                  </a:lnTo>
                  <a:lnTo>
                    <a:pt x="472" y="68"/>
                  </a:lnTo>
                  <a:lnTo>
                    <a:pt x="472" y="68"/>
                  </a:lnTo>
                  <a:lnTo>
                    <a:pt x="474" y="71"/>
                  </a:lnTo>
                  <a:lnTo>
                    <a:pt x="474" y="71"/>
                  </a:lnTo>
                  <a:lnTo>
                    <a:pt x="472" y="74"/>
                  </a:lnTo>
                  <a:lnTo>
                    <a:pt x="462" y="82"/>
                  </a:lnTo>
                  <a:lnTo>
                    <a:pt x="459" y="86"/>
                  </a:lnTo>
                  <a:lnTo>
                    <a:pt x="458" y="86"/>
                  </a:lnTo>
                  <a:lnTo>
                    <a:pt x="455" y="88"/>
                  </a:lnTo>
                  <a:lnTo>
                    <a:pt x="453" y="88"/>
                  </a:lnTo>
                  <a:lnTo>
                    <a:pt x="452" y="89"/>
                  </a:lnTo>
                  <a:lnTo>
                    <a:pt x="449" y="89"/>
                  </a:lnTo>
                  <a:lnTo>
                    <a:pt x="446" y="91"/>
                  </a:lnTo>
                  <a:lnTo>
                    <a:pt x="443" y="91"/>
                  </a:lnTo>
                  <a:lnTo>
                    <a:pt x="443" y="91"/>
                  </a:lnTo>
                  <a:lnTo>
                    <a:pt x="442" y="95"/>
                  </a:lnTo>
                  <a:lnTo>
                    <a:pt x="441" y="97"/>
                  </a:lnTo>
                  <a:lnTo>
                    <a:pt x="440" y="99"/>
                  </a:lnTo>
                  <a:lnTo>
                    <a:pt x="437" y="100"/>
                  </a:lnTo>
                  <a:lnTo>
                    <a:pt x="435" y="100"/>
                  </a:lnTo>
                  <a:lnTo>
                    <a:pt x="434" y="103"/>
                  </a:lnTo>
                  <a:lnTo>
                    <a:pt x="431" y="106"/>
                  </a:lnTo>
                  <a:lnTo>
                    <a:pt x="430" y="109"/>
                  </a:lnTo>
                  <a:lnTo>
                    <a:pt x="429" y="111"/>
                  </a:lnTo>
                  <a:lnTo>
                    <a:pt x="428" y="114"/>
                  </a:lnTo>
                  <a:lnTo>
                    <a:pt x="425" y="115"/>
                  </a:lnTo>
                  <a:lnTo>
                    <a:pt x="428" y="117"/>
                  </a:lnTo>
                  <a:lnTo>
                    <a:pt x="428" y="117"/>
                  </a:lnTo>
                  <a:lnTo>
                    <a:pt x="429" y="118"/>
                  </a:lnTo>
                  <a:lnTo>
                    <a:pt x="430" y="118"/>
                  </a:lnTo>
                  <a:lnTo>
                    <a:pt x="429" y="117"/>
                  </a:lnTo>
                  <a:lnTo>
                    <a:pt x="428" y="115"/>
                  </a:lnTo>
                  <a:lnTo>
                    <a:pt x="428" y="115"/>
                  </a:lnTo>
                  <a:lnTo>
                    <a:pt x="428" y="115"/>
                  </a:lnTo>
                  <a:lnTo>
                    <a:pt x="435" y="115"/>
                  </a:lnTo>
                  <a:lnTo>
                    <a:pt x="436" y="115"/>
                  </a:lnTo>
                  <a:lnTo>
                    <a:pt x="437" y="114"/>
                  </a:lnTo>
                  <a:lnTo>
                    <a:pt x="436" y="114"/>
                  </a:lnTo>
                  <a:lnTo>
                    <a:pt x="435" y="114"/>
                  </a:lnTo>
                  <a:lnTo>
                    <a:pt x="435" y="112"/>
                  </a:lnTo>
                  <a:lnTo>
                    <a:pt x="435" y="111"/>
                  </a:lnTo>
                  <a:lnTo>
                    <a:pt x="435" y="109"/>
                  </a:lnTo>
                  <a:lnTo>
                    <a:pt x="435" y="108"/>
                  </a:lnTo>
                  <a:lnTo>
                    <a:pt x="435" y="106"/>
                  </a:lnTo>
                  <a:lnTo>
                    <a:pt x="436" y="105"/>
                  </a:lnTo>
                  <a:lnTo>
                    <a:pt x="440" y="103"/>
                  </a:lnTo>
                  <a:lnTo>
                    <a:pt x="441" y="103"/>
                  </a:lnTo>
                  <a:lnTo>
                    <a:pt x="442" y="102"/>
                  </a:lnTo>
                  <a:lnTo>
                    <a:pt x="446" y="100"/>
                  </a:lnTo>
                  <a:lnTo>
                    <a:pt x="446" y="99"/>
                  </a:lnTo>
                  <a:lnTo>
                    <a:pt x="447" y="97"/>
                  </a:lnTo>
                  <a:lnTo>
                    <a:pt x="447" y="95"/>
                  </a:lnTo>
                  <a:lnTo>
                    <a:pt x="446" y="95"/>
                  </a:lnTo>
                  <a:lnTo>
                    <a:pt x="447" y="94"/>
                  </a:lnTo>
                  <a:lnTo>
                    <a:pt x="448" y="94"/>
                  </a:lnTo>
                  <a:lnTo>
                    <a:pt x="448" y="94"/>
                  </a:lnTo>
                  <a:lnTo>
                    <a:pt x="452" y="94"/>
                  </a:lnTo>
                  <a:lnTo>
                    <a:pt x="452" y="95"/>
                  </a:lnTo>
                  <a:lnTo>
                    <a:pt x="452" y="97"/>
                  </a:lnTo>
                  <a:lnTo>
                    <a:pt x="453" y="97"/>
                  </a:lnTo>
                  <a:lnTo>
                    <a:pt x="453" y="94"/>
                  </a:lnTo>
                  <a:lnTo>
                    <a:pt x="454" y="94"/>
                  </a:lnTo>
                  <a:lnTo>
                    <a:pt x="454" y="94"/>
                  </a:lnTo>
                  <a:lnTo>
                    <a:pt x="454" y="94"/>
                  </a:lnTo>
                  <a:lnTo>
                    <a:pt x="455" y="94"/>
                  </a:lnTo>
                  <a:lnTo>
                    <a:pt x="455" y="97"/>
                  </a:lnTo>
                  <a:lnTo>
                    <a:pt x="455" y="100"/>
                  </a:lnTo>
                  <a:lnTo>
                    <a:pt x="455" y="103"/>
                  </a:lnTo>
                  <a:lnTo>
                    <a:pt x="458" y="100"/>
                  </a:lnTo>
                  <a:lnTo>
                    <a:pt x="458" y="99"/>
                  </a:lnTo>
                  <a:lnTo>
                    <a:pt x="460" y="92"/>
                  </a:lnTo>
                  <a:lnTo>
                    <a:pt x="462" y="89"/>
                  </a:lnTo>
                  <a:lnTo>
                    <a:pt x="464" y="86"/>
                  </a:lnTo>
                  <a:lnTo>
                    <a:pt x="466" y="85"/>
                  </a:lnTo>
                  <a:lnTo>
                    <a:pt x="472" y="80"/>
                  </a:lnTo>
                  <a:lnTo>
                    <a:pt x="478" y="80"/>
                  </a:lnTo>
                  <a:lnTo>
                    <a:pt x="478" y="79"/>
                  </a:lnTo>
                  <a:lnTo>
                    <a:pt x="480" y="77"/>
                  </a:lnTo>
                  <a:lnTo>
                    <a:pt x="480" y="77"/>
                  </a:lnTo>
                  <a:lnTo>
                    <a:pt x="482" y="76"/>
                  </a:lnTo>
                  <a:lnTo>
                    <a:pt x="482" y="76"/>
                  </a:lnTo>
                  <a:lnTo>
                    <a:pt x="482" y="79"/>
                  </a:lnTo>
                  <a:lnTo>
                    <a:pt x="482" y="79"/>
                  </a:lnTo>
                  <a:lnTo>
                    <a:pt x="478" y="80"/>
                  </a:lnTo>
                  <a:lnTo>
                    <a:pt x="478" y="82"/>
                  </a:lnTo>
                  <a:lnTo>
                    <a:pt x="478" y="83"/>
                  </a:lnTo>
                  <a:lnTo>
                    <a:pt x="478" y="85"/>
                  </a:lnTo>
                  <a:lnTo>
                    <a:pt x="480" y="85"/>
                  </a:lnTo>
                  <a:lnTo>
                    <a:pt x="480" y="85"/>
                  </a:lnTo>
                  <a:lnTo>
                    <a:pt x="482" y="83"/>
                  </a:lnTo>
                  <a:lnTo>
                    <a:pt x="484" y="82"/>
                  </a:lnTo>
                  <a:lnTo>
                    <a:pt x="488" y="76"/>
                  </a:lnTo>
                  <a:lnTo>
                    <a:pt x="488" y="74"/>
                  </a:lnTo>
                  <a:lnTo>
                    <a:pt x="490" y="71"/>
                  </a:lnTo>
                  <a:lnTo>
                    <a:pt x="490" y="68"/>
                  </a:lnTo>
                  <a:lnTo>
                    <a:pt x="496" y="67"/>
                  </a:lnTo>
                  <a:lnTo>
                    <a:pt x="497" y="65"/>
                  </a:lnTo>
                  <a:lnTo>
                    <a:pt x="492" y="64"/>
                  </a:lnTo>
                  <a:lnTo>
                    <a:pt x="492" y="64"/>
                  </a:lnTo>
                  <a:lnTo>
                    <a:pt x="492" y="62"/>
                  </a:lnTo>
                  <a:lnTo>
                    <a:pt x="492" y="62"/>
                  </a:lnTo>
                  <a:lnTo>
                    <a:pt x="490" y="61"/>
                  </a:lnTo>
                  <a:lnTo>
                    <a:pt x="490" y="59"/>
                  </a:lnTo>
                  <a:lnTo>
                    <a:pt x="490" y="57"/>
                  </a:lnTo>
                  <a:lnTo>
                    <a:pt x="490" y="56"/>
                  </a:lnTo>
                  <a:lnTo>
                    <a:pt x="492" y="54"/>
                  </a:lnTo>
                  <a:lnTo>
                    <a:pt x="492" y="53"/>
                  </a:lnTo>
                  <a:lnTo>
                    <a:pt x="494" y="54"/>
                  </a:lnTo>
                  <a:lnTo>
                    <a:pt x="496" y="56"/>
                  </a:lnTo>
                  <a:lnTo>
                    <a:pt x="501" y="61"/>
                  </a:lnTo>
                  <a:lnTo>
                    <a:pt x="502" y="64"/>
                  </a:lnTo>
                  <a:lnTo>
                    <a:pt x="503" y="65"/>
                  </a:lnTo>
                  <a:lnTo>
                    <a:pt x="507" y="73"/>
                  </a:lnTo>
                  <a:lnTo>
                    <a:pt x="508" y="76"/>
                  </a:lnTo>
                  <a:lnTo>
                    <a:pt x="508" y="80"/>
                  </a:lnTo>
                  <a:lnTo>
                    <a:pt x="509" y="82"/>
                  </a:lnTo>
                  <a:lnTo>
                    <a:pt x="509" y="83"/>
                  </a:lnTo>
                  <a:lnTo>
                    <a:pt x="514" y="91"/>
                  </a:lnTo>
                  <a:lnTo>
                    <a:pt x="516" y="94"/>
                  </a:lnTo>
                  <a:lnTo>
                    <a:pt x="519" y="95"/>
                  </a:lnTo>
                  <a:lnTo>
                    <a:pt x="521" y="97"/>
                  </a:lnTo>
                  <a:lnTo>
                    <a:pt x="522" y="97"/>
                  </a:lnTo>
                  <a:lnTo>
                    <a:pt x="525" y="97"/>
                  </a:lnTo>
                  <a:lnTo>
                    <a:pt x="527" y="94"/>
                  </a:lnTo>
                  <a:lnTo>
                    <a:pt x="527" y="92"/>
                  </a:lnTo>
                  <a:lnTo>
                    <a:pt x="526" y="89"/>
                  </a:lnTo>
                  <a:lnTo>
                    <a:pt x="526" y="88"/>
                  </a:lnTo>
                  <a:lnTo>
                    <a:pt x="526" y="86"/>
                  </a:lnTo>
                  <a:lnTo>
                    <a:pt x="527" y="83"/>
                  </a:lnTo>
                  <a:lnTo>
                    <a:pt x="527" y="83"/>
                  </a:lnTo>
                  <a:lnTo>
                    <a:pt x="527" y="80"/>
                  </a:lnTo>
                  <a:lnTo>
                    <a:pt x="527" y="82"/>
                  </a:lnTo>
                  <a:lnTo>
                    <a:pt x="528" y="80"/>
                  </a:lnTo>
                  <a:lnTo>
                    <a:pt x="528" y="80"/>
                  </a:lnTo>
                  <a:lnTo>
                    <a:pt x="531" y="79"/>
                  </a:lnTo>
                  <a:lnTo>
                    <a:pt x="531" y="77"/>
                  </a:lnTo>
                  <a:lnTo>
                    <a:pt x="532" y="76"/>
                  </a:lnTo>
                  <a:lnTo>
                    <a:pt x="532" y="74"/>
                  </a:lnTo>
                  <a:lnTo>
                    <a:pt x="532" y="74"/>
                  </a:lnTo>
                  <a:lnTo>
                    <a:pt x="531" y="74"/>
                  </a:lnTo>
                  <a:lnTo>
                    <a:pt x="531" y="74"/>
                  </a:lnTo>
                  <a:lnTo>
                    <a:pt x="528" y="74"/>
                  </a:lnTo>
                  <a:lnTo>
                    <a:pt x="531" y="73"/>
                  </a:lnTo>
                  <a:lnTo>
                    <a:pt x="532" y="71"/>
                  </a:lnTo>
                  <a:lnTo>
                    <a:pt x="533" y="70"/>
                  </a:lnTo>
                  <a:lnTo>
                    <a:pt x="533" y="70"/>
                  </a:lnTo>
                  <a:lnTo>
                    <a:pt x="534" y="70"/>
                  </a:lnTo>
                  <a:lnTo>
                    <a:pt x="534" y="70"/>
                  </a:lnTo>
                  <a:lnTo>
                    <a:pt x="537" y="71"/>
                  </a:lnTo>
                  <a:lnTo>
                    <a:pt x="537" y="73"/>
                  </a:lnTo>
                  <a:lnTo>
                    <a:pt x="537" y="76"/>
                  </a:lnTo>
                  <a:lnTo>
                    <a:pt x="537" y="77"/>
                  </a:lnTo>
                  <a:lnTo>
                    <a:pt x="537" y="83"/>
                  </a:lnTo>
                  <a:lnTo>
                    <a:pt x="539" y="83"/>
                  </a:lnTo>
                  <a:lnTo>
                    <a:pt x="539" y="85"/>
                  </a:lnTo>
                  <a:lnTo>
                    <a:pt x="539" y="86"/>
                  </a:lnTo>
                  <a:lnTo>
                    <a:pt x="537" y="92"/>
                  </a:lnTo>
                  <a:lnTo>
                    <a:pt x="537" y="94"/>
                  </a:lnTo>
                  <a:lnTo>
                    <a:pt x="537" y="95"/>
                  </a:lnTo>
                  <a:lnTo>
                    <a:pt x="537" y="95"/>
                  </a:lnTo>
                  <a:lnTo>
                    <a:pt x="537" y="97"/>
                  </a:lnTo>
                  <a:lnTo>
                    <a:pt x="539" y="97"/>
                  </a:lnTo>
                  <a:lnTo>
                    <a:pt x="541" y="97"/>
                  </a:lnTo>
                  <a:lnTo>
                    <a:pt x="541" y="97"/>
                  </a:lnTo>
                  <a:lnTo>
                    <a:pt x="547" y="97"/>
                  </a:lnTo>
                  <a:lnTo>
                    <a:pt x="547" y="95"/>
                  </a:lnTo>
                  <a:lnTo>
                    <a:pt x="549" y="95"/>
                  </a:lnTo>
                  <a:lnTo>
                    <a:pt x="551" y="92"/>
                  </a:lnTo>
                  <a:lnTo>
                    <a:pt x="551" y="91"/>
                  </a:lnTo>
                  <a:lnTo>
                    <a:pt x="551" y="91"/>
                  </a:lnTo>
                  <a:lnTo>
                    <a:pt x="551" y="88"/>
                  </a:lnTo>
                  <a:lnTo>
                    <a:pt x="553" y="83"/>
                  </a:lnTo>
                  <a:lnTo>
                    <a:pt x="553" y="82"/>
                  </a:lnTo>
                  <a:lnTo>
                    <a:pt x="553" y="82"/>
                  </a:lnTo>
                  <a:lnTo>
                    <a:pt x="555" y="80"/>
                  </a:lnTo>
                  <a:lnTo>
                    <a:pt x="557" y="82"/>
                  </a:lnTo>
                  <a:lnTo>
                    <a:pt x="557" y="80"/>
                  </a:lnTo>
                  <a:lnTo>
                    <a:pt x="563" y="82"/>
                  </a:lnTo>
                  <a:lnTo>
                    <a:pt x="565" y="80"/>
                  </a:lnTo>
                  <a:lnTo>
                    <a:pt x="569" y="82"/>
                  </a:lnTo>
                  <a:lnTo>
                    <a:pt x="571" y="82"/>
                  </a:lnTo>
                  <a:lnTo>
                    <a:pt x="575" y="83"/>
                  </a:lnTo>
                  <a:lnTo>
                    <a:pt x="580" y="86"/>
                  </a:lnTo>
                  <a:lnTo>
                    <a:pt x="581" y="88"/>
                  </a:lnTo>
                  <a:lnTo>
                    <a:pt x="587" y="95"/>
                  </a:lnTo>
                  <a:lnTo>
                    <a:pt x="589" y="97"/>
                  </a:lnTo>
                  <a:lnTo>
                    <a:pt x="593" y="97"/>
                  </a:lnTo>
                  <a:lnTo>
                    <a:pt x="605" y="100"/>
                  </a:lnTo>
                  <a:lnTo>
                    <a:pt x="606" y="102"/>
                  </a:lnTo>
                  <a:lnTo>
                    <a:pt x="610" y="105"/>
                  </a:lnTo>
                  <a:lnTo>
                    <a:pt x="611" y="106"/>
                  </a:lnTo>
                  <a:lnTo>
                    <a:pt x="613" y="108"/>
                  </a:lnTo>
                  <a:lnTo>
                    <a:pt x="618" y="109"/>
                  </a:lnTo>
                  <a:lnTo>
                    <a:pt x="624" y="112"/>
                  </a:lnTo>
                  <a:lnTo>
                    <a:pt x="624" y="112"/>
                  </a:lnTo>
                  <a:lnTo>
                    <a:pt x="627" y="112"/>
                  </a:lnTo>
                  <a:lnTo>
                    <a:pt x="628" y="112"/>
                  </a:lnTo>
                  <a:lnTo>
                    <a:pt x="634" y="114"/>
                  </a:lnTo>
                  <a:lnTo>
                    <a:pt x="636" y="114"/>
                  </a:lnTo>
                  <a:lnTo>
                    <a:pt x="636" y="114"/>
                  </a:lnTo>
                  <a:lnTo>
                    <a:pt x="637" y="115"/>
                  </a:lnTo>
                  <a:lnTo>
                    <a:pt x="640" y="115"/>
                  </a:lnTo>
                  <a:lnTo>
                    <a:pt x="640" y="114"/>
                  </a:lnTo>
                  <a:lnTo>
                    <a:pt x="637" y="111"/>
                  </a:lnTo>
                  <a:lnTo>
                    <a:pt x="637" y="111"/>
                  </a:lnTo>
                  <a:lnTo>
                    <a:pt x="639" y="111"/>
                  </a:lnTo>
                  <a:lnTo>
                    <a:pt x="642" y="111"/>
                  </a:lnTo>
                  <a:lnTo>
                    <a:pt x="642" y="111"/>
                  </a:lnTo>
                  <a:lnTo>
                    <a:pt x="643" y="111"/>
                  </a:lnTo>
                  <a:lnTo>
                    <a:pt x="645" y="111"/>
                  </a:lnTo>
                  <a:lnTo>
                    <a:pt x="648" y="112"/>
                  </a:lnTo>
                  <a:lnTo>
                    <a:pt x="649" y="114"/>
                  </a:lnTo>
                  <a:lnTo>
                    <a:pt x="652" y="115"/>
                  </a:lnTo>
                  <a:lnTo>
                    <a:pt x="657" y="118"/>
                  </a:lnTo>
                  <a:lnTo>
                    <a:pt x="660" y="121"/>
                  </a:lnTo>
                  <a:lnTo>
                    <a:pt x="661" y="124"/>
                  </a:lnTo>
                  <a:lnTo>
                    <a:pt x="663" y="127"/>
                  </a:lnTo>
                  <a:lnTo>
                    <a:pt x="665" y="129"/>
                  </a:lnTo>
                  <a:lnTo>
                    <a:pt x="665" y="129"/>
                  </a:lnTo>
                  <a:lnTo>
                    <a:pt x="665" y="129"/>
                  </a:lnTo>
                  <a:lnTo>
                    <a:pt x="666" y="130"/>
                  </a:lnTo>
                  <a:lnTo>
                    <a:pt x="665" y="133"/>
                  </a:lnTo>
                  <a:lnTo>
                    <a:pt x="665" y="133"/>
                  </a:lnTo>
                  <a:lnTo>
                    <a:pt x="663" y="133"/>
                  </a:lnTo>
                  <a:lnTo>
                    <a:pt x="661" y="135"/>
                  </a:lnTo>
                  <a:lnTo>
                    <a:pt x="655" y="133"/>
                  </a:lnTo>
                  <a:lnTo>
                    <a:pt x="654" y="137"/>
                  </a:lnTo>
                  <a:lnTo>
                    <a:pt x="651" y="138"/>
                  </a:lnTo>
                  <a:lnTo>
                    <a:pt x="651" y="140"/>
                  </a:lnTo>
                  <a:lnTo>
                    <a:pt x="651" y="140"/>
                  </a:lnTo>
                  <a:lnTo>
                    <a:pt x="651" y="143"/>
                  </a:lnTo>
                  <a:lnTo>
                    <a:pt x="651" y="143"/>
                  </a:lnTo>
                  <a:lnTo>
                    <a:pt x="648" y="146"/>
                  </a:lnTo>
                  <a:lnTo>
                    <a:pt x="648" y="146"/>
                  </a:lnTo>
                  <a:lnTo>
                    <a:pt x="649" y="147"/>
                  </a:lnTo>
                  <a:lnTo>
                    <a:pt x="651" y="149"/>
                  </a:lnTo>
                  <a:lnTo>
                    <a:pt x="652" y="149"/>
                  </a:lnTo>
                  <a:lnTo>
                    <a:pt x="654" y="149"/>
                  </a:lnTo>
                  <a:lnTo>
                    <a:pt x="657" y="150"/>
                  </a:lnTo>
                  <a:lnTo>
                    <a:pt x="660" y="152"/>
                  </a:lnTo>
                  <a:lnTo>
                    <a:pt x="661" y="152"/>
                  </a:lnTo>
                  <a:lnTo>
                    <a:pt x="663" y="152"/>
                  </a:lnTo>
                  <a:lnTo>
                    <a:pt x="665" y="152"/>
                  </a:lnTo>
                  <a:lnTo>
                    <a:pt x="666" y="153"/>
                  </a:lnTo>
                  <a:lnTo>
                    <a:pt x="669" y="153"/>
                  </a:lnTo>
                  <a:lnTo>
                    <a:pt x="675" y="153"/>
                  </a:lnTo>
                  <a:lnTo>
                    <a:pt x="677" y="153"/>
                  </a:lnTo>
                  <a:lnTo>
                    <a:pt x="678" y="153"/>
                  </a:lnTo>
                  <a:lnTo>
                    <a:pt x="683" y="153"/>
                  </a:lnTo>
                  <a:lnTo>
                    <a:pt x="684" y="153"/>
                  </a:lnTo>
                  <a:lnTo>
                    <a:pt x="685" y="152"/>
                  </a:lnTo>
                  <a:lnTo>
                    <a:pt x="685" y="152"/>
                  </a:lnTo>
                  <a:lnTo>
                    <a:pt x="689" y="152"/>
                  </a:lnTo>
                  <a:lnTo>
                    <a:pt x="694" y="150"/>
                  </a:lnTo>
                  <a:lnTo>
                    <a:pt x="695" y="150"/>
                  </a:lnTo>
                  <a:lnTo>
                    <a:pt x="697" y="150"/>
                  </a:lnTo>
                  <a:lnTo>
                    <a:pt x="698" y="149"/>
                  </a:lnTo>
                  <a:lnTo>
                    <a:pt x="700" y="149"/>
                  </a:lnTo>
                  <a:lnTo>
                    <a:pt x="700" y="150"/>
                  </a:lnTo>
                  <a:lnTo>
                    <a:pt x="701" y="150"/>
                  </a:lnTo>
                  <a:lnTo>
                    <a:pt x="703" y="150"/>
                  </a:lnTo>
                  <a:lnTo>
                    <a:pt x="704" y="149"/>
                  </a:lnTo>
                  <a:lnTo>
                    <a:pt x="710" y="144"/>
                  </a:lnTo>
                  <a:lnTo>
                    <a:pt x="712" y="144"/>
                  </a:lnTo>
                  <a:lnTo>
                    <a:pt x="713" y="143"/>
                  </a:lnTo>
                  <a:lnTo>
                    <a:pt x="713" y="143"/>
                  </a:lnTo>
                  <a:lnTo>
                    <a:pt x="713" y="144"/>
                  </a:lnTo>
                  <a:lnTo>
                    <a:pt x="715" y="147"/>
                  </a:lnTo>
                  <a:lnTo>
                    <a:pt x="715" y="147"/>
                  </a:lnTo>
                  <a:lnTo>
                    <a:pt x="716" y="147"/>
                  </a:lnTo>
                  <a:lnTo>
                    <a:pt x="716" y="149"/>
                  </a:lnTo>
                  <a:lnTo>
                    <a:pt x="718" y="152"/>
                  </a:lnTo>
                  <a:lnTo>
                    <a:pt x="719" y="152"/>
                  </a:lnTo>
                  <a:lnTo>
                    <a:pt x="724" y="152"/>
                  </a:lnTo>
                  <a:lnTo>
                    <a:pt x="725" y="152"/>
                  </a:lnTo>
                  <a:lnTo>
                    <a:pt x="725" y="153"/>
                  </a:lnTo>
                  <a:lnTo>
                    <a:pt x="727" y="155"/>
                  </a:lnTo>
                  <a:lnTo>
                    <a:pt x="727" y="158"/>
                  </a:lnTo>
                  <a:lnTo>
                    <a:pt x="727" y="159"/>
                  </a:lnTo>
                  <a:lnTo>
                    <a:pt x="728" y="161"/>
                  </a:lnTo>
                  <a:lnTo>
                    <a:pt x="728" y="162"/>
                  </a:lnTo>
                  <a:lnTo>
                    <a:pt x="728" y="161"/>
                  </a:lnTo>
                  <a:lnTo>
                    <a:pt x="730" y="156"/>
                  </a:lnTo>
                  <a:lnTo>
                    <a:pt x="730" y="156"/>
                  </a:lnTo>
                  <a:lnTo>
                    <a:pt x="731" y="156"/>
                  </a:lnTo>
                  <a:lnTo>
                    <a:pt x="731" y="156"/>
                  </a:lnTo>
                  <a:lnTo>
                    <a:pt x="733" y="159"/>
                  </a:lnTo>
                  <a:lnTo>
                    <a:pt x="735" y="162"/>
                  </a:lnTo>
                  <a:lnTo>
                    <a:pt x="739" y="167"/>
                  </a:lnTo>
                  <a:lnTo>
                    <a:pt x="739" y="168"/>
                  </a:lnTo>
                  <a:lnTo>
                    <a:pt x="739" y="170"/>
                  </a:lnTo>
                  <a:lnTo>
                    <a:pt x="739" y="172"/>
                  </a:lnTo>
                  <a:lnTo>
                    <a:pt x="739" y="172"/>
                  </a:lnTo>
                  <a:lnTo>
                    <a:pt x="738" y="173"/>
                  </a:lnTo>
                  <a:lnTo>
                    <a:pt x="736" y="173"/>
                  </a:lnTo>
                  <a:lnTo>
                    <a:pt x="735" y="173"/>
                  </a:lnTo>
                  <a:lnTo>
                    <a:pt x="733" y="173"/>
                  </a:lnTo>
                  <a:lnTo>
                    <a:pt x="733" y="172"/>
                  </a:lnTo>
                  <a:lnTo>
                    <a:pt x="733" y="173"/>
                  </a:lnTo>
                  <a:lnTo>
                    <a:pt x="736" y="178"/>
                  </a:lnTo>
                  <a:lnTo>
                    <a:pt x="736" y="179"/>
                  </a:lnTo>
                  <a:lnTo>
                    <a:pt x="738" y="179"/>
                  </a:lnTo>
                  <a:lnTo>
                    <a:pt x="738" y="181"/>
                  </a:lnTo>
                  <a:lnTo>
                    <a:pt x="739" y="181"/>
                  </a:lnTo>
                  <a:lnTo>
                    <a:pt x="739" y="182"/>
                  </a:lnTo>
                  <a:lnTo>
                    <a:pt x="742" y="185"/>
                  </a:lnTo>
                  <a:lnTo>
                    <a:pt x="742" y="187"/>
                  </a:lnTo>
                  <a:lnTo>
                    <a:pt x="745" y="191"/>
                  </a:lnTo>
                  <a:lnTo>
                    <a:pt x="747" y="193"/>
                  </a:lnTo>
                  <a:lnTo>
                    <a:pt x="747" y="194"/>
                  </a:lnTo>
                  <a:lnTo>
                    <a:pt x="748" y="194"/>
                  </a:lnTo>
                  <a:lnTo>
                    <a:pt x="748" y="193"/>
                  </a:lnTo>
                  <a:lnTo>
                    <a:pt x="744" y="187"/>
                  </a:lnTo>
                  <a:lnTo>
                    <a:pt x="742" y="184"/>
                  </a:lnTo>
                  <a:lnTo>
                    <a:pt x="742" y="182"/>
                  </a:lnTo>
                  <a:lnTo>
                    <a:pt x="742" y="181"/>
                  </a:lnTo>
                  <a:lnTo>
                    <a:pt x="742" y="176"/>
                  </a:lnTo>
                  <a:lnTo>
                    <a:pt x="742" y="176"/>
                  </a:lnTo>
                  <a:lnTo>
                    <a:pt x="744" y="175"/>
                  </a:lnTo>
                  <a:lnTo>
                    <a:pt x="745" y="178"/>
                  </a:lnTo>
                  <a:lnTo>
                    <a:pt x="745" y="178"/>
                  </a:lnTo>
                  <a:lnTo>
                    <a:pt x="745" y="178"/>
                  </a:lnTo>
                  <a:lnTo>
                    <a:pt x="747" y="176"/>
                  </a:lnTo>
                  <a:lnTo>
                    <a:pt x="747" y="178"/>
                  </a:lnTo>
                  <a:lnTo>
                    <a:pt x="748" y="179"/>
                  </a:lnTo>
                  <a:lnTo>
                    <a:pt x="750" y="179"/>
                  </a:lnTo>
                  <a:lnTo>
                    <a:pt x="748" y="176"/>
                  </a:lnTo>
                  <a:lnTo>
                    <a:pt x="747" y="175"/>
                  </a:lnTo>
                  <a:lnTo>
                    <a:pt x="747" y="173"/>
                  </a:lnTo>
                  <a:lnTo>
                    <a:pt x="747" y="172"/>
                  </a:lnTo>
                  <a:lnTo>
                    <a:pt x="747" y="172"/>
                  </a:lnTo>
                  <a:lnTo>
                    <a:pt x="745" y="168"/>
                  </a:lnTo>
                  <a:lnTo>
                    <a:pt x="744" y="167"/>
                  </a:lnTo>
                  <a:lnTo>
                    <a:pt x="744" y="162"/>
                  </a:lnTo>
                  <a:lnTo>
                    <a:pt x="744" y="161"/>
                  </a:lnTo>
                  <a:lnTo>
                    <a:pt x="744" y="159"/>
                  </a:lnTo>
                  <a:lnTo>
                    <a:pt x="744" y="159"/>
                  </a:lnTo>
                  <a:lnTo>
                    <a:pt x="742" y="156"/>
                  </a:lnTo>
                  <a:lnTo>
                    <a:pt x="741" y="155"/>
                  </a:lnTo>
                  <a:lnTo>
                    <a:pt x="739" y="153"/>
                  </a:lnTo>
                  <a:lnTo>
                    <a:pt x="739" y="152"/>
                  </a:lnTo>
                  <a:lnTo>
                    <a:pt x="739" y="149"/>
                  </a:lnTo>
                  <a:lnTo>
                    <a:pt x="741" y="147"/>
                  </a:lnTo>
                  <a:lnTo>
                    <a:pt x="742" y="146"/>
                  </a:lnTo>
                  <a:lnTo>
                    <a:pt x="742" y="144"/>
                  </a:lnTo>
                  <a:lnTo>
                    <a:pt x="741" y="143"/>
                  </a:lnTo>
                  <a:lnTo>
                    <a:pt x="741" y="141"/>
                  </a:lnTo>
                  <a:lnTo>
                    <a:pt x="742" y="143"/>
                  </a:lnTo>
                  <a:lnTo>
                    <a:pt x="745" y="141"/>
                  </a:lnTo>
                  <a:lnTo>
                    <a:pt x="745" y="141"/>
                  </a:lnTo>
                  <a:lnTo>
                    <a:pt x="747" y="141"/>
                  </a:lnTo>
                  <a:lnTo>
                    <a:pt x="748" y="140"/>
                  </a:lnTo>
                  <a:lnTo>
                    <a:pt x="750" y="140"/>
                  </a:lnTo>
                  <a:lnTo>
                    <a:pt x="751" y="140"/>
                  </a:lnTo>
                  <a:lnTo>
                    <a:pt x="751" y="140"/>
                  </a:lnTo>
                  <a:lnTo>
                    <a:pt x="753" y="138"/>
                  </a:lnTo>
                  <a:lnTo>
                    <a:pt x="753" y="138"/>
                  </a:lnTo>
                  <a:lnTo>
                    <a:pt x="754" y="137"/>
                  </a:lnTo>
                  <a:lnTo>
                    <a:pt x="754" y="137"/>
                  </a:lnTo>
                  <a:lnTo>
                    <a:pt x="757" y="137"/>
                  </a:lnTo>
                  <a:lnTo>
                    <a:pt x="757" y="137"/>
                  </a:lnTo>
                  <a:lnTo>
                    <a:pt x="757" y="137"/>
                  </a:lnTo>
                  <a:lnTo>
                    <a:pt x="757" y="133"/>
                  </a:lnTo>
                  <a:lnTo>
                    <a:pt x="759" y="132"/>
                  </a:lnTo>
                  <a:lnTo>
                    <a:pt x="760" y="130"/>
                  </a:lnTo>
                  <a:lnTo>
                    <a:pt x="762" y="130"/>
                  </a:lnTo>
                  <a:lnTo>
                    <a:pt x="763" y="129"/>
                  </a:lnTo>
                  <a:lnTo>
                    <a:pt x="763" y="129"/>
                  </a:lnTo>
                  <a:lnTo>
                    <a:pt x="765" y="127"/>
                  </a:lnTo>
                  <a:lnTo>
                    <a:pt x="766" y="126"/>
                  </a:lnTo>
                  <a:lnTo>
                    <a:pt x="766" y="123"/>
                  </a:lnTo>
                  <a:lnTo>
                    <a:pt x="766" y="123"/>
                  </a:lnTo>
                  <a:lnTo>
                    <a:pt x="763" y="121"/>
                  </a:lnTo>
                  <a:lnTo>
                    <a:pt x="763" y="123"/>
                  </a:lnTo>
                  <a:lnTo>
                    <a:pt x="760" y="124"/>
                  </a:lnTo>
                  <a:lnTo>
                    <a:pt x="757" y="126"/>
                  </a:lnTo>
                  <a:lnTo>
                    <a:pt x="756" y="127"/>
                  </a:lnTo>
                  <a:lnTo>
                    <a:pt x="756" y="130"/>
                  </a:lnTo>
                  <a:lnTo>
                    <a:pt x="756" y="132"/>
                  </a:lnTo>
                  <a:lnTo>
                    <a:pt x="754" y="130"/>
                  </a:lnTo>
                  <a:lnTo>
                    <a:pt x="753" y="130"/>
                  </a:lnTo>
                  <a:lnTo>
                    <a:pt x="751" y="130"/>
                  </a:lnTo>
                  <a:lnTo>
                    <a:pt x="750" y="132"/>
                  </a:lnTo>
                  <a:lnTo>
                    <a:pt x="750" y="133"/>
                  </a:lnTo>
                  <a:lnTo>
                    <a:pt x="747" y="133"/>
                  </a:lnTo>
                  <a:lnTo>
                    <a:pt x="745" y="132"/>
                  </a:lnTo>
                  <a:lnTo>
                    <a:pt x="744" y="132"/>
                  </a:lnTo>
                  <a:lnTo>
                    <a:pt x="742" y="133"/>
                  </a:lnTo>
                  <a:lnTo>
                    <a:pt x="742" y="135"/>
                  </a:lnTo>
                  <a:lnTo>
                    <a:pt x="742" y="137"/>
                  </a:lnTo>
                  <a:lnTo>
                    <a:pt x="742" y="138"/>
                  </a:lnTo>
                  <a:lnTo>
                    <a:pt x="738" y="138"/>
                  </a:lnTo>
                  <a:lnTo>
                    <a:pt x="738" y="138"/>
                  </a:lnTo>
                  <a:lnTo>
                    <a:pt x="736" y="138"/>
                  </a:lnTo>
                  <a:lnTo>
                    <a:pt x="735" y="138"/>
                  </a:lnTo>
                  <a:lnTo>
                    <a:pt x="735" y="137"/>
                  </a:lnTo>
                  <a:lnTo>
                    <a:pt x="730" y="133"/>
                  </a:lnTo>
                  <a:lnTo>
                    <a:pt x="730" y="133"/>
                  </a:lnTo>
                  <a:lnTo>
                    <a:pt x="731" y="130"/>
                  </a:lnTo>
                  <a:lnTo>
                    <a:pt x="735" y="123"/>
                  </a:lnTo>
                  <a:lnTo>
                    <a:pt x="735" y="123"/>
                  </a:lnTo>
                  <a:lnTo>
                    <a:pt x="742" y="121"/>
                  </a:lnTo>
                  <a:lnTo>
                    <a:pt x="745" y="120"/>
                  </a:lnTo>
                  <a:lnTo>
                    <a:pt x="753" y="117"/>
                  </a:lnTo>
                  <a:lnTo>
                    <a:pt x="754" y="115"/>
                  </a:lnTo>
                  <a:lnTo>
                    <a:pt x="759" y="112"/>
                  </a:lnTo>
                  <a:lnTo>
                    <a:pt x="762" y="112"/>
                  </a:lnTo>
                  <a:lnTo>
                    <a:pt x="763" y="112"/>
                  </a:lnTo>
                  <a:lnTo>
                    <a:pt x="765" y="114"/>
                  </a:lnTo>
                  <a:lnTo>
                    <a:pt x="766" y="115"/>
                  </a:lnTo>
                  <a:lnTo>
                    <a:pt x="768" y="117"/>
                  </a:lnTo>
                  <a:lnTo>
                    <a:pt x="769" y="120"/>
                  </a:lnTo>
                  <a:lnTo>
                    <a:pt x="769" y="124"/>
                  </a:lnTo>
                  <a:lnTo>
                    <a:pt x="769" y="127"/>
                  </a:lnTo>
                  <a:lnTo>
                    <a:pt x="771" y="129"/>
                  </a:lnTo>
                  <a:lnTo>
                    <a:pt x="773" y="132"/>
                  </a:lnTo>
                  <a:lnTo>
                    <a:pt x="774" y="133"/>
                  </a:lnTo>
                  <a:lnTo>
                    <a:pt x="776" y="133"/>
                  </a:lnTo>
                  <a:lnTo>
                    <a:pt x="776" y="133"/>
                  </a:lnTo>
                  <a:lnTo>
                    <a:pt x="776" y="133"/>
                  </a:lnTo>
                  <a:lnTo>
                    <a:pt x="776" y="133"/>
                  </a:lnTo>
                  <a:lnTo>
                    <a:pt x="777" y="135"/>
                  </a:lnTo>
                  <a:lnTo>
                    <a:pt x="777" y="135"/>
                  </a:lnTo>
                  <a:lnTo>
                    <a:pt x="779" y="135"/>
                  </a:lnTo>
                  <a:lnTo>
                    <a:pt x="780" y="135"/>
                  </a:lnTo>
                  <a:lnTo>
                    <a:pt x="780" y="137"/>
                  </a:lnTo>
                  <a:lnTo>
                    <a:pt x="780" y="138"/>
                  </a:lnTo>
                  <a:lnTo>
                    <a:pt x="780" y="140"/>
                  </a:lnTo>
                  <a:lnTo>
                    <a:pt x="782" y="141"/>
                  </a:lnTo>
                  <a:lnTo>
                    <a:pt x="783" y="141"/>
                  </a:lnTo>
                  <a:lnTo>
                    <a:pt x="785" y="143"/>
                  </a:lnTo>
                  <a:lnTo>
                    <a:pt x="789" y="141"/>
                  </a:lnTo>
                  <a:lnTo>
                    <a:pt x="792" y="141"/>
                  </a:lnTo>
                  <a:lnTo>
                    <a:pt x="794" y="140"/>
                  </a:lnTo>
                  <a:lnTo>
                    <a:pt x="795" y="141"/>
                  </a:lnTo>
                  <a:lnTo>
                    <a:pt x="800" y="146"/>
                  </a:lnTo>
                  <a:lnTo>
                    <a:pt x="801" y="147"/>
                  </a:lnTo>
                  <a:lnTo>
                    <a:pt x="804" y="149"/>
                  </a:lnTo>
                  <a:lnTo>
                    <a:pt x="807" y="150"/>
                  </a:lnTo>
                  <a:lnTo>
                    <a:pt x="809" y="152"/>
                  </a:lnTo>
                  <a:lnTo>
                    <a:pt x="809" y="152"/>
                  </a:lnTo>
                  <a:lnTo>
                    <a:pt x="812" y="152"/>
                  </a:lnTo>
                  <a:lnTo>
                    <a:pt x="814" y="152"/>
                  </a:lnTo>
                  <a:lnTo>
                    <a:pt x="817" y="153"/>
                  </a:lnTo>
                  <a:lnTo>
                    <a:pt x="818" y="153"/>
                  </a:lnTo>
                  <a:lnTo>
                    <a:pt x="823" y="150"/>
                  </a:lnTo>
                  <a:lnTo>
                    <a:pt x="824" y="150"/>
                  </a:lnTo>
                  <a:lnTo>
                    <a:pt x="826" y="150"/>
                  </a:lnTo>
                  <a:lnTo>
                    <a:pt x="827" y="149"/>
                  </a:lnTo>
                  <a:lnTo>
                    <a:pt x="829" y="149"/>
                  </a:lnTo>
                  <a:lnTo>
                    <a:pt x="830" y="149"/>
                  </a:lnTo>
                  <a:lnTo>
                    <a:pt x="832" y="149"/>
                  </a:lnTo>
                  <a:lnTo>
                    <a:pt x="835" y="149"/>
                  </a:lnTo>
                  <a:lnTo>
                    <a:pt x="839" y="149"/>
                  </a:lnTo>
                  <a:lnTo>
                    <a:pt x="844" y="150"/>
                  </a:lnTo>
                  <a:lnTo>
                    <a:pt x="845" y="152"/>
                  </a:lnTo>
                  <a:lnTo>
                    <a:pt x="847" y="152"/>
                  </a:lnTo>
                  <a:lnTo>
                    <a:pt x="848" y="152"/>
                  </a:lnTo>
                  <a:lnTo>
                    <a:pt x="850" y="152"/>
                  </a:lnTo>
                  <a:lnTo>
                    <a:pt x="852" y="152"/>
                  </a:lnTo>
                  <a:lnTo>
                    <a:pt x="853" y="150"/>
                  </a:lnTo>
                  <a:lnTo>
                    <a:pt x="856" y="150"/>
                  </a:lnTo>
                  <a:lnTo>
                    <a:pt x="856" y="149"/>
                  </a:lnTo>
                  <a:lnTo>
                    <a:pt x="856" y="149"/>
                  </a:lnTo>
                  <a:lnTo>
                    <a:pt x="856" y="147"/>
                  </a:lnTo>
                  <a:lnTo>
                    <a:pt x="855" y="146"/>
                  </a:lnTo>
                  <a:lnTo>
                    <a:pt x="853" y="144"/>
                  </a:lnTo>
                  <a:lnTo>
                    <a:pt x="853" y="143"/>
                  </a:lnTo>
                  <a:lnTo>
                    <a:pt x="853" y="141"/>
                  </a:lnTo>
                  <a:lnTo>
                    <a:pt x="853" y="141"/>
                  </a:lnTo>
                  <a:lnTo>
                    <a:pt x="853" y="141"/>
                  </a:lnTo>
                  <a:lnTo>
                    <a:pt x="855" y="141"/>
                  </a:lnTo>
                  <a:lnTo>
                    <a:pt x="856" y="144"/>
                  </a:lnTo>
                  <a:lnTo>
                    <a:pt x="861" y="150"/>
                  </a:lnTo>
                  <a:lnTo>
                    <a:pt x="862" y="152"/>
                  </a:lnTo>
                  <a:lnTo>
                    <a:pt x="862" y="152"/>
                  </a:lnTo>
                  <a:lnTo>
                    <a:pt x="867" y="155"/>
                  </a:lnTo>
                  <a:lnTo>
                    <a:pt x="868" y="155"/>
                  </a:lnTo>
                  <a:lnTo>
                    <a:pt x="870" y="153"/>
                  </a:lnTo>
                  <a:lnTo>
                    <a:pt x="871" y="153"/>
                  </a:lnTo>
                  <a:lnTo>
                    <a:pt x="871" y="152"/>
                  </a:lnTo>
                  <a:lnTo>
                    <a:pt x="871" y="152"/>
                  </a:lnTo>
                  <a:lnTo>
                    <a:pt x="871" y="150"/>
                  </a:lnTo>
                  <a:lnTo>
                    <a:pt x="871" y="149"/>
                  </a:lnTo>
                  <a:lnTo>
                    <a:pt x="871" y="147"/>
                  </a:lnTo>
                  <a:lnTo>
                    <a:pt x="870" y="146"/>
                  </a:lnTo>
                  <a:lnTo>
                    <a:pt x="867" y="144"/>
                  </a:lnTo>
                  <a:lnTo>
                    <a:pt x="865" y="144"/>
                  </a:lnTo>
                  <a:lnTo>
                    <a:pt x="862" y="144"/>
                  </a:lnTo>
                  <a:lnTo>
                    <a:pt x="861" y="146"/>
                  </a:lnTo>
                  <a:lnTo>
                    <a:pt x="859" y="146"/>
                  </a:lnTo>
                  <a:lnTo>
                    <a:pt x="856" y="141"/>
                  </a:lnTo>
                  <a:lnTo>
                    <a:pt x="855" y="140"/>
                  </a:lnTo>
                  <a:lnTo>
                    <a:pt x="855" y="138"/>
                  </a:lnTo>
                  <a:lnTo>
                    <a:pt x="856" y="140"/>
                  </a:lnTo>
                  <a:lnTo>
                    <a:pt x="856" y="138"/>
                  </a:lnTo>
                  <a:lnTo>
                    <a:pt x="856" y="137"/>
                  </a:lnTo>
                  <a:lnTo>
                    <a:pt x="856" y="135"/>
                  </a:lnTo>
                  <a:lnTo>
                    <a:pt x="853" y="132"/>
                  </a:lnTo>
                  <a:lnTo>
                    <a:pt x="853" y="130"/>
                  </a:lnTo>
                  <a:lnTo>
                    <a:pt x="855" y="130"/>
                  </a:lnTo>
                  <a:lnTo>
                    <a:pt x="855" y="130"/>
                  </a:lnTo>
                  <a:lnTo>
                    <a:pt x="856" y="130"/>
                  </a:lnTo>
                  <a:lnTo>
                    <a:pt x="859" y="132"/>
                  </a:lnTo>
                  <a:lnTo>
                    <a:pt x="861" y="132"/>
                  </a:lnTo>
                  <a:lnTo>
                    <a:pt x="864" y="130"/>
                  </a:lnTo>
                  <a:lnTo>
                    <a:pt x="862" y="127"/>
                  </a:lnTo>
                  <a:lnTo>
                    <a:pt x="862" y="126"/>
                  </a:lnTo>
                  <a:lnTo>
                    <a:pt x="862" y="126"/>
                  </a:lnTo>
                  <a:lnTo>
                    <a:pt x="864" y="126"/>
                  </a:lnTo>
                  <a:lnTo>
                    <a:pt x="865" y="127"/>
                  </a:lnTo>
                  <a:lnTo>
                    <a:pt x="867" y="127"/>
                  </a:lnTo>
                  <a:lnTo>
                    <a:pt x="868" y="126"/>
                  </a:lnTo>
                  <a:lnTo>
                    <a:pt x="868" y="126"/>
                  </a:lnTo>
                  <a:lnTo>
                    <a:pt x="870" y="127"/>
                  </a:lnTo>
                  <a:lnTo>
                    <a:pt x="870" y="127"/>
                  </a:lnTo>
                  <a:lnTo>
                    <a:pt x="871" y="130"/>
                  </a:lnTo>
                  <a:lnTo>
                    <a:pt x="873" y="132"/>
                  </a:lnTo>
                  <a:lnTo>
                    <a:pt x="874" y="135"/>
                  </a:lnTo>
                  <a:lnTo>
                    <a:pt x="874" y="135"/>
                  </a:lnTo>
                  <a:lnTo>
                    <a:pt x="879" y="135"/>
                  </a:lnTo>
                  <a:lnTo>
                    <a:pt x="880" y="133"/>
                  </a:lnTo>
                  <a:lnTo>
                    <a:pt x="880" y="133"/>
                  </a:lnTo>
                  <a:lnTo>
                    <a:pt x="880" y="135"/>
                  </a:lnTo>
                  <a:lnTo>
                    <a:pt x="877" y="141"/>
                  </a:lnTo>
                  <a:lnTo>
                    <a:pt x="877" y="141"/>
                  </a:lnTo>
                  <a:lnTo>
                    <a:pt x="879" y="141"/>
                  </a:lnTo>
                  <a:lnTo>
                    <a:pt x="879" y="141"/>
                  </a:lnTo>
                  <a:lnTo>
                    <a:pt x="880" y="140"/>
                  </a:lnTo>
                  <a:lnTo>
                    <a:pt x="880" y="138"/>
                  </a:lnTo>
                  <a:lnTo>
                    <a:pt x="880" y="138"/>
                  </a:lnTo>
                  <a:lnTo>
                    <a:pt x="885" y="135"/>
                  </a:lnTo>
                  <a:lnTo>
                    <a:pt x="886" y="135"/>
                  </a:lnTo>
                  <a:lnTo>
                    <a:pt x="885" y="138"/>
                  </a:lnTo>
                  <a:lnTo>
                    <a:pt x="883" y="149"/>
                  </a:lnTo>
                  <a:lnTo>
                    <a:pt x="883" y="152"/>
                  </a:lnTo>
                  <a:lnTo>
                    <a:pt x="883" y="153"/>
                  </a:lnTo>
                  <a:lnTo>
                    <a:pt x="882" y="158"/>
                  </a:lnTo>
                  <a:lnTo>
                    <a:pt x="882" y="159"/>
                  </a:lnTo>
                  <a:lnTo>
                    <a:pt x="883" y="162"/>
                  </a:lnTo>
                  <a:lnTo>
                    <a:pt x="883" y="164"/>
                  </a:lnTo>
                  <a:lnTo>
                    <a:pt x="883" y="165"/>
                  </a:lnTo>
                  <a:lnTo>
                    <a:pt x="883" y="167"/>
                  </a:lnTo>
                  <a:lnTo>
                    <a:pt x="886" y="167"/>
                  </a:lnTo>
                  <a:lnTo>
                    <a:pt x="888" y="165"/>
                  </a:lnTo>
                  <a:lnTo>
                    <a:pt x="890" y="165"/>
                  </a:lnTo>
                  <a:lnTo>
                    <a:pt x="890" y="165"/>
                  </a:lnTo>
                  <a:lnTo>
                    <a:pt x="888" y="168"/>
                  </a:lnTo>
                  <a:lnTo>
                    <a:pt x="888" y="170"/>
                  </a:lnTo>
                  <a:lnTo>
                    <a:pt x="891" y="168"/>
                  </a:lnTo>
                  <a:lnTo>
                    <a:pt x="891" y="168"/>
                  </a:lnTo>
                  <a:lnTo>
                    <a:pt x="891" y="168"/>
                  </a:lnTo>
                  <a:lnTo>
                    <a:pt x="893" y="170"/>
                  </a:lnTo>
                  <a:lnTo>
                    <a:pt x="893" y="172"/>
                  </a:lnTo>
                  <a:lnTo>
                    <a:pt x="893" y="173"/>
                  </a:lnTo>
                  <a:lnTo>
                    <a:pt x="893" y="175"/>
                  </a:lnTo>
                  <a:lnTo>
                    <a:pt x="893" y="176"/>
                  </a:lnTo>
                  <a:lnTo>
                    <a:pt x="893" y="176"/>
                  </a:lnTo>
                  <a:lnTo>
                    <a:pt x="891" y="176"/>
                  </a:lnTo>
                  <a:lnTo>
                    <a:pt x="891" y="176"/>
                  </a:lnTo>
                  <a:lnTo>
                    <a:pt x="890" y="176"/>
                  </a:lnTo>
                  <a:lnTo>
                    <a:pt x="888" y="176"/>
                  </a:lnTo>
                  <a:lnTo>
                    <a:pt x="886" y="175"/>
                  </a:lnTo>
                  <a:lnTo>
                    <a:pt x="885" y="175"/>
                  </a:lnTo>
                  <a:lnTo>
                    <a:pt x="885" y="176"/>
                  </a:lnTo>
                  <a:lnTo>
                    <a:pt x="883" y="175"/>
                  </a:lnTo>
                  <a:lnTo>
                    <a:pt x="882" y="173"/>
                  </a:lnTo>
                  <a:lnTo>
                    <a:pt x="880" y="173"/>
                  </a:lnTo>
                  <a:lnTo>
                    <a:pt x="880" y="173"/>
                  </a:lnTo>
                  <a:lnTo>
                    <a:pt x="880" y="175"/>
                  </a:lnTo>
                  <a:lnTo>
                    <a:pt x="882" y="176"/>
                  </a:lnTo>
                  <a:lnTo>
                    <a:pt x="888" y="184"/>
                  </a:lnTo>
                  <a:lnTo>
                    <a:pt x="888" y="185"/>
                  </a:lnTo>
                  <a:lnTo>
                    <a:pt x="888" y="187"/>
                  </a:lnTo>
                  <a:lnTo>
                    <a:pt x="888" y="187"/>
                  </a:lnTo>
                  <a:lnTo>
                    <a:pt x="890" y="185"/>
                  </a:lnTo>
                  <a:lnTo>
                    <a:pt x="888" y="184"/>
                  </a:lnTo>
                  <a:lnTo>
                    <a:pt x="886" y="179"/>
                  </a:lnTo>
                  <a:lnTo>
                    <a:pt x="885" y="178"/>
                  </a:lnTo>
                  <a:lnTo>
                    <a:pt x="885" y="178"/>
                  </a:lnTo>
                  <a:lnTo>
                    <a:pt x="886" y="176"/>
                  </a:lnTo>
                  <a:lnTo>
                    <a:pt x="891" y="178"/>
                  </a:lnTo>
                  <a:lnTo>
                    <a:pt x="893" y="178"/>
                  </a:lnTo>
                  <a:lnTo>
                    <a:pt x="893" y="176"/>
                  </a:lnTo>
                  <a:lnTo>
                    <a:pt x="894" y="176"/>
                  </a:lnTo>
                  <a:lnTo>
                    <a:pt x="894" y="170"/>
                  </a:lnTo>
                  <a:lnTo>
                    <a:pt x="896" y="167"/>
                  </a:lnTo>
                  <a:lnTo>
                    <a:pt x="894" y="164"/>
                  </a:lnTo>
                  <a:lnTo>
                    <a:pt x="894" y="159"/>
                  </a:lnTo>
                  <a:lnTo>
                    <a:pt x="893" y="156"/>
                  </a:lnTo>
                  <a:lnTo>
                    <a:pt x="891" y="153"/>
                  </a:lnTo>
                  <a:lnTo>
                    <a:pt x="890" y="152"/>
                  </a:lnTo>
                  <a:lnTo>
                    <a:pt x="893" y="143"/>
                  </a:lnTo>
                  <a:lnTo>
                    <a:pt x="893" y="141"/>
                  </a:lnTo>
                  <a:lnTo>
                    <a:pt x="894" y="141"/>
                  </a:lnTo>
                  <a:lnTo>
                    <a:pt x="896" y="141"/>
                  </a:lnTo>
                  <a:lnTo>
                    <a:pt x="897" y="140"/>
                  </a:lnTo>
                  <a:lnTo>
                    <a:pt x="899" y="141"/>
                  </a:lnTo>
                  <a:lnTo>
                    <a:pt x="900" y="141"/>
                  </a:lnTo>
                  <a:lnTo>
                    <a:pt x="902" y="141"/>
                  </a:lnTo>
                  <a:lnTo>
                    <a:pt x="905" y="137"/>
                  </a:lnTo>
                  <a:lnTo>
                    <a:pt x="906" y="135"/>
                  </a:lnTo>
                  <a:lnTo>
                    <a:pt x="908" y="133"/>
                  </a:lnTo>
                  <a:lnTo>
                    <a:pt x="909" y="130"/>
                  </a:lnTo>
                  <a:lnTo>
                    <a:pt x="911" y="127"/>
                  </a:lnTo>
                  <a:lnTo>
                    <a:pt x="915" y="124"/>
                  </a:lnTo>
                  <a:lnTo>
                    <a:pt x="917" y="123"/>
                  </a:lnTo>
                  <a:lnTo>
                    <a:pt x="917" y="123"/>
                  </a:lnTo>
                  <a:lnTo>
                    <a:pt x="915" y="123"/>
                  </a:lnTo>
                  <a:lnTo>
                    <a:pt x="915" y="121"/>
                  </a:lnTo>
                  <a:lnTo>
                    <a:pt x="914" y="120"/>
                  </a:lnTo>
                  <a:lnTo>
                    <a:pt x="915" y="117"/>
                  </a:lnTo>
                  <a:lnTo>
                    <a:pt x="915" y="115"/>
                  </a:lnTo>
                  <a:lnTo>
                    <a:pt x="914" y="114"/>
                  </a:lnTo>
                  <a:lnTo>
                    <a:pt x="914" y="112"/>
                  </a:lnTo>
                  <a:lnTo>
                    <a:pt x="914" y="111"/>
                  </a:lnTo>
                  <a:lnTo>
                    <a:pt x="912" y="109"/>
                  </a:lnTo>
                  <a:lnTo>
                    <a:pt x="912" y="109"/>
                  </a:lnTo>
                  <a:lnTo>
                    <a:pt x="912" y="109"/>
                  </a:lnTo>
                  <a:lnTo>
                    <a:pt x="912" y="111"/>
                  </a:lnTo>
                  <a:lnTo>
                    <a:pt x="911" y="114"/>
                  </a:lnTo>
                  <a:lnTo>
                    <a:pt x="911" y="115"/>
                  </a:lnTo>
                  <a:lnTo>
                    <a:pt x="909" y="117"/>
                  </a:lnTo>
                  <a:lnTo>
                    <a:pt x="908" y="118"/>
                  </a:lnTo>
                  <a:lnTo>
                    <a:pt x="905" y="118"/>
                  </a:lnTo>
                  <a:lnTo>
                    <a:pt x="903" y="117"/>
                  </a:lnTo>
                  <a:lnTo>
                    <a:pt x="903" y="117"/>
                  </a:lnTo>
                  <a:lnTo>
                    <a:pt x="903" y="112"/>
                  </a:lnTo>
                  <a:lnTo>
                    <a:pt x="905" y="111"/>
                  </a:lnTo>
                  <a:lnTo>
                    <a:pt x="908" y="108"/>
                  </a:lnTo>
                  <a:lnTo>
                    <a:pt x="909" y="105"/>
                  </a:lnTo>
                  <a:lnTo>
                    <a:pt x="909" y="105"/>
                  </a:lnTo>
                  <a:lnTo>
                    <a:pt x="908" y="105"/>
                  </a:lnTo>
                  <a:lnTo>
                    <a:pt x="908" y="105"/>
                  </a:lnTo>
                  <a:lnTo>
                    <a:pt x="906" y="102"/>
                  </a:lnTo>
                  <a:lnTo>
                    <a:pt x="908" y="100"/>
                  </a:lnTo>
                  <a:lnTo>
                    <a:pt x="908" y="99"/>
                  </a:lnTo>
                  <a:lnTo>
                    <a:pt x="909" y="97"/>
                  </a:lnTo>
                  <a:lnTo>
                    <a:pt x="912" y="97"/>
                  </a:lnTo>
                  <a:lnTo>
                    <a:pt x="915" y="95"/>
                  </a:lnTo>
                  <a:lnTo>
                    <a:pt x="915" y="95"/>
                  </a:lnTo>
                  <a:lnTo>
                    <a:pt x="912" y="100"/>
                  </a:lnTo>
                  <a:lnTo>
                    <a:pt x="912" y="102"/>
                  </a:lnTo>
                  <a:lnTo>
                    <a:pt x="914" y="102"/>
                  </a:lnTo>
                  <a:lnTo>
                    <a:pt x="915" y="100"/>
                  </a:lnTo>
                  <a:lnTo>
                    <a:pt x="917" y="97"/>
                  </a:lnTo>
                  <a:lnTo>
                    <a:pt x="917" y="97"/>
                  </a:lnTo>
                  <a:lnTo>
                    <a:pt x="917" y="97"/>
                  </a:lnTo>
                  <a:lnTo>
                    <a:pt x="915" y="95"/>
                  </a:lnTo>
                  <a:lnTo>
                    <a:pt x="917" y="94"/>
                  </a:lnTo>
                  <a:lnTo>
                    <a:pt x="917" y="92"/>
                  </a:lnTo>
                  <a:lnTo>
                    <a:pt x="915" y="91"/>
                  </a:lnTo>
                  <a:lnTo>
                    <a:pt x="912" y="92"/>
                  </a:lnTo>
                  <a:lnTo>
                    <a:pt x="911" y="94"/>
                  </a:lnTo>
                  <a:lnTo>
                    <a:pt x="911" y="94"/>
                  </a:lnTo>
                  <a:lnTo>
                    <a:pt x="908" y="94"/>
                  </a:lnTo>
                  <a:lnTo>
                    <a:pt x="908" y="94"/>
                  </a:lnTo>
                  <a:lnTo>
                    <a:pt x="906" y="92"/>
                  </a:lnTo>
                  <a:lnTo>
                    <a:pt x="905" y="91"/>
                  </a:lnTo>
                  <a:lnTo>
                    <a:pt x="905" y="89"/>
                  </a:lnTo>
                  <a:lnTo>
                    <a:pt x="903" y="86"/>
                  </a:lnTo>
                  <a:lnTo>
                    <a:pt x="902" y="86"/>
                  </a:lnTo>
                  <a:lnTo>
                    <a:pt x="902" y="86"/>
                  </a:lnTo>
                  <a:lnTo>
                    <a:pt x="900" y="89"/>
                  </a:lnTo>
                  <a:lnTo>
                    <a:pt x="900" y="89"/>
                  </a:lnTo>
                  <a:lnTo>
                    <a:pt x="894" y="86"/>
                  </a:lnTo>
                  <a:lnTo>
                    <a:pt x="893" y="85"/>
                  </a:lnTo>
                  <a:lnTo>
                    <a:pt x="891" y="83"/>
                  </a:lnTo>
                  <a:lnTo>
                    <a:pt x="890" y="82"/>
                  </a:lnTo>
                  <a:lnTo>
                    <a:pt x="888" y="82"/>
                  </a:lnTo>
                  <a:lnTo>
                    <a:pt x="886" y="82"/>
                  </a:lnTo>
                  <a:lnTo>
                    <a:pt x="885" y="80"/>
                  </a:lnTo>
                  <a:lnTo>
                    <a:pt x="885" y="79"/>
                  </a:lnTo>
                  <a:lnTo>
                    <a:pt x="883" y="77"/>
                  </a:lnTo>
                  <a:lnTo>
                    <a:pt x="882" y="74"/>
                  </a:lnTo>
                  <a:lnTo>
                    <a:pt x="880" y="70"/>
                  </a:lnTo>
                  <a:lnTo>
                    <a:pt x="879" y="67"/>
                  </a:lnTo>
                  <a:lnTo>
                    <a:pt x="879" y="65"/>
                  </a:lnTo>
                  <a:lnTo>
                    <a:pt x="879" y="62"/>
                  </a:lnTo>
                  <a:lnTo>
                    <a:pt x="882" y="57"/>
                  </a:lnTo>
                  <a:lnTo>
                    <a:pt x="882" y="56"/>
                  </a:lnTo>
                  <a:lnTo>
                    <a:pt x="883" y="54"/>
                  </a:lnTo>
                  <a:lnTo>
                    <a:pt x="885" y="54"/>
                  </a:lnTo>
                  <a:lnTo>
                    <a:pt x="885" y="54"/>
                  </a:lnTo>
                  <a:lnTo>
                    <a:pt x="888" y="54"/>
                  </a:lnTo>
                  <a:lnTo>
                    <a:pt x="886" y="53"/>
                  </a:lnTo>
                  <a:lnTo>
                    <a:pt x="886" y="51"/>
                  </a:lnTo>
                  <a:lnTo>
                    <a:pt x="888" y="48"/>
                  </a:lnTo>
                  <a:lnTo>
                    <a:pt x="886" y="48"/>
                  </a:lnTo>
                  <a:lnTo>
                    <a:pt x="883" y="51"/>
                  </a:lnTo>
                  <a:lnTo>
                    <a:pt x="883" y="51"/>
                  </a:lnTo>
                  <a:lnTo>
                    <a:pt x="882" y="50"/>
                  </a:lnTo>
                  <a:lnTo>
                    <a:pt x="879" y="45"/>
                  </a:lnTo>
                  <a:lnTo>
                    <a:pt x="879" y="42"/>
                  </a:lnTo>
                  <a:lnTo>
                    <a:pt x="880" y="38"/>
                  </a:lnTo>
                  <a:lnTo>
                    <a:pt x="880" y="35"/>
                  </a:lnTo>
                  <a:lnTo>
                    <a:pt x="879" y="33"/>
                  </a:lnTo>
                  <a:lnTo>
                    <a:pt x="880" y="32"/>
                  </a:lnTo>
                  <a:lnTo>
                    <a:pt x="880" y="32"/>
                  </a:lnTo>
                  <a:lnTo>
                    <a:pt x="880" y="32"/>
                  </a:lnTo>
                  <a:lnTo>
                    <a:pt x="880" y="29"/>
                  </a:lnTo>
                  <a:lnTo>
                    <a:pt x="880" y="27"/>
                  </a:lnTo>
                  <a:lnTo>
                    <a:pt x="882" y="24"/>
                  </a:lnTo>
                  <a:lnTo>
                    <a:pt x="885" y="22"/>
                  </a:lnTo>
                  <a:lnTo>
                    <a:pt x="885" y="22"/>
                  </a:lnTo>
                  <a:lnTo>
                    <a:pt x="886" y="22"/>
                  </a:lnTo>
                  <a:lnTo>
                    <a:pt x="886" y="22"/>
                  </a:lnTo>
                  <a:lnTo>
                    <a:pt x="888" y="24"/>
                  </a:lnTo>
                  <a:lnTo>
                    <a:pt x="890" y="26"/>
                  </a:lnTo>
                  <a:lnTo>
                    <a:pt x="891" y="26"/>
                  </a:lnTo>
                  <a:lnTo>
                    <a:pt x="891" y="26"/>
                  </a:lnTo>
                  <a:lnTo>
                    <a:pt x="893" y="19"/>
                  </a:lnTo>
                  <a:lnTo>
                    <a:pt x="893" y="19"/>
                  </a:lnTo>
                  <a:lnTo>
                    <a:pt x="893" y="18"/>
                  </a:lnTo>
                  <a:lnTo>
                    <a:pt x="890" y="18"/>
                  </a:lnTo>
                  <a:lnTo>
                    <a:pt x="888" y="18"/>
                  </a:lnTo>
                  <a:lnTo>
                    <a:pt x="888" y="18"/>
                  </a:lnTo>
                  <a:lnTo>
                    <a:pt x="888" y="16"/>
                  </a:lnTo>
                  <a:lnTo>
                    <a:pt x="888" y="15"/>
                  </a:lnTo>
                  <a:lnTo>
                    <a:pt x="891" y="12"/>
                  </a:lnTo>
                  <a:lnTo>
                    <a:pt x="893" y="7"/>
                  </a:lnTo>
                  <a:lnTo>
                    <a:pt x="896" y="3"/>
                  </a:lnTo>
                  <a:lnTo>
                    <a:pt x="900" y="0"/>
                  </a:lnTo>
                  <a:lnTo>
                    <a:pt x="902" y="0"/>
                  </a:lnTo>
                  <a:lnTo>
                    <a:pt x="903"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4" name="Google Shape;64;p121"/>
            <p:cNvSpPr/>
            <p:nvPr/>
          </p:nvSpPr>
          <p:spPr>
            <a:xfrm>
              <a:off x="3571919" y="926430"/>
              <a:ext cx="3791856" cy="2915740"/>
            </a:xfrm>
            <a:custGeom>
              <a:rect b="b" l="l" r="r" t="t"/>
              <a:pathLst>
                <a:path extrusionOk="0" h="2023" w="2553">
                  <a:moveTo>
                    <a:pt x="1493" y="0"/>
                  </a:moveTo>
                  <a:lnTo>
                    <a:pt x="1495" y="0"/>
                  </a:lnTo>
                  <a:lnTo>
                    <a:pt x="1504" y="5"/>
                  </a:lnTo>
                  <a:lnTo>
                    <a:pt x="1505" y="8"/>
                  </a:lnTo>
                  <a:lnTo>
                    <a:pt x="1510" y="11"/>
                  </a:lnTo>
                  <a:lnTo>
                    <a:pt x="1515" y="12"/>
                  </a:lnTo>
                  <a:lnTo>
                    <a:pt x="1516" y="14"/>
                  </a:lnTo>
                  <a:lnTo>
                    <a:pt x="1518" y="17"/>
                  </a:lnTo>
                  <a:lnTo>
                    <a:pt x="1519" y="20"/>
                  </a:lnTo>
                  <a:lnTo>
                    <a:pt x="1515" y="21"/>
                  </a:lnTo>
                  <a:lnTo>
                    <a:pt x="1510" y="27"/>
                  </a:lnTo>
                  <a:lnTo>
                    <a:pt x="1504" y="32"/>
                  </a:lnTo>
                  <a:lnTo>
                    <a:pt x="1498" y="33"/>
                  </a:lnTo>
                  <a:lnTo>
                    <a:pt x="1496" y="35"/>
                  </a:lnTo>
                  <a:lnTo>
                    <a:pt x="1510" y="36"/>
                  </a:lnTo>
                  <a:lnTo>
                    <a:pt x="1513" y="35"/>
                  </a:lnTo>
                  <a:lnTo>
                    <a:pt x="1515" y="41"/>
                  </a:lnTo>
                  <a:lnTo>
                    <a:pt x="1516" y="41"/>
                  </a:lnTo>
                  <a:lnTo>
                    <a:pt x="1519" y="38"/>
                  </a:lnTo>
                  <a:lnTo>
                    <a:pt x="1522" y="38"/>
                  </a:lnTo>
                  <a:lnTo>
                    <a:pt x="1527" y="41"/>
                  </a:lnTo>
                  <a:lnTo>
                    <a:pt x="1527" y="40"/>
                  </a:lnTo>
                  <a:lnTo>
                    <a:pt x="1530" y="40"/>
                  </a:lnTo>
                  <a:lnTo>
                    <a:pt x="1533" y="41"/>
                  </a:lnTo>
                  <a:lnTo>
                    <a:pt x="1536" y="46"/>
                  </a:lnTo>
                  <a:lnTo>
                    <a:pt x="1533" y="50"/>
                  </a:lnTo>
                  <a:lnTo>
                    <a:pt x="1530" y="56"/>
                  </a:lnTo>
                  <a:lnTo>
                    <a:pt x="1525" y="64"/>
                  </a:lnTo>
                  <a:lnTo>
                    <a:pt x="1525" y="64"/>
                  </a:lnTo>
                  <a:lnTo>
                    <a:pt x="1522" y="64"/>
                  </a:lnTo>
                  <a:lnTo>
                    <a:pt x="1522" y="67"/>
                  </a:lnTo>
                  <a:lnTo>
                    <a:pt x="1527" y="67"/>
                  </a:lnTo>
                  <a:lnTo>
                    <a:pt x="1528" y="68"/>
                  </a:lnTo>
                  <a:lnTo>
                    <a:pt x="1531" y="67"/>
                  </a:lnTo>
                  <a:lnTo>
                    <a:pt x="1537" y="67"/>
                  </a:lnTo>
                  <a:lnTo>
                    <a:pt x="1539" y="67"/>
                  </a:lnTo>
                  <a:lnTo>
                    <a:pt x="1540" y="64"/>
                  </a:lnTo>
                  <a:lnTo>
                    <a:pt x="1542" y="59"/>
                  </a:lnTo>
                  <a:lnTo>
                    <a:pt x="1542" y="56"/>
                  </a:lnTo>
                  <a:lnTo>
                    <a:pt x="1545" y="55"/>
                  </a:lnTo>
                  <a:lnTo>
                    <a:pt x="1546" y="56"/>
                  </a:lnTo>
                  <a:lnTo>
                    <a:pt x="1550" y="56"/>
                  </a:lnTo>
                  <a:lnTo>
                    <a:pt x="1559" y="55"/>
                  </a:lnTo>
                  <a:lnTo>
                    <a:pt x="1566" y="56"/>
                  </a:lnTo>
                  <a:lnTo>
                    <a:pt x="1572" y="55"/>
                  </a:lnTo>
                  <a:lnTo>
                    <a:pt x="1580" y="56"/>
                  </a:lnTo>
                  <a:lnTo>
                    <a:pt x="1584" y="58"/>
                  </a:lnTo>
                  <a:lnTo>
                    <a:pt x="1586" y="61"/>
                  </a:lnTo>
                  <a:lnTo>
                    <a:pt x="1589" y="62"/>
                  </a:lnTo>
                  <a:lnTo>
                    <a:pt x="1591" y="65"/>
                  </a:lnTo>
                  <a:lnTo>
                    <a:pt x="1592" y="68"/>
                  </a:lnTo>
                  <a:lnTo>
                    <a:pt x="1592" y="71"/>
                  </a:lnTo>
                  <a:lnTo>
                    <a:pt x="1591" y="74"/>
                  </a:lnTo>
                  <a:lnTo>
                    <a:pt x="1594" y="71"/>
                  </a:lnTo>
                  <a:lnTo>
                    <a:pt x="1595" y="71"/>
                  </a:lnTo>
                  <a:lnTo>
                    <a:pt x="1597" y="73"/>
                  </a:lnTo>
                  <a:lnTo>
                    <a:pt x="1600" y="74"/>
                  </a:lnTo>
                  <a:lnTo>
                    <a:pt x="1600" y="82"/>
                  </a:lnTo>
                  <a:lnTo>
                    <a:pt x="1601" y="84"/>
                  </a:lnTo>
                  <a:lnTo>
                    <a:pt x="1601" y="87"/>
                  </a:lnTo>
                  <a:lnTo>
                    <a:pt x="1600" y="90"/>
                  </a:lnTo>
                  <a:lnTo>
                    <a:pt x="1600" y="91"/>
                  </a:lnTo>
                  <a:lnTo>
                    <a:pt x="1601" y="91"/>
                  </a:lnTo>
                  <a:lnTo>
                    <a:pt x="1604" y="88"/>
                  </a:lnTo>
                  <a:lnTo>
                    <a:pt x="1604" y="87"/>
                  </a:lnTo>
                  <a:lnTo>
                    <a:pt x="1606" y="85"/>
                  </a:lnTo>
                  <a:lnTo>
                    <a:pt x="1604" y="82"/>
                  </a:lnTo>
                  <a:lnTo>
                    <a:pt x="1604" y="82"/>
                  </a:lnTo>
                  <a:lnTo>
                    <a:pt x="1604" y="81"/>
                  </a:lnTo>
                  <a:lnTo>
                    <a:pt x="1607" y="81"/>
                  </a:lnTo>
                  <a:lnTo>
                    <a:pt x="1609" y="85"/>
                  </a:lnTo>
                  <a:lnTo>
                    <a:pt x="1609" y="88"/>
                  </a:lnTo>
                  <a:lnTo>
                    <a:pt x="1610" y="99"/>
                  </a:lnTo>
                  <a:lnTo>
                    <a:pt x="1615" y="97"/>
                  </a:lnTo>
                  <a:lnTo>
                    <a:pt x="1615" y="100"/>
                  </a:lnTo>
                  <a:lnTo>
                    <a:pt x="1613" y="108"/>
                  </a:lnTo>
                  <a:lnTo>
                    <a:pt x="1612" y="114"/>
                  </a:lnTo>
                  <a:lnTo>
                    <a:pt x="1610" y="116"/>
                  </a:lnTo>
                  <a:lnTo>
                    <a:pt x="1610" y="116"/>
                  </a:lnTo>
                  <a:lnTo>
                    <a:pt x="1610" y="113"/>
                  </a:lnTo>
                  <a:lnTo>
                    <a:pt x="1609" y="111"/>
                  </a:lnTo>
                  <a:lnTo>
                    <a:pt x="1609" y="109"/>
                  </a:lnTo>
                  <a:lnTo>
                    <a:pt x="1606" y="109"/>
                  </a:lnTo>
                  <a:lnTo>
                    <a:pt x="1600" y="102"/>
                  </a:lnTo>
                  <a:lnTo>
                    <a:pt x="1598" y="102"/>
                  </a:lnTo>
                  <a:lnTo>
                    <a:pt x="1597" y="102"/>
                  </a:lnTo>
                  <a:lnTo>
                    <a:pt x="1597" y="102"/>
                  </a:lnTo>
                  <a:lnTo>
                    <a:pt x="1600" y="106"/>
                  </a:lnTo>
                  <a:lnTo>
                    <a:pt x="1603" y="116"/>
                  </a:lnTo>
                  <a:lnTo>
                    <a:pt x="1606" y="113"/>
                  </a:lnTo>
                  <a:lnTo>
                    <a:pt x="1607" y="113"/>
                  </a:lnTo>
                  <a:lnTo>
                    <a:pt x="1609" y="117"/>
                  </a:lnTo>
                  <a:lnTo>
                    <a:pt x="1610" y="119"/>
                  </a:lnTo>
                  <a:lnTo>
                    <a:pt x="1613" y="122"/>
                  </a:lnTo>
                  <a:lnTo>
                    <a:pt x="1612" y="129"/>
                  </a:lnTo>
                  <a:lnTo>
                    <a:pt x="1603" y="141"/>
                  </a:lnTo>
                  <a:lnTo>
                    <a:pt x="1594" y="151"/>
                  </a:lnTo>
                  <a:lnTo>
                    <a:pt x="1591" y="155"/>
                  </a:lnTo>
                  <a:lnTo>
                    <a:pt x="1583" y="160"/>
                  </a:lnTo>
                  <a:lnTo>
                    <a:pt x="1578" y="164"/>
                  </a:lnTo>
                  <a:lnTo>
                    <a:pt x="1571" y="167"/>
                  </a:lnTo>
                  <a:lnTo>
                    <a:pt x="1569" y="172"/>
                  </a:lnTo>
                  <a:lnTo>
                    <a:pt x="1565" y="175"/>
                  </a:lnTo>
                  <a:lnTo>
                    <a:pt x="1565" y="176"/>
                  </a:lnTo>
                  <a:lnTo>
                    <a:pt x="1566" y="176"/>
                  </a:lnTo>
                  <a:lnTo>
                    <a:pt x="1565" y="179"/>
                  </a:lnTo>
                  <a:lnTo>
                    <a:pt x="1565" y="181"/>
                  </a:lnTo>
                  <a:lnTo>
                    <a:pt x="1560" y="185"/>
                  </a:lnTo>
                  <a:lnTo>
                    <a:pt x="1556" y="187"/>
                  </a:lnTo>
                  <a:lnTo>
                    <a:pt x="1545" y="202"/>
                  </a:lnTo>
                  <a:lnTo>
                    <a:pt x="1539" y="205"/>
                  </a:lnTo>
                  <a:lnTo>
                    <a:pt x="1533" y="205"/>
                  </a:lnTo>
                  <a:lnTo>
                    <a:pt x="1533" y="207"/>
                  </a:lnTo>
                  <a:lnTo>
                    <a:pt x="1528" y="216"/>
                  </a:lnTo>
                  <a:lnTo>
                    <a:pt x="1527" y="217"/>
                  </a:lnTo>
                  <a:lnTo>
                    <a:pt x="1521" y="219"/>
                  </a:lnTo>
                  <a:lnTo>
                    <a:pt x="1515" y="234"/>
                  </a:lnTo>
                  <a:lnTo>
                    <a:pt x="1510" y="239"/>
                  </a:lnTo>
                  <a:lnTo>
                    <a:pt x="1507" y="242"/>
                  </a:lnTo>
                  <a:lnTo>
                    <a:pt x="1510" y="240"/>
                  </a:lnTo>
                  <a:lnTo>
                    <a:pt x="1515" y="239"/>
                  </a:lnTo>
                  <a:lnTo>
                    <a:pt x="1519" y="234"/>
                  </a:lnTo>
                  <a:lnTo>
                    <a:pt x="1519" y="233"/>
                  </a:lnTo>
                  <a:lnTo>
                    <a:pt x="1521" y="230"/>
                  </a:lnTo>
                  <a:lnTo>
                    <a:pt x="1522" y="228"/>
                  </a:lnTo>
                  <a:lnTo>
                    <a:pt x="1524" y="227"/>
                  </a:lnTo>
                  <a:lnTo>
                    <a:pt x="1531" y="225"/>
                  </a:lnTo>
                  <a:lnTo>
                    <a:pt x="1534" y="225"/>
                  </a:lnTo>
                  <a:lnTo>
                    <a:pt x="1539" y="225"/>
                  </a:lnTo>
                  <a:lnTo>
                    <a:pt x="1542" y="222"/>
                  </a:lnTo>
                  <a:lnTo>
                    <a:pt x="1545" y="220"/>
                  </a:lnTo>
                  <a:lnTo>
                    <a:pt x="1546" y="220"/>
                  </a:lnTo>
                  <a:lnTo>
                    <a:pt x="1546" y="219"/>
                  </a:lnTo>
                  <a:lnTo>
                    <a:pt x="1550" y="219"/>
                  </a:lnTo>
                  <a:lnTo>
                    <a:pt x="1556" y="216"/>
                  </a:lnTo>
                  <a:lnTo>
                    <a:pt x="1557" y="214"/>
                  </a:lnTo>
                  <a:lnTo>
                    <a:pt x="1559" y="211"/>
                  </a:lnTo>
                  <a:lnTo>
                    <a:pt x="1563" y="213"/>
                  </a:lnTo>
                  <a:lnTo>
                    <a:pt x="1565" y="211"/>
                  </a:lnTo>
                  <a:lnTo>
                    <a:pt x="1572" y="205"/>
                  </a:lnTo>
                  <a:lnTo>
                    <a:pt x="1577" y="202"/>
                  </a:lnTo>
                  <a:lnTo>
                    <a:pt x="1577" y="201"/>
                  </a:lnTo>
                  <a:lnTo>
                    <a:pt x="1577" y="199"/>
                  </a:lnTo>
                  <a:lnTo>
                    <a:pt x="1575" y="199"/>
                  </a:lnTo>
                  <a:lnTo>
                    <a:pt x="1572" y="201"/>
                  </a:lnTo>
                  <a:lnTo>
                    <a:pt x="1568" y="202"/>
                  </a:lnTo>
                  <a:lnTo>
                    <a:pt x="1563" y="201"/>
                  </a:lnTo>
                  <a:lnTo>
                    <a:pt x="1563" y="201"/>
                  </a:lnTo>
                  <a:lnTo>
                    <a:pt x="1563" y="198"/>
                  </a:lnTo>
                  <a:lnTo>
                    <a:pt x="1565" y="195"/>
                  </a:lnTo>
                  <a:lnTo>
                    <a:pt x="1565" y="192"/>
                  </a:lnTo>
                  <a:lnTo>
                    <a:pt x="1568" y="189"/>
                  </a:lnTo>
                  <a:lnTo>
                    <a:pt x="1571" y="189"/>
                  </a:lnTo>
                  <a:lnTo>
                    <a:pt x="1578" y="192"/>
                  </a:lnTo>
                  <a:lnTo>
                    <a:pt x="1580" y="192"/>
                  </a:lnTo>
                  <a:lnTo>
                    <a:pt x="1581" y="187"/>
                  </a:lnTo>
                  <a:lnTo>
                    <a:pt x="1583" y="187"/>
                  </a:lnTo>
                  <a:lnTo>
                    <a:pt x="1586" y="187"/>
                  </a:lnTo>
                  <a:lnTo>
                    <a:pt x="1584" y="189"/>
                  </a:lnTo>
                  <a:lnTo>
                    <a:pt x="1581" y="190"/>
                  </a:lnTo>
                  <a:lnTo>
                    <a:pt x="1583" y="195"/>
                  </a:lnTo>
                  <a:lnTo>
                    <a:pt x="1584" y="196"/>
                  </a:lnTo>
                  <a:lnTo>
                    <a:pt x="1589" y="201"/>
                  </a:lnTo>
                  <a:lnTo>
                    <a:pt x="1594" y="202"/>
                  </a:lnTo>
                  <a:lnTo>
                    <a:pt x="1597" y="202"/>
                  </a:lnTo>
                  <a:lnTo>
                    <a:pt x="1601" y="201"/>
                  </a:lnTo>
                  <a:lnTo>
                    <a:pt x="1603" y="199"/>
                  </a:lnTo>
                  <a:lnTo>
                    <a:pt x="1603" y="196"/>
                  </a:lnTo>
                  <a:lnTo>
                    <a:pt x="1601" y="190"/>
                  </a:lnTo>
                  <a:lnTo>
                    <a:pt x="1603" y="192"/>
                  </a:lnTo>
                  <a:lnTo>
                    <a:pt x="1604" y="193"/>
                  </a:lnTo>
                  <a:lnTo>
                    <a:pt x="1606" y="196"/>
                  </a:lnTo>
                  <a:lnTo>
                    <a:pt x="1607" y="202"/>
                  </a:lnTo>
                  <a:lnTo>
                    <a:pt x="1609" y="204"/>
                  </a:lnTo>
                  <a:lnTo>
                    <a:pt x="1609" y="207"/>
                  </a:lnTo>
                  <a:lnTo>
                    <a:pt x="1606" y="213"/>
                  </a:lnTo>
                  <a:lnTo>
                    <a:pt x="1607" y="216"/>
                  </a:lnTo>
                  <a:lnTo>
                    <a:pt x="1610" y="217"/>
                  </a:lnTo>
                  <a:lnTo>
                    <a:pt x="1610" y="227"/>
                  </a:lnTo>
                  <a:lnTo>
                    <a:pt x="1609" y="230"/>
                  </a:lnTo>
                  <a:lnTo>
                    <a:pt x="1609" y="234"/>
                  </a:lnTo>
                  <a:lnTo>
                    <a:pt x="1607" y="236"/>
                  </a:lnTo>
                  <a:lnTo>
                    <a:pt x="1606" y="239"/>
                  </a:lnTo>
                  <a:lnTo>
                    <a:pt x="1606" y="242"/>
                  </a:lnTo>
                  <a:lnTo>
                    <a:pt x="1606" y="243"/>
                  </a:lnTo>
                  <a:lnTo>
                    <a:pt x="1607" y="246"/>
                  </a:lnTo>
                  <a:lnTo>
                    <a:pt x="1612" y="248"/>
                  </a:lnTo>
                  <a:lnTo>
                    <a:pt x="1612" y="246"/>
                  </a:lnTo>
                  <a:lnTo>
                    <a:pt x="1612" y="245"/>
                  </a:lnTo>
                  <a:lnTo>
                    <a:pt x="1609" y="245"/>
                  </a:lnTo>
                  <a:lnTo>
                    <a:pt x="1607" y="243"/>
                  </a:lnTo>
                  <a:lnTo>
                    <a:pt x="1606" y="240"/>
                  </a:lnTo>
                  <a:lnTo>
                    <a:pt x="1607" y="237"/>
                  </a:lnTo>
                  <a:lnTo>
                    <a:pt x="1609" y="236"/>
                  </a:lnTo>
                  <a:lnTo>
                    <a:pt x="1610" y="230"/>
                  </a:lnTo>
                  <a:lnTo>
                    <a:pt x="1610" y="227"/>
                  </a:lnTo>
                  <a:lnTo>
                    <a:pt x="1610" y="222"/>
                  </a:lnTo>
                  <a:lnTo>
                    <a:pt x="1612" y="220"/>
                  </a:lnTo>
                  <a:lnTo>
                    <a:pt x="1613" y="219"/>
                  </a:lnTo>
                  <a:lnTo>
                    <a:pt x="1613" y="219"/>
                  </a:lnTo>
                  <a:lnTo>
                    <a:pt x="1615" y="217"/>
                  </a:lnTo>
                  <a:lnTo>
                    <a:pt x="1613" y="216"/>
                  </a:lnTo>
                  <a:lnTo>
                    <a:pt x="1612" y="216"/>
                  </a:lnTo>
                  <a:lnTo>
                    <a:pt x="1610" y="214"/>
                  </a:lnTo>
                  <a:lnTo>
                    <a:pt x="1610" y="210"/>
                  </a:lnTo>
                  <a:lnTo>
                    <a:pt x="1615" y="210"/>
                  </a:lnTo>
                  <a:lnTo>
                    <a:pt x="1616" y="207"/>
                  </a:lnTo>
                  <a:lnTo>
                    <a:pt x="1625" y="207"/>
                  </a:lnTo>
                  <a:lnTo>
                    <a:pt x="1633" y="202"/>
                  </a:lnTo>
                  <a:lnTo>
                    <a:pt x="1647" y="204"/>
                  </a:lnTo>
                  <a:lnTo>
                    <a:pt x="1656" y="207"/>
                  </a:lnTo>
                  <a:lnTo>
                    <a:pt x="1671" y="207"/>
                  </a:lnTo>
                  <a:lnTo>
                    <a:pt x="1676" y="210"/>
                  </a:lnTo>
                  <a:lnTo>
                    <a:pt x="1676" y="210"/>
                  </a:lnTo>
                  <a:lnTo>
                    <a:pt x="1677" y="211"/>
                  </a:lnTo>
                  <a:lnTo>
                    <a:pt x="1674" y="213"/>
                  </a:lnTo>
                  <a:lnTo>
                    <a:pt x="1671" y="213"/>
                  </a:lnTo>
                  <a:lnTo>
                    <a:pt x="1670" y="216"/>
                  </a:lnTo>
                  <a:lnTo>
                    <a:pt x="1671" y="222"/>
                  </a:lnTo>
                  <a:lnTo>
                    <a:pt x="1677" y="227"/>
                  </a:lnTo>
                  <a:lnTo>
                    <a:pt x="1683" y="230"/>
                  </a:lnTo>
                  <a:lnTo>
                    <a:pt x="1686" y="233"/>
                  </a:lnTo>
                  <a:lnTo>
                    <a:pt x="1689" y="233"/>
                  </a:lnTo>
                  <a:lnTo>
                    <a:pt x="1697" y="233"/>
                  </a:lnTo>
                  <a:lnTo>
                    <a:pt x="1701" y="234"/>
                  </a:lnTo>
                  <a:lnTo>
                    <a:pt x="1706" y="233"/>
                  </a:lnTo>
                  <a:lnTo>
                    <a:pt x="1711" y="233"/>
                  </a:lnTo>
                  <a:lnTo>
                    <a:pt x="1712" y="234"/>
                  </a:lnTo>
                  <a:lnTo>
                    <a:pt x="1715" y="236"/>
                  </a:lnTo>
                  <a:lnTo>
                    <a:pt x="1717" y="237"/>
                  </a:lnTo>
                  <a:lnTo>
                    <a:pt x="1721" y="237"/>
                  </a:lnTo>
                  <a:lnTo>
                    <a:pt x="1723" y="237"/>
                  </a:lnTo>
                  <a:lnTo>
                    <a:pt x="1723" y="236"/>
                  </a:lnTo>
                  <a:lnTo>
                    <a:pt x="1723" y="236"/>
                  </a:lnTo>
                  <a:lnTo>
                    <a:pt x="1720" y="233"/>
                  </a:lnTo>
                  <a:lnTo>
                    <a:pt x="1721" y="231"/>
                  </a:lnTo>
                  <a:lnTo>
                    <a:pt x="1721" y="231"/>
                  </a:lnTo>
                  <a:lnTo>
                    <a:pt x="1726" y="234"/>
                  </a:lnTo>
                  <a:lnTo>
                    <a:pt x="1729" y="234"/>
                  </a:lnTo>
                  <a:lnTo>
                    <a:pt x="1730" y="233"/>
                  </a:lnTo>
                  <a:lnTo>
                    <a:pt x="1732" y="228"/>
                  </a:lnTo>
                  <a:lnTo>
                    <a:pt x="1732" y="227"/>
                  </a:lnTo>
                  <a:lnTo>
                    <a:pt x="1733" y="225"/>
                  </a:lnTo>
                  <a:lnTo>
                    <a:pt x="1733" y="225"/>
                  </a:lnTo>
                  <a:lnTo>
                    <a:pt x="1733" y="224"/>
                  </a:lnTo>
                  <a:lnTo>
                    <a:pt x="1732" y="220"/>
                  </a:lnTo>
                  <a:lnTo>
                    <a:pt x="1732" y="217"/>
                  </a:lnTo>
                  <a:lnTo>
                    <a:pt x="1730" y="214"/>
                  </a:lnTo>
                  <a:lnTo>
                    <a:pt x="1730" y="214"/>
                  </a:lnTo>
                  <a:lnTo>
                    <a:pt x="1730" y="210"/>
                  </a:lnTo>
                  <a:lnTo>
                    <a:pt x="1732" y="205"/>
                  </a:lnTo>
                  <a:lnTo>
                    <a:pt x="1732" y="204"/>
                  </a:lnTo>
                  <a:lnTo>
                    <a:pt x="1737" y="205"/>
                  </a:lnTo>
                  <a:lnTo>
                    <a:pt x="1738" y="202"/>
                  </a:lnTo>
                  <a:lnTo>
                    <a:pt x="1740" y="202"/>
                  </a:lnTo>
                  <a:lnTo>
                    <a:pt x="1744" y="199"/>
                  </a:lnTo>
                  <a:lnTo>
                    <a:pt x="1746" y="199"/>
                  </a:lnTo>
                  <a:lnTo>
                    <a:pt x="1749" y="202"/>
                  </a:lnTo>
                  <a:lnTo>
                    <a:pt x="1759" y="210"/>
                  </a:lnTo>
                  <a:lnTo>
                    <a:pt x="1758" y="213"/>
                  </a:lnTo>
                  <a:lnTo>
                    <a:pt x="1761" y="213"/>
                  </a:lnTo>
                  <a:lnTo>
                    <a:pt x="1762" y="211"/>
                  </a:lnTo>
                  <a:lnTo>
                    <a:pt x="1765" y="210"/>
                  </a:lnTo>
                  <a:lnTo>
                    <a:pt x="1767" y="208"/>
                  </a:lnTo>
                  <a:lnTo>
                    <a:pt x="1767" y="210"/>
                  </a:lnTo>
                  <a:lnTo>
                    <a:pt x="1767" y="210"/>
                  </a:lnTo>
                  <a:lnTo>
                    <a:pt x="1767" y="213"/>
                  </a:lnTo>
                  <a:lnTo>
                    <a:pt x="1767" y="214"/>
                  </a:lnTo>
                  <a:lnTo>
                    <a:pt x="1767" y="216"/>
                  </a:lnTo>
                  <a:lnTo>
                    <a:pt x="1767" y="216"/>
                  </a:lnTo>
                  <a:lnTo>
                    <a:pt x="1770" y="217"/>
                  </a:lnTo>
                  <a:lnTo>
                    <a:pt x="1773" y="213"/>
                  </a:lnTo>
                  <a:lnTo>
                    <a:pt x="1774" y="210"/>
                  </a:lnTo>
                  <a:lnTo>
                    <a:pt x="1776" y="208"/>
                  </a:lnTo>
                  <a:lnTo>
                    <a:pt x="1786" y="211"/>
                  </a:lnTo>
                  <a:lnTo>
                    <a:pt x="1788" y="213"/>
                  </a:lnTo>
                  <a:lnTo>
                    <a:pt x="1789" y="214"/>
                  </a:lnTo>
                  <a:lnTo>
                    <a:pt x="1789" y="216"/>
                  </a:lnTo>
                  <a:lnTo>
                    <a:pt x="1791" y="217"/>
                  </a:lnTo>
                  <a:lnTo>
                    <a:pt x="1792" y="217"/>
                  </a:lnTo>
                  <a:lnTo>
                    <a:pt x="1792" y="219"/>
                  </a:lnTo>
                  <a:lnTo>
                    <a:pt x="1792" y="220"/>
                  </a:lnTo>
                  <a:lnTo>
                    <a:pt x="1797" y="220"/>
                  </a:lnTo>
                  <a:lnTo>
                    <a:pt x="1798" y="222"/>
                  </a:lnTo>
                  <a:lnTo>
                    <a:pt x="1800" y="224"/>
                  </a:lnTo>
                  <a:lnTo>
                    <a:pt x="1800" y="227"/>
                  </a:lnTo>
                  <a:lnTo>
                    <a:pt x="1800" y="228"/>
                  </a:lnTo>
                  <a:lnTo>
                    <a:pt x="1801" y="228"/>
                  </a:lnTo>
                  <a:lnTo>
                    <a:pt x="1803" y="228"/>
                  </a:lnTo>
                  <a:lnTo>
                    <a:pt x="1801" y="230"/>
                  </a:lnTo>
                  <a:lnTo>
                    <a:pt x="1800" y="233"/>
                  </a:lnTo>
                  <a:lnTo>
                    <a:pt x="1798" y="234"/>
                  </a:lnTo>
                  <a:lnTo>
                    <a:pt x="1797" y="237"/>
                  </a:lnTo>
                  <a:lnTo>
                    <a:pt x="1797" y="237"/>
                  </a:lnTo>
                  <a:lnTo>
                    <a:pt x="1801" y="237"/>
                  </a:lnTo>
                  <a:lnTo>
                    <a:pt x="1804" y="242"/>
                  </a:lnTo>
                  <a:lnTo>
                    <a:pt x="1804" y="245"/>
                  </a:lnTo>
                  <a:lnTo>
                    <a:pt x="1803" y="245"/>
                  </a:lnTo>
                  <a:lnTo>
                    <a:pt x="1798" y="249"/>
                  </a:lnTo>
                  <a:lnTo>
                    <a:pt x="1797" y="251"/>
                  </a:lnTo>
                  <a:lnTo>
                    <a:pt x="1795" y="251"/>
                  </a:lnTo>
                  <a:lnTo>
                    <a:pt x="1794" y="251"/>
                  </a:lnTo>
                  <a:lnTo>
                    <a:pt x="1795" y="252"/>
                  </a:lnTo>
                  <a:lnTo>
                    <a:pt x="1803" y="254"/>
                  </a:lnTo>
                  <a:lnTo>
                    <a:pt x="1804" y="255"/>
                  </a:lnTo>
                  <a:lnTo>
                    <a:pt x="1806" y="260"/>
                  </a:lnTo>
                  <a:lnTo>
                    <a:pt x="1806" y="266"/>
                  </a:lnTo>
                  <a:lnTo>
                    <a:pt x="1804" y="269"/>
                  </a:lnTo>
                  <a:lnTo>
                    <a:pt x="1800" y="269"/>
                  </a:lnTo>
                  <a:lnTo>
                    <a:pt x="1795" y="263"/>
                  </a:lnTo>
                  <a:lnTo>
                    <a:pt x="1791" y="260"/>
                  </a:lnTo>
                  <a:lnTo>
                    <a:pt x="1786" y="255"/>
                  </a:lnTo>
                  <a:lnTo>
                    <a:pt x="1786" y="257"/>
                  </a:lnTo>
                  <a:lnTo>
                    <a:pt x="1788" y="260"/>
                  </a:lnTo>
                  <a:lnTo>
                    <a:pt x="1789" y="263"/>
                  </a:lnTo>
                  <a:lnTo>
                    <a:pt x="1794" y="269"/>
                  </a:lnTo>
                  <a:lnTo>
                    <a:pt x="1800" y="283"/>
                  </a:lnTo>
                  <a:lnTo>
                    <a:pt x="1801" y="281"/>
                  </a:lnTo>
                  <a:lnTo>
                    <a:pt x="1803" y="280"/>
                  </a:lnTo>
                  <a:lnTo>
                    <a:pt x="1803" y="278"/>
                  </a:lnTo>
                  <a:lnTo>
                    <a:pt x="1803" y="275"/>
                  </a:lnTo>
                  <a:lnTo>
                    <a:pt x="1804" y="277"/>
                  </a:lnTo>
                  <a:lnTo>
                    <a:pt x="1804" y="278"/>
                  </a:lnTo>
                  <a:lnTo>
                    <a:pt x="1807" y="283"/>
                  </a:lnTo>
                  <a:lnTo>
                    <a:pt x="1804" y="283"/>
                  </a:lnTo>
                  <a:lnTo>
                    <a:pt x="1800" y="284"/>
                  </a:lnTo>
                  <a:lnTo>
                    <a:pt x="1800" y="286"/>
                  </a:lnTo>
                  <a:lnTo>
                    <a:pt x="1800" y="289"/>
                  </a:lnTo>
                  <a:lnTo>
                    <a:pt x="1803" y="289"/>
                  </a:lnTo>
                  <a:lnTo>
                    <a:pt x="1804" y="292"/>
                  </a:lnTo>
                  <a:lnTo>
                    <a:pt x="1806" y="296"/>
                  </a:lnTo>
                  <a:lnTo>
                    <a:pt x="1810" y="307"/>
                  </a:lnTo>
                  <a:lnTo>
                    <a:pt x="1813" y="309"/>
                  </a:lnTo>
                  <a:lnTo>
                    <a:pt x="1816" y="313"/>
                  </a:lnTo>
                  <a:lnTo>
                    <a:pt x="1819" y="316"/>
                  </a:lnTo>
                  <a:lnTo>
                    <a:pt x="1821" y="316"/>
                  </a:lnTo>
                  <a:lnTo>
                    <a:pt x="1822" y="313"/>
                  </a:lnTo>
                  <a:lnTo>
                    <a:pt x="1824" y="315"/>
                  </a:lnTo>
                  <a:lnTo>
                    <a:pt x="1824" y="319"/>
                  </a:lnTo>
                  <a:lnTo>
                    <a:pt x="1825" y="321"/>
                  </a:lnTo>
                  <a:lnTo>
                    <a:pt x="1827" y="321"/>
                  </a:lnTo>
                  <a:lnTo>
                    <a:pt x="1828" y="321"/>
                  </a:lnTo>
                  <a:lnTo>
                    <a:pt x="1832" y="318"/>
                  </a:lnTo>
                  <a:lnTo>
                    <a:pt x="1833" y="315"/>
                  </a:lnTo>
                  <a:lnTo>
                    <a:pt x="1835" y="307"/>
                  </a:lnTo>
                  <a:lnTo>
                    <a:pt x="1836" y="304"/>
                  </a:lnTo>
                  <a:lnTo>
                    <a:pt x="1838" y="303"/>
                  </a:lnTo>
                  <a:lnTo>
                    <a:pt x="1838" y="301"/>
                  </a:lnTo>
                  <a:lnTo>
                    <a:pt x="1838" y="298"/>
                  </a:lnTo>
                  <a:lnTo>
                    <a:pt x="1839" y="293"/>
                  </a:lnTo>
                  <a:lnTo>
                    <a:pt x="1841" y="287"/>
                  </a:lnTo>
                  <a:lnTo>
                    <a:pt x="1842" y="284"/>
                  </a:lnTo>
                  <a:lnTo>
                    <a:pt x="1845" y="277"/>
                  </a:lnTo>
                  <a:lnTo>
                    <a:pt x="1845" y="275"/>
                  </a:lnTo>
                  <a:lnTo>
                    <a:pt x="1847" y="278"/>
                  </a:lnTo>
                  <a:lnTo>
                    <a:pt x="1847" y="281"/>
                  </a:lnTo>
                  <a:lnTo>
                    <a:pt x="1848" y="283"/>
                  </a:lnTo>
                  <a:lnTo>
                    <a:pt x="1848" y="283"/>
                  </a:lnTo>
                  <a:lnTo>
                    <a:pt x="1851" y="289"/>
                  </a:lnTo>
                  <a:lnTo>
                    <a:pt x="1856" y="293"/>
                  </a:lnTo>
                  <a:lnTo>
                    <a:pt x="1859" y="295"/>
                  </a:lnTo>
                  <a:lnTo>
                    <a:pt x="1864" y="296"/>
                  </a:lnTo>
                  <a:lnTo>
                    <a:pt x="1871" y="296"/>
                  </a:lnTo>
                  <a:lnTo>
                    <a:pt x="1873" y="293"/>
                  </a:lnTo>
                  <a:lnTo>
                    <a:pt x="1876" y="292"/>
                  </a:lnTo>
                  <a:lnTo>
                    <a:pt x="1879" y="290"/>
                  </a:lnTo>
                  <a:lnTo>
                    <a:pt x="1882" y="289"/>
                  </a:lnTo>
                  <a:lnTo>
                    <a:pt x="1886" y="287"/>
                  </a:lnTo>
                  <a:lnTo>
                    <a:pt x="1888" y="287"/>
                  </a:lnTo>
                  <a:lnTo>
                    <a:pt x="1892" y="290"/>
                  </a:lnTo>
                  <a:lnTo>
                    <a:pt x="1900" y="296"/>
                  </a:lnTo>
                  <a:lnTo>
                    <a:pt x="1903" y="298"/>
                  </a:lnTo>
                  <a:lnTo>
                    <a:pt x="1905" y="300"/>
                  </a:lnTo>
                  <a:lnTo>
                    <a:pt x="1908" y="304"/>
                  </a:lnTo>
                  <a:lnTo>
                    <a:pt x="1909" y="306"/>
                  </a:lnTo>
                  <a:lnTo>
                    <a:pt x="1911" y="307"/>
                  </a:lnTo>
                  <a:lnTo>
                    <a:pt x="1912" y="306"/>
                  </a:lnTo>
                  <a:lnTo>
                    <a:pt x="1911" y="306"/>
                  </a:lnTo>
                  <a:lnTo>
                    <a:pt x="1911" y="304"/>
                  </a:lnTo>
                  <a:lnTo>
                    <a:pt x="1909" y="303"/>
                  </a:lnTo>
                  <a:lnTo>
                    <a:pt x="1912" y="301"/>
                  </a:lnTo>
                  <a:lnTo>
                    <a:pt x="1912" y="301"/>
                  </a:lnTo>
                  <a:lnTo>
                    <a:pt x="1912" y="300"/>
                  </a:lnTo>
                  <a:lnTo>
                    <a:pt x="1915" y="300"/>
                  </a:lnTo>
                  <a:lnTo>
                    <a:pt x="1912" y="298"/>
                  </a:lnTo>
                  <a:lnTo>
                    <a:pt x="1912" y="298"/>
                  </a:lnTo>
                  <a:lnTo>
                    <a:pt x="1911" y="296"/>
                  </a:lnTo>
                  <a:lnTo>
                    <a:pt x="1911" y="295"/>
                  </a:lnTo>
                  <a:lnTo>
                    <a:pt x="1912" y="293"/>
                  </a:lnTo>
                  <a:lnTo>
                    <a:pt x="1912" y="292"/>
                  </a:lnTo>
                  <a:lnTo>
                    <a:pt x="1914" y="290"/>
                  </a:lnTo>
                  <a:lnTo>
                    <a:pt x="1914" y="289"/>
                  </a:lnTo>
                  <a:lnTo>
                    <a:pt x="1915" y="289"/>
                  </a:lnTo>
                  <a:lnTo>
                    <a:pt x="1918" y="290"/>
                  </a:lnTo>
                  <a:lnTo>
                    <a:pt x="1920" y="287"/>
                  </a:lnTo>
                  <a:lnTo>
                    <a:pt x="1921" y="287"/>
                  </a:lnTo>
                  <a:lnTo>
                    <a:pt x="1924" y="290"/>
                  </a:lnTo>
                  <a:lnTo>
                    <a:pt x="1926" y="295"/>
                  </a:lnTo>
                  <a:lnTo>
                    <a:pt x="1927" y="295"/>
                  </a:lnTo>
                  <a:lnTo>
                    <a:pt x="1932" y="293"/>
                  </a:lnTo>
                  <a:lnTo>
                    <a:pt x="1936" y="293"/>
                  </a:lnTo>
                  <a:lnTo>
                    <a:pt x="1935" y="290"/>
                  </a:lnTo>
                  <a:lnTo>
                    <a:pt x="1932" y="284"/>
                  </a:lnTo>
                  <a:lnTo>
                    <a:pt x="1932" y="278"/>
                  </a:lnTo>
                  <a:lnTo>
                    <a:pt x="1930" y="275"/>
                  </a:lnTo>
                  <a:lnTo>
                    <a:pt x="1929" y="275"/>
                  </a:lnTo>
                  <a:lnTo>
                    <a:pt x="1932" y="274"/>
                  </a:lnTo>
                  <a:lnTo>
                    <a:pt x="1935" y="268"/>
                  </a:lnTo>
                  <a:lnTo>
                    <a:pt x="1936" y="266"/>
                  </a:lnTo>
                  <a:lnTo>
                    <a:pt x="1938" y="265"/>
                  </a:lnTo>
                  <a:lnTo>
                    <a:pt x="1938" y="265"/>
                  </a:lnTo>
                  <a:lnTo>
                    <a:pt x="1932" y="265"/>
                  </a:lnTo>
                  <a:lnTo>
                    <a:pt x="1930" y="265"/>
                  </a:lnTo>
                  <a:lnTo>
                    <a:pt x="1929" y="266"/>
                  </a:lnTo>
                  <a:lnTo>
                    <a:pt x="1926" y="266"/>
                  </a:lnTo>
                  <a:lnTo>
                    <a:pt x="1926" y="263"/>
                  </a:lnTo>
                  <a:lnTo>
                    <a:pt x="1926" y="260"/>
                  </a:lnTo>
                  <a:lnTo>
                    <a:pt x="1929" y="254"/>
                  </a:lnTo>
                  <a:lnTo>
                    <a:pt x="1932" y="252"/>
                  </a:lnTo>
                  <a:lnTo>
                    <a:pt x="1941" y="252"/>
                  </a:lnTo>
                  <a:lnTo>
                    <a:pt x="1944" y="252"/>
                  </a:lnTo>
                  <a:lnTo>
                    <a:pt x="1949" y="249"/>
                  </a:lnTo>
                  <a:lnTo>
                    <a:pt x="1949" y="248"/>
                  </a:lnTo>
                  <a:lnTo>
                    <a:pt x="1949" y="243"/>
                  </a:lnTo>
                  <a:lnTo>
                    <a:pt x="1944" y="239"/>
                  </a:lnTo>
                  <a:lnTo>
                    <a:pt x="1944" y="237"/>
                  </a:lnTo>
                  <a:lnTo>
                    <a:pt x="1944" y="237"/>
                  </a:lnTo>
                  <a:lnTo>
                    <a:pt x="1946" y="237"/>
                  </a:lnTo>
                  <a:lnTo>
                    <a:pt x="1952" y="239"/>
                  </a:lnTo>
                  <a:lnTo>
                    <a:pt x="1955" y="240"/>
                  </a:lnTo>
                  <a:lnTo>
                    <a:pt x="1961" y="243"/>
                  </a:lnTo>
                  <a:lnTo>
                    <a:pt x="1979" y="245"/>
                  </a:lnTo>
                  <a:lnTo>
                    <a:pt x="1980" y="246"/>
                  </a:lnTo>
                  <a:lnTo>
                    <a:pt x="1988" y="246"/>
                  </a:lnTo>
                  <a:lnTo>
                    <a:pt x="1993" y="248"/>
                  </a:lnTo>
                  <a:lnTo>
                    <a:pt x="2000" y="249"/>
                  </a:lnTo>
                  <a:lnTo>
                    <a:pt x="2003" y="251"/>
                  </a:lnTo>
                  <a:lnTo>
                    <a:pt x="2006" y="252"/>
                  </a:lnTo>
                  <a:lnTo>
                    <a:pt x="2011" y="254"/>
                  </a:lnTo>
                  <a:lnTo>
                    <a:pt x="2012" y="255"/>
                  </a:lnTo>
                  <a:lnTo>
                    <a:pt x="2012" y="258"/>
                  </a:lnTo>
                  <a:lnTo>
                    <a:pt x="2003" y="258"/>
                  </a:lnTo>
                  <a:lnTo>
                    <a:pt x="2000" y="257"/>
                  </a:lnTo>
                  <a:lnTo>
                    <a:pt x="1996" y="257"/>
                  </a:lnTo>
                  <a:lnTo>
                    <a:pt x="1994" y="257"/>
                  </a:lnTo>
                  <a:lnTo>
                    <a:pt x="1993" y="260"/>
                  </a:lnTo>
                  <a:lnTo>
                    <a:pt x="1990" y="263"/>
                  </a:lnTo>
                  <a:lnTo>
                    <a:pt x="1987" y="263"/>
                  </a:lnTo>
                  <a:lnTo>
                    <a:pt x="1988" y="265"/>
                  </a:lnTo>
                  <a:lnTo>
                    <a:pt x="1991" y="266"/>
                  </a:lnTo>
                  <a:lnTo>
                    <a:pt x="1997" y="263"/>
                  </a:lnTo>
                  <a:lnTo>
                    <a:pt x="2017" y="262"/>
                  </a:lnTo>
                  <a:lnTo>
                    <a:pt x="2020" y="262"/>
                  </a:lnTo>
                  <a:lnTo>
                    <a:pt x="2020" y="263"/>
                  </a:lnTo>
                  <a:lnTo>
                    <a:pt x="2017" y="268"/>
                  </a:lnTo>
                  <a:lnTo>
                    <a:pt x="2014" y="272"/>
                  </a:lnTo>
                  <a:lnTo>
                    <a:pt x="2011" y="275"/>
                  </a:lnTo>
                  <a:lnTo>
                    <a:pt x="2009" y="275"/>
                  </a:lnTo>
                  <a:lnTo>
                    <a:pt x="2012" y="268"/>
                  </a:lnTo>
                  <a:lnTo>
                    <a:pt x="2011" y="268"/>
                  </a:lnTo>
                  <a:lnTo>
                    <a:pt x="2011" y="268"/>
                  </a:lnTo>
                  <a:lnTo>
                    <a:pt x="2008" y="265"/>
                  </a:lnTo>
                  <a:lnTo>
                    <a:pt x="2006" y="265"/>
                  </a:lnTo>
                  <a:lnTo>
                    <a:pt x="2006" y="265"/>
                  </a:lnTo>
                  <a:lnTo>
                    <a:pt x="2006" y="266"/>
                  </a:lnTo>
                  <a:lnTo>
                    <a:pt x="2005" y="271"/>
                  </a:lnTo>
                  <a:lnTo>
                    <a:pt x="2006" y="272"/>
                  </a:lnTo>
                  <a:lnTo>
                    <a:pt x="2006" y="275"/>
                  </a:lnTo>
                  <a:lnTo>
                    <a:pt x="2002" y="277"/>
                  </a:lnTo>
                  <a:lnTo>
                    <a:pt x="2000" y="277"/>
                  </a:lnTo>
                  <a:lnTo>
                    <a:pt x="1999" y="275"/>
                  </a:lnTo>
                  <a:lnTo>
                    <a:pt x="1999" y="275"/>
                  </a:lnTo>
                  <a:lnTo>
                    <a:pt x="1997" y="277"/>
                  </a:lnTo>
                  <a:lnTo>
                    <a:pt x="1999" y="278"/>
                  </a:lnTo>
                  <a:lnTo>
                    <a:pt x="1999" y="280"/>
                  </a:lnTo>
                  <a:lnTo>
                    <a:pt x="1997" y="281"/>
                  </a:lnTo>
                  <a:lnTo>
                    <a:pt x="1997" y="283"/>
                  </a:lnTo>
                  <a:lnTo>
                    <a:pt x="1999" y="284"/>
                  </a:lnTo>
                  <a:lnTo>
                    <a:pt x="2000" y="284"/>
                  </a:lnTo>
                  <a:lnTo>
                    <a:pt x="2008" y="283"/>
                  </a:lnTo>
                  <a:lnTo>
                    <a:pt x="2011" y="280"/>
                  </a:lnTo>
                  <a:lnTo>
                    <a:pt x="2014" y="277"/>
                  </a:lnTo>
                  <a:lnTo>
                    <a:pt x="2020" y="265"/>
                  </a:lnTo>
                  <a:lnTo>
                    <a:pt x="2023" y="262"/>
                  </a:lnTo>
                  <a:lnTo>
                    <a:pt x="2025" y="260"/>
                  </a:lnTo>
                  <a:lnTo>
                    <a:pt x="2028" y="260"/>
                  </a:lnTo>
                  <a:lnTo>
                    <a:pt x="2040" y="260"/>
                  </a:lnTo>
                  <a:lnTo>
                    <a:pt x="2046" y="263"/>
                  </a:lnTo>
                  <a:lnTo>
                    <a:pt x="2052" y="266"/>
                  </a:lnTo>
                  <a:lnTo>
                    <a:pt x="2056" y="269"/>
                  </a:lnTo>
                  <a:lnTo>
                    <a:pt x="2058" y="274"/>
                  </a:lnTo>
                  <a:lnTo>
                    <a:pt x="2058" y="275"/>
                  </a:lnTo>
                  <a:lnTo>
                    <a:pt x="2060" y="277"/>
                  </a:lnTo>
                  <a:lnTo>
                    <a:pt x="2058" y="280"/>
                  </a:lnTo>
                  <a:lnTo>
                    <a:pt x="2050" y="280"/>
                  </a:lnTo>
                  <a:lnTo>
                    <a:pt x="2047" y="281"/>
                  </a:lnTo>
                  <a:lnTo>
                    <a:pt x="2046" y="283"/>
                  </a:lnTo>
                  <a:lnTo>
                    <a:pt x="2046" y="283"/>
                  </a:lnTo>
                  <a:lnTo>
                    <a:pt x="2046" y="284"/>
                  </a:lnTo>
                  <a:lnTo>
                    <a:pt x="2046" y="286"/>
                  </a:lnTo>
                  <a:lnTo>
                    <a:pt x="2049" y="286"/>
                  </a:lnTo>
                  <a:lnTo>
                    <a:pt x="2052" y="286"/>
                  </a:lnTo>
                  <a:lnTo>
                    <a:pt x="2056" y="289"/>
                  </a:lnTo>
                  <a:lnTo>
                    <a:pt x="2058" y="289"/>
                  </a:lnTo>
                  <a:lnTo>
                    <a:pt x="2060" y="292"/>
                  </a:lnTo>
                  <a:lnTo>
                    <a:pt x="2060" y="292"/>
                  </a:lnTo>
                  <a:lnTo>
                    <a:pt x="2066" y="292"/>
                  </a:lnTo>
                  <a:lnTo>
                    <a:pt x="2067" y="292"/>
                  </a:lnTo>
                  <a:lnTo>
                    <a:pt x="2067" y="295"/>
                  </a:lnTo>
                  <a:lnTo>
                    <a:pt x="2066" y="296"/>
                  </a:lnTo>
                  <a:lnTo>
                    <a:pt x="2064" y="298"/>
                  </a:lnTo>
                  <a:lnTo>
                    <a:pt x="2060" y="303"/>
                  </a:lnTo>
                  <a:lnTo>
                    <a:pt x="2061" y="301"/>
                  </a:lnTo>
                  <a:lnTo>
                    <a:pt x="2069" y="298"/>
                  </a:lnTo>
                  <a:lnTo>
                    <a:pt x="2070" y="296"/>
                  </a:lnTo>
                  <a:lnTo>
                    <a:pt x="2073" y="298"/>
                  </a:lnTo>
                  <a:lnTo>
                    <a:pt x="2078" y="301"/>
                  </a:lnTo>
                  <a:lnTo>
                    <a:pt x="2081" y="304"/>
                  </a:lnTo>
                  <a:lnTo>
                    <a:pt x="2084" y="310"/>
                  </a:lnTo>
                  <a:lnTo>
                    <a:pt x="2084" y="312"/>
                  </a:lnTo>
                  <a:lnTo>
                    <a:pt x="2081" y="312"/>
                  </a:lnTo>
                  <a:lnTo>
                    <a:pt x="2090" y="318"/>
                  </a:lnTo>
                  <a:lnTo>
                    <a:pt x="2093" y="318"/>
                  </a:lnTo>
                  <a:lnTo>
                    <a:pt x="2101" y="316"/>
                  </a:lnTo>
                  <a:lnTo>
                    <a:pt x="2105" y="316"/>
                  </a:lnTo>
                  <a:lnTo>
                    <a:pt x="2113" y="313"/>
                  </a:lnTo>
                  <a:lnTo>
                    <a:pt x="2120" y="310"/>
                  </a:lnTo>
                  <a:lnTo>
                    <a:pt x="2128" y="310"/>
                  </a:lnTo>
                  <a:lnTo>
                    <a:pt x="2131" y="309"/>
                  </a:lnTo>
                  <a:lnTo>
                    <a:pt x="2140" y="309"/>
                  </a:lnTo>
                  <a:lnTo>
                    <a:pt x="2151" y="309"/>
                  </a:lnTo>
                  <a:lnTo>
                    <a:pt x="2157" y="310"/>
                  </a:lnTo>
                  <a:lnTo>
                    <a:pt x="2166" y="315"/>
                  </a:lnTo>
                  <a:lnTo>
                    <a:pt x="2173" y="319"/>
                  </a:lnTo>
                  <a:lnTo>
                    <a:pt x="2178" y="325"/>
                  </a:lnTo>
                  <a:lnTo>
                    <a:pt x="2180" y="327"/>
                  </a:lnTo>
                  <a:lnTo>
                    <a:pt x="2181" y="330"/>
                  </a:lnTo>
                  <a:lnTo>
                    <a:pt x="2181" y="333"/>
                  </a:lnTo>
                  <a:lnTo>
                    <a:pt x="2181" y="338"/>
                  </a:lnTo>
                  <a:lnTo>
                    <a:pt x="2181" y="341"/>
                  </a:lnTo>
                  <a:lnTo>
                    <a:pt x="2180" y="342"/>
                  </a:lnTo>
                  <a:lnTo>
                    <a:pt x="2180" y="345"/>
                  </a:lnTo>
                  <a:lnTo>
                    <a:pt x="2180" y="348"/>
                  </a:lnTo>
                  <a:lnTo>
                    <a:pt x="2178" y="353"/>
                  </a:lnTo>
                  <a:lnTo>
                    <a:pt x="2180" y="356"/>
                  </a:lnTo>
                  <a:lnTo>
                    <a:pt x="2183" y="359"/>
                  </a:lnTo>
                  <a:lnTo>
                    <a:pt x="2190" y="360"/>
                  </a:lnTo>
                  <a:lnTo>
                    <a:pt x="2193" y="362"/>
                  </a:lnTo>
                  <a:lnTo>
                    <a:pt x="2193" y="368"/>
                  </a:lnTo>
                  <a:lnTo>
                    <a:pt x="2193" y="373"/>
                  </a:lnTo>
                  <a:lnTo>
                    <a:pt x="2195" y="380"/>
                  </a:lnTo>
                  <a:lnTo>
                    <a:pt x="2195" y="382"/>
                  </a:lnTo>
                  <a:lnTo>
                    <a:pt x="2198" y="385"/>
                  </a:lnTo>
                  <a:lnTo>
                    <a:pt x="2198" y="386"/>
                  </a:lnTo>
                  <a:lnTo>
                    <a:pt x="2195" y="395"/>
                  </a:lnTo>
                  <a:lnTo>
                    <a:pt x="2193" y="397"/>
                  </a:lnTo>
                  <a:lnTo>
                    <a:pt x="2192" y="400"/>
                  </a:lnTo>
                  <a:lnTo>
                    <a:pt x="2195" y="398"/>
                  </a:lnTo>
                  <a:lnTo>
                    <a:pt x="2196" y="395"/>
                  </a:lnTo>
                  <a:lnTo>
                    <a:pt x="2198" y="389"/>
                  </a:lnTo>
                  <a:lnTo>
                    <a:pt x="2199" y="389"/>
                  </a:lnTo>
                  <a:lnTo>
                    <a:pt x="2201" y="386"/>
                  </a:lnTo>
                  <a:lnTo>
                    <a:pt x="2201" y="382"/>
                  </a:lnTo>
                  <a:lnTo>
                    <a:pt x="2199" y="377"/>
                  </a:lnTo>
                  <a:lnTo>
                    <a:pt x="2199" y="373"/>
                  </a:lnTo>
                  <a:lnTo>
                    <a:pt x="2201" y="371"/>
                  </a:lnTo>
                  <a:lnTo>
                    <a:pt x="2205" y="365"/>
                  </a:lnTo>
                  <a:lnTo>
                    <a:pt x="2208" y="362"/>
                  </a:lnTo>
                  <a:lnTo>
                    <a:pt x="2210" y="360"/>
                  </a:lnTo>
                  <a:lnTo>
                    <a:pt x="2218" y="360"/>
                  </a:lnTo>
                  <a:lnTo>
                    <a:pt x="2221" y="359"/>
                  </a:lnTo>
                  <a:lnTo>
                    <a:pt x="2225" y="359"/>
                  </a:lnTo>
                  <a:lnTo>
                    <a:pt x="2227" y="359"/>
                  </a:lnTo>
                  <a:lnTo>
                    <a:pt x="2230" y="357"/>
                  </a:lnTo>
                  <a:lnTo>
                    <a:pt x="2233" y="359"/>
                  </a:lnTo>
                  <a:lnTo>
                    <a:pt x="2237" y="362"/>
                  </a:lnTo>
                  <a:lnTo>
                    <a:pt x="2252" y="363"/>
                  </a:lnTo>
                  <a:lnTo>
                    <a:pt x="2256" y="365"/>
                  </a:lnTo>
                  <a:lnTo>
                    <a:pt x="2265" y="366"/>
                  </a:lnTo>
                  <a:lnTo>
                    <a:pt x="2266" y="366"/>
                  </a:lnTo>
                  <a:lnTo>
                    <a:pt x="2268" y="365"/>
                  </a:lnTo>
                  <a:lnTo>
                    <a:pt x="2275" y="357"/>
                  </a:lnTo>
                  <a:lnTo>
                    <a:pt x="2278" y="359"/>
                  </a:lnTo>
                  <a:lnTo>
                    <a:pt x="2278" y="359"/>
                  </a:lnTo>
                  <a:lnTo>
                    <a:pt x="2280" y="362"/>
                  </a:lnTo>
                  <a:lnTo>
                    <a:pt x="2281" y="363"/>
                  </a:lnTo>
                  <a:lnTo>
                    <a:pt x="2283" y="368"/>
                  </a:lnTo>
                  <a:lnTo>
                    <a:pt x="2283" y="374"/>
                  </a:lnTo>
                  <a:lnTo>
                    <a:pt x="2284" y="376"/>
                  </a:lnTo>
                  <a:lnTo>
                    <a:pt x="2287" y="376"/>
                  </a:lnTo>
                  <a:lnTo>
                    <a:pt x="2292" y="379"/>
                  </a:lnTo>
                  <a:lnTo>
                    <a:pt x="2295" y="380"/>
                  </a:lnTo>
                  <a:lnTo>
                    <a:pt x="2297" y="386"/>
                  </a:lnTo>
                  <a:lnTo>
                    <a:pt x="2300" y="391"/>
                  </a:lnTo>
                  <a:lnTo>
                    <a:pt x="2306" y="391"/>
                  </a:lnTo>
                  <a:lnTo>
                    <a:pt x="2310" y="389"/>
                  </a:lnTo>
                  <a:lnTo>
                    <a:pt x="2316" y="382"/>
                  </a:lnTo>
                  <a:lnTo>
                    <a:pt x="2316" y="379"/>
                  </a:lnTo>
                  <a:lnTo>
                    <a:pt x="2315" y="374"/>
                  </a:lnTo>
                  <a:lnTo>
                    <a:pt x="2313" y="369"/>
                  </a:lnTo>
                  <a:lnTo>
                    <a:pt x="2312" y="363"/>
                  </a:lnTo>
                  <a:lnTo>
                    <a:pt x="2306" y="362"/>
                  </a:lnTo>
                  <a:lnTo>
                    <a:pt x="2307" y="360"/>
                  </a:lnTo>
                  <a:lnTo>
                    <a:pt x="2309" y="357"/>
                  </a:lnTo>
                  <a:lnTo>
                    <a:pt x="2310" y="354"/>
                  </a:lnTo>
                  <a:lnTo>
                    <a:pt x="2310" y="351"/>
                  </a:lnTo>
                  <a:lnTo>
                    <a:pt x="2310" y="345"/>
                  </a:lnTo>
                  <a:lnTo>
                    <a:pt x="2315" y="345"/>
                  </a:lnTo>
                  <a:lnTo>
                    <a:pt x="2319" y="345"/>
                  </a:lnTo>
                  <a:lnTo>
                    <a:pt x="2328" y="348"/>
                  </a:lnTo>
                  <a:lnTo>
                    <a:pt x="2336" y="350"/>
                  </a:lnTo>
                  <a:lnTo>
                    <a:pt x="2339" y="351"/>
                  </a:lnTo>
                  <a:lnTo>
                    <a:pt x="2342" y="353"/>
                  </a:lnTo>
                  <a:lnTo>
                    <a:pt x="2345" y="354"/>
                  </a:lnTo>
                  <a:lnTo>
                    <a:pt x="2345" y="351"/>
                  </a:lnTo>
                  <a:lnTo>
                    <a:pt x="2347" y="350"/>
                  </a:lnTo>
                  <a:lnTo>
                    <a:pt x="2350" y="353"/>
                  </a:lnTo>
                  <a:lnTo>
                    <a:pt x="2353" y="353"/>
                  </a:lnTo>
                  <a:lnTo>
                    <a:pt x="2357" y="353"/>
                  </a:lnTo>
                  <a:lnTo>
                    <a:pt x="2363" y="354"/>
                  </a:lnTo>
                  <a:lnTo>
                    <a:pt x="2369" y="353"/>
                  </a:lnTo>
                  <a:lnTo>
                    <a:pt x="2374" y="351"/>
                  </a:lnTo>
                  <a:lnTo>
                    <a:pt x="2377" y="353"/>
                  </a:lnTo>
                  <a:lnTo>
                    <a:pt x="2379" y="353"/>
                  </a:lnTo>
                  <a:lnTo>
                    <a:pt x="2383" y="357"/>
                  </a:lnTo>
                  <a:lnTo>
                    <a:pt x="2389" y="360"/>
                  </a:lnTo>
                  <a:lnTo>
                    <a:pt x="2395" y="362"/>
                  </a:lnTo>
                  <a:lnTo>
                    <a:pt x="2401" y="366"/>
                  </a:lnTo>
                  <a:lnTo>
                    <a:pt x="2407" y="368"/>
                  </a:lnTo>
                  <a:lnTo>
                    <a:pt x="2412" y="369"/>
                  </a:lnTo>
                  <a:lnTo>
                    <a:pt x="2414" y="371"/>
                  </a:lnTo>
                  <a:lnTo>
                    <a:pt x="2414" y="373"/>
                  </a:lnTo>
                  <a:lnTo>
                    <a:pt x="2414" y="374"/>
                  </a:lnTo>
                  <a:lnTo>
                    <a:pt x="2418" y="374"/>
                  </a:lnTo>
                  <a:lnTo>
                    <a:pt x="2426" y="383"/>
                  </a:lnTo>
                  <a:lnTo>
                    <a:pt x="2427" y="385"/>
                  </a:lnTo>
                  <a:lnTo>
                    <a:pt x="2427" y="385"/>
                  </a:lnTo>
                  <a:lnTo>
                    <a:pt x="2429" y="386"/>
                  </a:lnTo>
                  <a:lnTo>
                    <a:pt x="2432" y="386"/>
                  </a:lnTo>
                  <a:lnTo>
                    <a:pt x="2433" y="386"/>
                  </a:lnTo>
                  <a:lnTo>
                    <a:pt x="2433" y="386"/>
                  </a:lnTo>
                  <a:lnTo>
                    <a:pt x="2435" y="389"/>
                  </a:lnTo>
                  <a:lnTo>
                    <a:pt x="2436" y="389"/>
                  </a:lnTo>
                  <a:lnTo>
                    <a:pt x="2441" y="392"/>
                  </a:lnTo>
                  <a:lnTo>
                    <a:pt x="2442" y="395"/>
                  </a:lnTo>
                  <a:lnTo>
                    <a:pt x="2445" y="397"/>
                  </a:lnTo>
                  <a:lnTo>
                    <a:pt x="2444" y="397"/>
                  </a:lnTo>
                  <a:lnTo>
                    <a:pt x="2442" y="395"/>
                  </a:lnTo>
                  <a:lnTo>
                    <a:pt x="2442" y="397"/>
                  </a:lnTo>
                  <a:lnTo>
                    <a:pt x="2442" y="398"/>
                  </a:lnTo>
                  <a:lnTo>
                    <a:pt x="2445" y="400"/>
                  </a:lnTo>
                  <a:lnTo>
                    <a:pt x="2448" y="401"/>
                  </a:lnTo>
                  <a:lnTo>
                    <a:pt x="2450" y="403"/>
                  </a:lnTo>
                  <a:lnTo>
                    <a:pt x="2452" y="404"/>
                  </a:lnTo>
                  <a:lnTo>
                    <a:pt x="2452" y="406"/>
                  </a:lnTo>
                  <a:lnTo>
                    <a:pt x="2450" y="409"/>
                  </a:lnTo>
                  <a:lnTo>
                    <a:pt x="2453" y="407"/>
                  </a:lnTo>
                  <a:lnTo>
                    <a:pt x="2455" y="406"/>
                  </a:lnTo>
                  <a:lnTo>
                    <a:pt x="2453" y="404"/>
                  </a:lnTo>
                  <a:lnTo>
                    <a:pt x="2448" y="400"/>
                  </a:lnTo>
                  <a:lnTo>
                    <a:pt x="2447" y="398"/>
                  </a:lnTo>
                  <a:lnTo>
                    <a:pt x="2448" y="398"/>
                  </a:lnTo>
                  <a:lnTo>
                    <a:pt x="2455" y="404"/>
                  </a:lnTo>
                  <a:lnTo>
                    <a:pt x="2458" y="407"/>
                  </a:lnTo>
                  <a:lnTo>
                    <a:pt x="2456" y="407"/>
                  </a:lnTo>
                  <a:lnTo>
                    <a:pt x="2456" y="409"/>
                  </a:lnTo>
                  <a:lnTo>
                    <a:pt x="2456" y="409"/>
                  </a:lnTo>
                  <a:lnTo>
                    <a:pt x="2458" y="409"/>
                  </a:lnTo>
                  <a:lnTo>
                    <a:pt x="2459" y="409"/>
                  </a:lnTo>
                  <a:lnTo>
                    <a:pt x="2461" y="409"/>
                  </a:lnTo>
                  <a:lnTo>
                    <a:pt x="2462" y="411"/>
                  </a:lnTo>
                  <a:lnTo>
                    <a:pt x="2465" y="414"/>
                  </a:lnTo>
                  <a:lnTo>
                    <a:pt x="2483" y="427"/>
                  </a:lnTo>
                  <a:lnTo>
                    <a:pt x="2485" y="430"/>
                  </a:lnTo>
                  <a:lnTo>
                    <a:pt x="2485" y="432"/>
                  </a:lnTo>
                  <a:lnTo>
                    <a:pt x="2485" y="433"/>
                  </a:lnTo>
                  <a:lnTo>
                    <a:pt x="2485" y="435"/>
                  </a:lnTo>
                  <a:lnTo>
                    <a:pt x="2483" y="438"/>
                  </a:lnTo>
                  <a:lnTo>
                    <a:pt x="2486" y="438"/>
                  </a:lnTo>
                  <a:lnTo>
                    <a:pt x="2486" y="438"/>
                  </a:lnTo>
                  <a:lnTo>
                    <a:pt x="2488" y="436"/>
                  </a:lnTo>
                  <a:lnTo>
                    <a:pt x="2488" y="435"/>
                  </a:lnTo>
                  <a:lnTo>
                    <a:pt x="2489" y="436"/>
                  </a:lnTo>
                  <a:lnTo>
                    <a:pt x="2489" y="438"/>
                  </a:lnTo>
                  <a:lnTo>
                    <a:pt x="2489" y="441"/>
                  </a:lnTo>
                  <a:lnTo>
                    <a:pt x="2489" y="442"/>
                  </a:lnTo>
                  <a:lnTo>
                    <a:pt x="2489" y="446"/>
                  </a:lnTo>
                  <a:lnTo>
                    <a:pt x="2489" y="449"/>
                  </a:lnTo>
                  <a:lnTo>
                    <a:pt x="2491" y="450"/>
                  </a:lnTo>
                  <a:lnTo>
                    <a:pt x="2491" y="452"/>
                  </a:lnTo>
                  <a:lnTo>
                    <a:pt x="2491" y="456"/>
                  </a:lnTo>
                  <a:lnTo>
                    <a:pt x="2489" y="458"/>
                  </a:lnTo>
                  <a:lnTo>
                    <a:pt x="2489" y="461"/>
                  </a:lnTo>
                  <a:lnTo>
                    <a:pt x="2489" y="461"/>
                  </a:lnTo>
                  <a:lnTo>
                    <a:pt x="2493" y="462"/>
                  </a:lnTo>
                  <a:lnTo>
                    <a:pt x="2493" y="462"/>
                  </a:lnTo>
                  <a:lnTo>
                    <a:pt x="2494" y="464"/>
                  </a:lnTo>
                  <a:lnTo>
                    <a:pt x="2494" y="465"/>
                  </a:lnTo>
                  <a:lnTo>
                    <a:pt x="2496" y="467"/>
                  </a:lnTo>
                  <a:lnTo>
                    <a:pt x="2496" y="468"/>
                  </a:lnTo>
                  <a:lnTo>
                    <a:pt x="2496" y="470"/>
                  </a:lnTo>
                  <a:lnTo>
                    <a:pt x="2496" y="470"/>
                  </a:lnTo>
                  <a:lnTo>
                    <a:pt x="2497" y="467"/>
                  </a:lnTo>
                  <a:lnTo>
                    <a:pt x="2499" y="467"/>
                  </a:lnTo>
                  <a:lnTo>
                    <a:pt x="2500" y="465"/>
                  </a:lnTo>
                  <a:lnTo>
                    <a:pt x="2500" y="468"/>
                  </a:lnTo>
                  <a:lnTo>
                    <a:pt x="2500" y="473"/>
                  </a:lnTo>
                  <a:lnTo>
                    <a:pt x="2500" y="473"/>
                  </a:lnTo>
                  <a:lnTo>
                    <a:pt x="2500" y="473"/>
                  </a:lnTo>
                  <a:lnTo>
                    <a:pt x="2502" y="471"/>
                  </a:lnTo>
                  <a:lnTo>
                    <a:pt x="2502" y="470"/>
                  </a:lnTo>
                  <a:lnTo>
                    <a:pt x="2503" y="468"/>
                  </a:lnTo>
                  <a:lnTo>
                    <a:pt x="2503" y="467"/>
                  </a:lnTo>
                  <a:lnTo>
                    <a:pt x="2502" y="465"/>
                  </a:lnTo>
                  <a:lnTo>
                    <a:pt x="2502" y="464"/>
                  </a:lnTo>
                  <a:lnTo>
                    <a:pt x="2499" y="464"/>
                  </a:lnTo>
                  <a:lnTo>
                    <a:pt x="2499" y="462"/>
                  </a:lnTo>
                  <a:lnTo>
                    <a:pt x="2497" y="461"/>
                  </a:lnTo>
                  <a:lnTo>
                    <a:pt x="2499" y="461"/>
                  </a:lnTo>
                  <a:lnTo>
                    <a:pt x="2500" y="459"/>
                  </a:lnTo>
                  <a:lnTo>
                    <a:pt x="2500" y="456"/>
                  </a:lnTo>
                  <a:lnTo>
                    <a:pt x="2500" y="455"/>
                  </a:lnTo>
                  <a:lnTo>
                    <a:pt x="2500" y="453"/>
                  </a:lnTo>
                  <a:lnTo>
                    <a:pt x="2500" y="452"/>
                  </a:lnTo>
                  <a:lnTo>
                    <a:pt x="2499" y="450"/>
                  </a:lnTo>
                  <a:lnTo>
                    <a:pt x="2497" y="449"/>
                  </a:lnTo>
                  <a:lnTo>
                    <a:pt x="2496" y="449"/>
                  </a:lnTo>
                  <a:lnTo>
                    <a:pt x="2496" y="449"/>
                  </a:lnTo>
                  <a:lnTo>
                    <a:pt x="2494" y="447"/>
                  </a:lnTo>
                  <a:lnTo>
                    <a:pt x="2494" y="447"/>
                  </a:lnTo>
                  <a:lnTo>
                    <a:pt x="2494" y="447"/>
                  </a:lnTo>
                  <a:lnTo>
                    <a:pt x="2496" y="446"/>
                  </a:lnTo>
                  <a:lnTo>
                    <a:pt x="2502" y="446"/>
                  </a:lnTo>
                  <a:lnTo>
                    <a:pt x="2505" y="444"/>
                  </a:lnTo>
                  <a:lnTo>
                    <a:pt x="2506" y="446"/>
                  </a:lnTo>
                  <a:lnTo>
                    <a:pt x="2506" y="446"/>
                  </a:lnTo>
                  <a:lnTo>
                    <a:pt x="2511" y="447"/>
                  </a:lnTo>
                  <a:lnTo>
                    <a:pt x="2511" y="447"/>
                  </a:lnTo>
                  <a:lnTo>
                    <a:pt x="2509" y="449"/>
                  </a:lnTo>
                  <a:lnTo>
                    <a:pt x="2509" y="450"/>
                  </a:lnTo>
                  <a:lnTo>
                    <a:pt x="2509" y="452"/>
                  </a:lnTo>
                  <a:lnTo>
                    <a:pt x="2508" y="453"/>
                  </a:lnTo>
                  <a:lnTo>
                    <a:pt x="2509" y="455"/>
                  </a:lnTo>
                  <a:lnTo>
                    <a:pt x="2511" y="453"/>
                  </a:lnTo>
                  <a:lnTo>
                    <a:pt x="2511" y="452"/>
                  </a:lnTo>
                  <a:lnTo>
                    <a:pt x="2509" y="450"/>
                  </a:lnTo>
                  <a:lnTo>
                    <a:pt x="2511" y="450"/>
                  </a:lnTo>
                  <a:lnTo>
                    <a:pt x="2511" y="449"/>
                  </a:lnTo>
                  <a:lnTo>
                    <a:pt x="2512" y="450"/>
                  </a:lnTo>
                  <a:lnTo>
                    <a:pt x="2514" y="452"/>
                  </a:lnTo>
                  <a:lnTo>
                    <a:pt x="2517" y="452"/>
                  </a:lnTo>
                  <a:lnTo>
                    <a:pt x="2518" y="452"/>
                  </a:lnTo>
                  <a:lnTo>
                    <a:pt x="2518" y="450"/>
                  </a:lnTo>
                  <a:lnTo>
                    <a:pt x="2518" y="450"/>
                  </a:lnTo>
                  <a:lnTo>
                    <a:pt x="2512" y="449"/>
                  </a:lnTo>
                  <a:lnTo>
                    <a:pt x="2512" y="447"/>
                  </a:lnTo>
                  <a:lnTo>
                    <a:pt x="2517" y="449"/>
                  </a:lnTo>
                  <a:lnTo>
                    <a:pt x="2520" y="450"/>
                  </a:lnTo>
                  <a:lnTo>
                    <a:pt x="2521" y="450"/>
                  </a:lnTo>
                  <a:lnTo>
                    <a:pt x="2524" y="450"/>
                  </a:lnTo>
                  <a:lnTo>
                    <a:pt x="2527" y="452"/>
                  </a:lnTo>
                  <a:lnTo>
                    <a:pt x="2531" y="455"/>
                  </a:lnTo>
                  <a:lnTo>
                    <a:pt x="2534" y="459"/>
                  </a:lnTo>
                  <a:lnTo>
                    <a:pt x="2535" y="462"/>
                  </a:lnTo>
                  <a:lnTo>
                    <a:pt x="2538" y="464"/>
                  </a:lnTo>
                  <a:lnTo>
                    <a:pt x="2543" y="470"/>
                  </a:lnTo>
                  <a:lnTo>
                    <a:pt x="2543" y="470"/>
                  </a:lnTo>
                  <a:lnTo>
                    <a:pt x="2544" y="470"/>
                  </a:lnTo>
                  <a:lnTo>
                    <a:pt x="2543" y="471"/>
                  </a:lnTo>
                  <a:lnTo>
                    <a:pt x="2543" y="473"/>
                  </a:lnTo>
                  <a:lnTo>
                    <a:pt x="2544" y="471"/>
                  </a:lnTo>
                  <a:lnTo>
                    <a:pt x="2546" y="471"/>
                  </a:lnTo>
                  <a:lnTo>
                    <a:pt x="2546" y="471"/>
                  </a:lnTo>
                  <a:lnTo>
                    <a:pt x="2547" y="471"/>
                  </a:lnTo>
                  <a:lnTo>
                    <a:pt x="2547" y="473"/>
                  </a:lnTo>
                  <a:lnTo>
                    <a:pt x="2547" y="474"/>
                  </a:lnTo>
                  <a:lnTo>
                    <a:pt x="2547" y="474"/>
                  </a:lnTo>
                  <a:lnTo>
                    <a:pt x="2550" y="474"/>
                  </a:lnTo>
                  <a:lnTo>
                    <a:pt x="2552" y="476"/>
                  </a:lnTo>
                  <a:lnTo>
                    <a:pt x="2553" y="477"/>
                  </a:lnTo>
                  <a:lnTo>
                    <a:pt x="2552" y="480"/>
                  </a:lnTo>
                  <a:lnTo>
                    <a:pt x="2550" y="480"/>
                  </a:lnTo>
                  <a:lnTo>
                    <a:pt x="2550" y="479"/>
                  </a:lnTo>
                  <a:lnTo>
                    <a:pt x="2550" y="479"/>
                  </a:lnTo>
                  <a:lnTo>
                    <a:pt x="2547" y="479"/>
                  </a:lnTo>
                  <a:lnTo>
                    <a:pt x="2544" y="482"/>
                  </a:lnTo>
                  <a:lnTo>
                    <a:pt x="2543" y="484"/>
                  </a:lnTo>
                  <a:lnTo>
                    <a:pt x="2543" y="485"/>
                  </a:lnTo>
                  <a:lnTo>
                    <a:pt x="2543" y="488"/>
                  </a:lnTo>
                  <a:lnTo>
                    <a:pt x="2543" y="490"/>
                  </a:lnTo>
                  <a:lnTo>
                    <a:pt x="2541" y="491"/>
                  </a:lnTo>
                  <a:lnTo>
                    <a:pt x="2538" y="491"/>
                  </a:lnTo>
                  <a:lnTo>
                    <a:pt x="2537" y="490"/>
                  </a:lnTo>
                  <a:lnTo>
                    <a:pt x="2535" y="490"/>
                  </a:lnTo>
                  <a:lnTo>
                    <a:pt x="2535" y="488"/>
                  </a:lnTo>
                  <a:lnTo>
                    <a:pt x="2532" y="487"/>
                  </a:lnTo>
                  <a:lnTo>
                    <a:pt x="2532" y="485"/>
                  </a:lnTo>
                  <a:lnTo>
                    <a:pt x="2532" y="487"/>
                  </a:lnTo>
                  <a:lnTo>
                    <a:pt x="2532" y="488"/>
                  </a:lnTo>
                  <a:lnTo>
                    <a:pt x="2534" y="490"/>
                  </a:lnTo>
                  <a:lnTo>
                    <a:pt x="2535" y="491"/>
                  </a:lnTo>
                  <a:lnTo>
                    <a:pt x="2537" y="494"/>
                  </a:lnTo>
                  <a:lnTo>
                    <a:pt x="2537" y="494"/>
                  </a:lnTo>
                  <a:lnTo>
                    <a:pt x="2535" y="494"/>
                  </a:lnTo>
                  <a:lnTo>
                    <a:pt x="2535" y="494"/>
                  </a:lnTo>
                  <a:lnTo>
                    <a:pt x="2534" y="494"/>
                  </a:lnTo>
                  <a:lnTo>
                    <a:pt x="2532" y="494"/>
                  </a:lnTo>
                  <a:lnTo>
                    <a:pt x="2527" y="494"/>
                  </a:lnTo>
                  <a:lnTo>
                    <a:pt x="2526" y="496"/>
                  </a:lnTo>
                  <a:lnTo>
                    <a:pt x="2526" y="494"/>
                  </a:lnTo>
                  <a:lnTo>
                    <a:pt x="2526" y="494"/>
                  </a:lnTo>
                  <a:lnTo>
                    <a:pt x="2523" y="493"/>
                  </a:lnTo>
                  <a:lnTo>
                    <a:pt x="2521" y="493"/>
                  </a:lnTo>
                  <a:lnTo>
                    <a:pt x="2521" y="493"/>
                  </a:lnTo>
                  <a:lnTo>
                    <a:pt x="2521" y="491"/>
                  </a:lnTo>
                  <a:lnTo>
                    <a:pt x="2520" y="490"/>
                  </a:lnTo>
                  <a:lnTo>
                    <a:pt x="2517" y="490"/>
                  </a:lnTo>
                  <a:lnTo>
                    <a:pt x="2517" y="490"/>
                  </a:lnTo>
                  <a:lnTo>
                    <a:pt x="2515" y="490"/>
                  </a:lnTo>
                  <a:lnTo>
                    <a:pt x="2518" y="491"/>
                  </a:lnTo>
                  <a:lnTo>
                    <a:pt x="2521" y="496"/>
                  </a:lnTo>
                  <a:lnTo>
                    <a:pt x="2520" y="496"/>
                  </a:lnTo>
                  <a:lnTo>
                    <a:pt x="2520" y="496"/>
                  </a:lnTo>
                  <a:lnTo>
                    <a:pt x="2521" y="496"/>
                  </a:lnTo>
                  <a:lnTo>
                    <a:pt x="2521" y="496"/>
                  </a:lnTo>
                  <a:lnTo>
                    <a:pt x="2523" y="497"/>
                  </a:lnTo>
                  <a:lnTo>
                    <a:pt x="2521" y="500"/>
                  </a:lnTo>
                  <a:lnTo>
                    <a:pt x="2521" y="502"/>
                  </a:lnTo>
                  <a:lnTo>
                    <a:pt x="2517" y="502"/>
                  </a:lnTo>
                  <a:lnTo>
                    <a:pt x="2518" y="503"/>
                  </a:lnTo>
                  <a:lnTo>
                    <a:pt x="2518" y="503"/>
                  </a:lnTo>
                  <a:lnTo>
                    <a:pt x="2520" y="503"/>
                  </a:lnTo>
                  <a:lnTo>
                    <a:pt x="2521" y="503"/>
                  </a:lnTo>
                  <a:lnTo>
                    <a:pt x="2523" y="506"/>
                  </a:lnTo>
                  <a:lnTo>
                    <a:pt x="2523" y="508"/>
                  </a:lnTo>
                  <a:lnTo>
                    <a:pt x="2521" y="509"/>
                  </a:lnTo>
                  <a:lnTo>
                    <a:pt x="2520" y="511"/>
                  </a:lnTo>
                  <a:lnTo>
                    <a:pt x="2518" y="512"/>
                  </a:lnTo>
                  <a:lnTo>
                    <a:pt x="2515" y="512"/>
                  </a:lnTo>
                  <a:lnTo>
                    <a:pt x="2514" y="512"/>
                  </a:lnTo>
                  <a:lnTo>
                    <a:pt x="2512" y="512"/>
                  </a:lnTo>
                  <a:lnTo>
                    <a:pt x="2512" y="514"/>
                  </a:lnTo>
                  <a:lnTo>
                    <a:pt x="2512" y="515"/>
                  </a:lnTo>
                  <a:lnTo>
                    <a:pt x="2512" y="514"/>
                  </a:lnTo>
                  <a:lnTo>
                    <a:pt x="2514" y="514"/>
                  </a:lnTo>
                  <a:lnTo>
                    <a:pt x="2515" y="515"/>
                  </a:lnTo>
                  <a:lnTo>
                    <a:pt x="2515" y="517"/>
                  </a:lnTo>
                  <a:lnTo>
                    <a:pt x="2514" y="517"/>
                  </a:lnTo>
                  <a:lnTo>
                    <a:pt x="2514" y="517"/>
                  </a:lnTo>
                  <a:lnTo>
                    <a:pt x="2514" y="520"/>
                  </a:lnTo>
                  <a:lnTo>
                    <a:pt x="2514" y="520"/>
                  </a:lnTo>
                  <a:lnTo>
                    <a:pt x="2514" y="522"/>
                  </a:lnTo>
                  <a:lnTo>
                    <a:pt x="2515" y="522"/>
                  </a:lnTo>
                  <a:lnTo>
                    <a:pt x="2517" y="522"/>
                  </a:lnTo>
                  <a:lnTo>
                    <a:pt x="2518" y="523"/>
                  </a:lnTo>
                  <a:lnTo>
                    <a:pt x="2520" y="523"/>
                  </a:lnTo>
                  <a:lnTo>
                    <a:pt x="2520" y="525"/>
                  </a:lnTo>
                  <a:lnTo>
                    <a:pt x="2520" y="526"/>
                  </a:lnTo>
                  <a:lnTo>
                    <a:pt x="2520" y="526"/>
                  </a:lnTo>
                  <a:lnTo>
                    <a:pt x="2517" y="526"/>
                  </a:lnTo>
                  <a:lnTo>
                    <a:pt x="2515" y="526"/>
                  </a:lnTo>
                  <a:lnTo>
                    <a:pt x="2515" y="525"/>
                  </a:lnTo>
                  <a:lnTo>
                    <a:pt x="2515" y="525"/>
                  </a:lnTo>
                  <a:lnTo>
                    <a:pt x="2514" y="523"/>
                  </a:lnTo>
                  <a:lnTo>
                    <a:pt x="2514" y="523"/>
                  </a:lnTo>
                  <a:lnTo>
                    <a:pt x="2514" y="528"/>
                  </a:lnTo>
                  <a:lnTo>
                    <a:pt x="2514" y="529"/>
                  </a:lnTo>
                  <a:lnTo>
                    <a:pt x="2512" y="529"/>
                  </a:lnTo>
                  <a:lnTo>
                    <a:pt x="2511" y="531"/>
                  </a:lnTo>
                  <a:lnTo>
                    <a:pt x="2509" y="531"/>
                  </a:lnTo>
                  <a:lnTo>
                    <a:pt x="2508" y="528"/>
                  </a:lnTo>
                  <a:lnTo>
                    <a:pt x="2508" y="526"/>
                  </a:lnTo>
                  <a:lnTo>
                    <a:pt x="2509" y="526"/>
                  </a:lnTo>
                  <a:lnTo>
                    <a:pt x="2509" y="525"/>
                  </a:lnTo>
                  <a:lnTo>
                    <a:pt x="2509" y="523"/>
                  </a:lnTo>
                  <a:lnTo>
                    <a:pt x="2508" y="525"/>
                  </a:lnTo>
                  <a:lnTo>
                    <a:pt x="2506" y="526"/>
                  </a:lnTo>
                  <a:lnTo>
                    <a:pt x="2505" y="528"/>
                  </a:lnTo>
                  <a:lnTo>
                    <a:pt x="2505" y="528"/>
                  </a:lnTo>
                  <a:lnTo>
                    <a:pt x="2503" y="528"/>
                  </a:lnTo>
                  <a:lnTo>
                    <a:pt x="2502" y="526"/>
                  </a:lnTo>
                  <a:lnTo>
                    <a:pt x="2500" y="526"/>
                  </a:lnTo>
                  <a:lnTo>
                    <a:pt x="2499" y="522"/>
                  </a:lnTo>
                  <a:lnTo>
                    <a:pt x="2497" y="520"/>
                  </a:lnTo>
                  <a:lnTo>
                    <a:pt x="2494" y="517"/>
                  </a:lnTo>
                  <a:lnTo>
                    <a:pt x="2491" y="515"/>
                  </a:lnTo>
                  <a:lnTo>
                    <a:pt x="2488" y="515"/>
                  </a:lnTo>
                  <a:lnTo>
                    <a:pt x="2486" y="515"/>
                  </a:lnTo>
                  <a:lnTo>
                    <a:pt x="2485" y="515"/>
                  </a:lnTo>
                  <a:lnTo>
                    <a:pt x="2483" y="515"/>
                  </a:lnTo>
                  <a:lnTo>
                    <a:pt x="2483" y="515"/>
                  </a:lnTo>
                  <a:lnTo>
                    <a:pt x="2482" y="514"/>
                  </a:lnTo>
                  <a:lnTo>
                    <a:pt x="2482" y="514"/>
                  </a:lnTo>
                  <a:lnTo>
                    <a:pt x="2479" y="511"/>
                  </a:lnTo>
                  <a:lnTo>
                    <a:pt x="2477" y="509"/>
                  </a:lnTo>
                  <a:lnTo>
                    <a:pt x="2477" y="508"/>
                  </a:lnTo>
                  <a:lnTo>
                    <a:pt x="2477" y="506"/>
                  </a:lnTo>
                  <a:lnTo>
                    <a:pt x="2477" y="503"/>
                  </a:lnTo>
                  <a:lnTo>
                    <a:pt x="2477" y="499"/>
                  </a:lnTo>
                  <a:lnTo>
                    <a:pt x="2474" y="496"/>
                  </a:lnTo>
                  <a:lnTo>
                    <a:pt x="2470" y="494"/>
                  </a:lnTo>
                  <a:lnTo>
                    <a:pt x="2465" y="493"/>
                  </a:lnTo>
                  <a:lnTo>
                    <a:pt x="2464" y="491"/>
                  </a:lnTo>
                  <a:lnTo>
                    <a:pt x="2462" y="491"/>
                  </a:lnTo>
                  <a:lnTo>
                    <a:pt x="2458" y="494"/>
                  </a:lnTo>
                  <a:lnTo>
                    <a:pt x="2455" y="496"/>
                  </a:lnTo>
                  <a:lnTo>
                    <a:pt x="2447" y="496"/>
                  </a:lnTo>
                  <a:lnTo>
                    <a:pt x="2447" y="496"/>
                  </a:lnTo>
                  <a:lnTo>
                    <a:pt x="2445" y="494"/>
                  </a:lnTo>
                  <a:lnTo>
                    <a:pt x="2445" y="493"/>
                  </a:lnTo>
                  <a:lnTo>
                    <a:pt x="2445" y="490"/>
                  </a:lnTo>
                  <a:lnTo>
                    <a:pt x="2445" y="488"/>
                  </a:lnTo>
                  <a:lnTo>
                    <a:pt x="2445" y="487"/>
                  </a:lnTo>
                  <a:lnTo>
                    <a:pt x="2444" y="488"/>
                  </a:lnTo>
                  <a:lnTo>
                    <a:pt x="2442" y="487"/>
                  </a:lnTo>
                  <a:lnTo>
                    <a:pt x="2442" y="484"/>
                  </a:lnTo>
                  <a:lnTo>
                    <a:pt x="2441" y="482"/>
                  </a:lnTo>
                  <a:lnTo>
                    <a:pt x="2439" y="479"/>
                  </a:lnTo>
                  <a:lnTo>
                    <a:pt x="2441" y="479"/>
                  </a:lnTo>
                  <a:lnTo>
                    <a:pt x="2442" y="479"/>
                  </a:lnTo>
                  <a:lnTo>
                    <a:pt x="2442" y="479"/>
                  </a:lnTo>
                  <a:lnTo>
                    <a:pt x="2442" y="476"/>
                  </a:lnTo>
                  <a:lnTo>
                    <a:pt x="2444" y="474"/>
                  </a:lnTo>
                  <a:lnTo>
                    <a:pt x="2444" y="474"/>
                  </a:lnTo>
                  <a:lnTo>
                    <a:pt x="2445" y="470"/>
                  </a:lnTo>
                  <a:lnTo>
                    <a:pt x="2445" y="468"/>
                  </a:lnTo>
                  <a:lnTo>
                    <a:pt x="2444" y="470"/>
                  </a:lnTo>
                  <a:lnTo>
                    <a:pt x="2442" y="473"/>
                  </a:lnTo>
                  <a:lnTo>
                    <a:pt x="2441" y="474"/>
                  </a:lnTo>
                  <a:lnTo>
                    <a:pt x="2441" y="474"/>
                  </a:lnTo>
                  <a:lnTo>
                    <a:pt x="2441" y="474"/>
                  </a:lnTo>
                  <a:lnTo>
                    <a:pt x="2439" y="474"/>
                  </a:lnTo>
                  <a:lnTo>
                    <a:pt x="2438" y="473"/>
                  </a:lnTo>
                  <a:lnTo>
                    <a:pt x="2438" y="470"/>
                  </a:lnTo>
                  <a:lnTo>
                    <a:pt x="2438" y="468"/>
                  </a:lnTo>
                  <a:lnTo>
                    <a:pt x="2436" y="470"/>
                  </a:lnTo>
                  <a:lnTo>
                    <a:pt x="2436" y="470"/>
                  </a:lnTo>
                  <a:lnTo>
                    <a:pt x="2435" y="471"/>
                  </a:lnTo>
                  <a:lnTo>
                    <a:pt x="2435" y="471"/>
                  </a:lnTo>
                  <a:lnTo>
                    <a:pt x="2435" y="473"/>
                  </a:lnTo>
                  <a:lnTo>
                    <a:pt x="2435" y="474"/>
                  </a:lnTo>
                  <a:lnTo>
                    <a:pt x="2433" y="476"/>
                  </a:lnTo>
                  <a:lnTo>
                    <a:pt x="2432" y="476"/>
                  </a:lnTo>
                  <a:lnTo>
                    <a:pt x="2430" y="474"/>
                  </a:lnTo>
                  <a:lnTo>
                    <a:pt x="2430" y="477"/>
                  </a:lnTo>
                  <a:lnTo>
                    <a:pt x="2430" y="479"/>
                  </a:lnTo>
                  <a:lnTo>
                    <a:pt x="2429" y="484"/>
                  </a:lnTo>
                  <a:lnTo>
                    <a:pt x="2430" y="487"/>
                  </a:lnTo>
                  <a:lnTo>
                    <a:pt x="2432" y="487"/>
                  </a:lnTo>
                  <a:lnTo>
                    <a:pt x="2433" y="490"/>
                  </a:lnTo>
                  <a:lnTo>
                    <a:pt x="2435" y="491"/>
                  </a:lnTo>
                  <a:lnTo>
                    <a:pt x="2435" y="493"/>
                  </a:lnTo>
                  <a:lnTo>
                    <a:pt x="2435" y="494"/>
                  </a:lnTo>
                  <a:lnTo>
                    <a:pt x="2433" y="497"/>
                  </a:lnTo>
                  <a:lnTo>
                    <a:pt x="2433" y="499"/>
                  </a:lnTo>
                  <a:lnTo>
                    <a:pt x="2432" y="502"/>
                  </a:lnTo>
                  <a:lnTo>
                    <a:pt x="2430" y="505"/>
                  </a:lnTo>
                  <a:lnTo>
                    <a:pt x="2427" y="508"/>
                  </a:lnTo>
                  <a:lnTo>
                    <a:pt x="2427" y="508"/>
                  </a:lnTo>
                  <a:lnTo>
                    <a:pt x="2424" y="508"/>
                  </a:lnTo>
                  <a:lnTo>
                    <a:pt x="2423" y="512"/>
                  </a:lnTo>
                  <a:lnTo>
                    <a:pt x="2420" y="515"/>
                  </a:lnTo>
                  <a:lnTo>
                    <a:pt x="2417" y="515"/>
                  </a:lnTo>
                  <a:lnTo>
                    <a:pt x="2410" y="520"/>
                  </a:lnTo>
                  <a:lnTo>
                    <a:pt x="2409" y="522"/>
                  </a:lnTo>
                  <a:lnTo>
                    <a:pt x="2406" y="517"/>
                  </a:lnTo>
                  <a:lnTo>
                    <a:pt x="2400" y="517"/>
                  </a:lnTo>
                  <a:lnTo>
                    <a:pt x="2397" y="515"/>
                  </a:lnTo>
                  <a:lnTo>
                    <a:pt x="2394" y="511"/>
                  </a:lnTo>
                  <a:lnTo>
                    <a:pt x="2394" y="511"/>
                  </a:lnTo>
                  <a:lnTo>
                    <a:pt x="2392" y="509"/>
                  </a:lnTo>
                  <a:lnTo>
                    <a:pt x="2389" y="508"/>
                  </a:lnTo>
                  <a:lnTo>
                    <a:pt x="2386" y="508"/>
                  </a:lnTo>
                  <a:lnTo>
                    <a:pt x="2383" y="508"/>
                  </a:lnTo>
                  <a:lnTo>
                    <a:pt x="2382" y="508"/>
                  </a:lnTo>
                  <a:lnTo>
                    <a:pt x="2383" y="509"/>
                  </a:lnTo>
                  <a:lnTo>
                    <a:pt x="2386" y="509"/>
                  </a:lnTo>
                  <a:lnTo>
                    <a:pt x="2389" y="509"/>
                  </a:lnTo>
                  <a:lnTo>
                    <a:pt x="2391" y="509"/>
                  </a:lnTo>
                  <a:lnTo>
                    <a:pt x="2392" y="511"/>
                  </a:lnTo>
                  <a:lnTo>
                    <a:pt x="2392" y="514"/>
                  </a:lnTo>
                  <a:lnTo>
                    <a:pt x="2392" y="515"/>
                  </a:lnTo>
                  <a:lnTo>
                    <a:pt x="2391" y="515"/>
                  </a:lnTo>
                  <a:lnTo>
                    <a:pt x="2388" y="514"/>
                  </a:lnTo>
                  <a:lnTo>
                    <a:pt x="2385" y="514"/>
                  </a:lnTo>
                  <a:lnTo>
                    <a:pt x="2383" y="514"/>
                  </a:lnTo>
                  <a:lnTo>
                    <a:pt x="2379" y="511"/>
                  </a:lnTo>
                  <a:lnTo>
                    <a:pt x="2376" y="514"/>
                  </a:lnTo>
                  <a:lnTo>
                    <a:pt x="2371" y="515"/>
                  </a:lnTo>
                  <a:lnTo>
                    <a:pt x="2366" y="515"/>
                  </a:lnTo>
                  <a:lnTo>
                    <a:pt x="2360" y="517"/>
                  </a:lnTo>
                  <a:lnTo>
                    <a:pt x="2362" y="517"/>
                  </a:lnTo>
                  <a:lnTo>
                    <a:pt x="2366" y="517"/>
                  </a:lnTo>
                  <a:lnTo>
                    <a:pt x="2369" y="517"/>
                  </a:lnTo>
                  <a:lnTo>
                    <a:pt x="2374" y="515"/>
                  </a:lnTo>
                  <a:lnTo>
                    <a:pt x="2376" y="514"/>
                  </a:lnTo>
                  <a:lnTo>
                    <a:pt x="2377" y="514"/>
                  </a:lnTo>
                  <a:lnTo>
                    <a:pt x="2379" y="512"/>
                  </a:lnTo>
                  <a:lnTo>
                    <a:pt x="2380" y="512"/>
                  </a:lnTo>
                  <a:lnTo>
                    <a:pt x="2380" y="514"/>
                  </a:lnTo>
                  <a:lnTo>
                    <a:pt x="2382" y="515"/>
                  </a:lnTo>
                  <a:lnTo>
                    <a:pt x="2382" y="517"/>
                  </a:lnTo>
                  <a:lnTo>
                    <a:pt x="2382" y="520"/>
                  </a:lnTo>
                  <a:lnTo>
                    <a:pt x="2380" y="520"/>
                  </a:lnTo>
                  <a:lnTo>
                    <a:pt x="2380" y="522"/>
                  </a:lnTo>
                  <a:lnTo>
                    <a:pt x="2385" y="517"/>
                  </a:lnTo>
                  <a:lnTo>
                    <a:pt x="2386" y="520"/>
                  </a:lnTo>
                  <a:lnTo>
                    <a:pt x="2388" y="520"/>
                  </a:lnTo>
                  <a:lnTo>
                    <a:pt x="2391" y="517"/>
                  </a:lnTo>
                  <a:lnTo>
                    <a:pt x="2395" y="515"/>
                  </a:lnTo>
                  <a:lnTo>
                    <a:pt x="2395" y="517"/>
                  </a:lnTo>
                  <a:lnTo>
                    <a:pt x="2395" y="517"/>
                  </a:lnTo>
                  <a:lnTo>
                    <a:pt x="2395" y="522"/>
                  </a:lnTo>
                  <a:lnTo>
                    <a:pt x="2395" y="526"/>
                  </a:lnTo>
                  <a:lnTo>
                    <a:pt x="2398" y="529"/>
                  </a:lnTo>
                  <a:lnTo>
                    <a:pt x="2401" y="532"/>
                  </a:lnTo>
                  <a:lnTo>
                    <a:pt x="2403" y="532"/>
                  </a:lnTo>
                  <a:lnTo>
                    <a:pt x="2404" y="532"/>
                  </a:lnTo>
                  <a:lnTo>
                    <a:pt x="2404" y="529"/>
                  </a:lnTo>
                  <a:lnTo>
                    <a:pt x="2404" y="528"/>
                  </a:lnTo>
                  <a:lnTo>
                    <a:pt x="2406" y="529"/>
                  </a:lnTo>
                  <a:lnTo>
                    <a:pt x="2407" y="531"/>
                  </a:lnTo>
                  <a:lnTo>
                    <a:pt x="2409" y="535"/>
                  </a:lnTo>
                  <a:lnTo>
                    <a:pt x="2407" y="535"/>
                  </a:lnTo>
                  <a:lnTo>
                    <a:pt x="2407" y="538"/>
                  </a:lnTo>
                  <a:lnTo>
                    <a:pt x="2409" y="538"/>
                  </a:lnTo>
                  <a:lnTo>
                    <a:pt x="2410" y="540"/>
                  </a:lnTo>
                  <a:lnTo>
                    <a:pt x="2410" y="543"/>
                  </a:lnTo>
                  <a:lnTo>
                    <a:pt x="2412" y="547"/>
                  </a:lnTo>
                  <a:lnTo>
                    <a:pt x="2410" y="547"/>
                  </a:lnTo>
                  <a:lnTo>
                    <a:pt x="2410" y="547"/>
                  </a:lnTo>
                  <a:lnTo>
                    <a:pt x="2407" y="549"/>
                  </a:lnTo>
                  <a:lnTo>
                    <a:pt x="2407" y="549"/>
                  </a:lnTo>
                  <a:lnTo>
                    <a:pt x="2410" y="549"/>
                  </a:lnTo>
                  <a:lnTo>
                    <a:pt x="2410" y="552"/>
                  </a:lnTo>
                  <a:lnTo>
                    <a:pt x="2410" y="552"/>
                  </a:lnTo>
                  <a:lnTo>
                    <a:pt x="2410" y="555"/>
                  </a:lnTo>
                  <a:lnTo>
                    <a:pt x="2412" y="555"/>
                  </a:lnTo>
                  <a:lnTo>
                    <a:pt x="2412" y="552"/>
                  </a:lnTo>
                  <a:lnTo>
                    <a:pt x="2412" y="552"/>
                  </a:lnTo>
                  <a:lnTo>
                    <a:pt x="2412" y="549"/>
                  </a:lnTo>
                  <a:lnTo>
                    <a:pt x="2414" y="555"/>
                  </a:lnTo>
                  <a:lnTo>
                    <a:pt x="2414" y="557"/>
                  </a:lnTo>
                  <a:lnTo>
                    <a:pt x="2415" y="558"/>
                  </a:lnTo>
                  <a:lnTo>
                    <a:pt x="2418" y="561"/>
                  </a:lnTo>
                  <a:lnTo>
                    <a:pt x="2420" y="561"/>
                  </a:lnTo>
                  <a:lnTo>
                    <a:pt x="2420" y="564"/>
                  </a:lnTo>
                  <a:lnTo>
                    <a:pt x="2418" y="564"/>
                  </a:lnTo>
                  <a:lnTo>
                    <a:pt x="2418" y="566"/>
                  </a:lnTo>
                  <a:lnTo>
                    <a:pt x="2418" y="567"/>
                  </a:lnTo>
                  <a:lnTo>
                    <a:pt x="2420" y="569"/>
                  </a:lnTo>
                  <a:lnTo>
                    <a:pt x="2421" y="569"/>
                  </a:lnTo>
                  <a:lnTo>
                    <a:pt x="2421" y="572"/>
                  </a:lnTo>
                  <a:lnTo>
                    <a:pt x="2421" y="575"/>
                  </a:lnTo>
                  <a:lnTo>
                    <a:pt x="2421" y="576"/>
                  </a:lnTo>
                  <a:lnTo>
                    <a:pt x="2418" y="578"/>
                  </a:lnTo>
                  <a:lnTo>
                    <a:pt x="2417" y="578"/>
                  </a:lnTo>
                  <a:lnTo>
                    <a:pt x="2417" y="581"/>
                  </a:lnTo>
                  <a:lnTo>
                    <a:pt x="2417" y="584"/>
                  </a:lnTo>
                  <a:lnTo>
                    <a:pt x="2415" y="584"/>
                  </a:lnTo>
                  <a:lnTo>
                    <a:pt x="2414" y="581"/>
                  </a:lnTo>
                  <a:lnTo>
                    <a:pt x="2403" y="578"/>
                  </a:lnTo>
                  <a:lnTo>
                    <a:pt x="2398" y="576"/>
                  </a:lnTo>
                  <a:lnTo>
                    <a:pt x="2394" y="576"/>
                  </a:lnTo>
                  <a:lnTo>
                    <a:pt x="2394" y="576"/>
                  </a:lnTo>
                  <a:lnTo>
                    <a:pt x="2394" y="575"/>
                  </a:lnTo>
                  <a:lnTo>
                    <a:pt x="2394" y="575"/>
                  </a:lnTo>
                  <a:lnTo>
                    <a:pt x="2394" y="573"/>
                  </a:lnTo>
                  <a:lnTo>
                    <a:pt x="2394" y="572"/>
                  </a:lnTo>
                  <a:lnTo>
                    <a:pt x="2394" y="572"/>
                  </a:lnTo>
                  <a:lnTo>
                    <a:pt x="2394" y="572"/>
                  </a:lnTo>
                  <a:lnTo>
                    <a:pt x="2392" y="572"/>
                  </a:lnTo>
                  <a:lnTo>
                    <a:pt x="2391" y="572"/>
                  </a:lnTo>
                  <a:lnTo>
                    <a:pt x="2391" y="572"/>
                  </a:lnTo>
                  <a:lnTo>
                    <a:pt x="2389" y="573"/>
                  </a:lnTo>
                  <a:lnTo>
                    <a:pt x="2389" y="573"/>
                  </a:lnTo>
                  <a:lnTo>
                    <a:pt x="2389" y="575"/>
                  </a:lnTo>
                  <a:lnTo>
                    <a:pt x="2391" y="576"/>
                  </a:lnTo>
                  <a:lnTo>
                    <a:pt x="2392" y="576"/>
                  </a:lnTo>
                  <a:lnTo>
                    <a:pt x="2392" y="578"/>
                  </a:lnTo>
                  <a:lnTo>
                    <a:pt x="2389" y="578"/>
                  </a:lnTo>
                  <a:lnTo>
                    <a:pt x="2386" y="578"/>
                  </a:lnTo>
                  <a:lnTo>
                    <a:pt x="2383" y="581"/>
                  </a:lnTo>
                  <a:lnTo>
                    <a:pt x="2382" y="581"/>
                  </a:lnTo>
                  <a:lnTo>
                    <a:pt x="2373" y="587"/>
                  </a:lnTo>
                  <a:lnTo>
                    <a:pt x="2371" y="587"/>
                  </a:lnTo>
                  <a:lnTo>
                    <a:pt x="2369" y="587"/>
                  </a:lnTo>
                  <a:lnTo>
                    <a:pt x="2369" y="590"/>
                  </a:lnTo>
                  <a:lnTo>
                    <a:pt x="2368" y="590"/>
                  </a:lnTo>
                  <a:lnTo>
                    <a:pt x="2363" y="594"/>
                  </a:lnTo>
                  <a:lnTo>
                    <a:pt x="2362" y="593"/>
                  </a:lnTo>
                  <a:lnTo>
                    <a:pt x="2360" y="596"/>
                  </a:lnTo>
                  <a:lnTo>
                    <a:pt x="2359" y="597"/>
                  </a:lnTo>
                  <a:lnTo>
                    <a:pt x="2357" y="597"/>
                  </a:lnTo>
                  <a:lnTo>
                    <a:pt x="2354" y="597"/>
                  </a:lnTo>
                  <a:lnTo>
                    <a:pt x="2351" y="600"/>
                  </a:lnTo>
                  <a:lnTo>
                    <a:pt x="2348" y="599"/>
                  </a:lnTo>
                  <a:lnTo>
                    <a:pt x="2345" y="603"/>
                  </a:lnTo>
                  <a:lnTo>
                    <a:pt x="2342" y="607"/>
                  </a:lnTo>
                  <a:lnTo>
                    <a:pt x="2342" y="607"/>
                  </a:lnTo>
                  <a:lnTo>
                    <a:pt x="2339" y="606"/>
                  </a:lnTo>
                  <a:lnTo>
                    <a:pt x="2339" y="606"/>
                  </a:lnTo>
                  <a:lnTo>
                    <a:pt x="2339" y="607"/>
                  </a:lnTo>
                  <a:lnTo>
                    <a:pt x="2341" y="609"/>
                  </a:lnTo>
                  <a:lnTo>
                    <a:pt x="2339" y="610"/>
                  </a:lnTo>
                  <a:lnTo>
                    <a:pt x="2339" y="609"/>
                  </a:lnTo>
                  <a:lnTo>
                    <a:pt x="2338" y="609"/>
                  </a:lnTo>
                  <a:lnTo>
                    <a:pt x="2338" y="609"/>
                  </a:lnTo>
                  <a:lnTo>
                    <a:pt x="2338" y="610"/>
                  </a:lnTo>
                  <a:lnTo>
                    <a:pt x="2336" y="612"/>
                  </a:lnTo>
                  <a:lnTo>
                    <a:pt x="2335" y="612"/>
                  </a:lnTo>
                  <a:lnTo>
                    <a:pt x="2333" y="613"/>
                  </a:lnTo>
                  <a:lnTo>
                    <a:pt x="2333" y="613"/>
                  </a:lnTo>
                  <a:lnTo>
                    <a:pt x="2333" y="615"/>
                  </a:lnTo>
                  <a:lnTo>
                    <a:pt x="2331" y="616"/>
                  </a:lnTo>
                  <a:lnTo>
                    <a:pt x="2330" y="619"/>
                  </a:lnTo>
                  <a:lnTo>
                    <a:pt x="2328" y="619"/>
                  </a:lnTo>
                  <a:lnTo>
                    <a:pt x="2328" y="621"/>
                  </a:lnTo>
                  <a:lnTo>
                    <a:pt x="2327" y="621"/>
                  </a:lnTo>
                  <a:lnTo>
                    <a:pt x="2325" y="621"/>
                  </a:lnTo>
                  <a:lnTo>
                    <a:pt x="2322" y="624"/>
                  </a:lnTo>
                  <a:lnTo>
                    <a:pt x="2316" y="629"/>
                  </a:lnTo>
                  <a:lnTo>
                    <a:pt x="2313" y="630"/>
                  </a:lnTo>
                  <a:lnTo>
                    <a:pt x="2312" y="632"/>
                  </a:lnTo>
                  <a:lnTo>
                    <a:pt x="2312" y="632"/>
                  </a:lnTo>
                  <a:lnTo>
                    <a:pt x="2312" y="633"/>
                  </a:lnTo>
                  <a:lnTo>
                    <a:pt x="2310" y="636"/>
                  </a:lnTo>
                  <a:lnTo>
                    <a:pt x="2309" y="641"/>
                  </a:lnTo>
                  <a:lnTo>
                    <a:pt x="2309" y="642"/>
                  </a:lnTo>
                  <a:lnTo>
                    <a:pt x="2309" y="642"/>
                  </a:lnTo>
                  <a:lnTo>
                    <a:pt x="2306" y="642"/>
                  </a:lnTo>
                  <a:lnTo>
                    <a:pt x="2304" y="641"/>
                  </a:lnTo>
                  <a:lnTo>
                    <a:pt x="2303" y="639"/>
                  </a:lnTo>
                  <a:lnTo>
                    <a:pt x="2303" y="638"/>
                  </a:lnTo>
                  <a:lnTo>
                    <a:pt x="2303" y="636"/>
                  </a:lnTo>
                  <a:lnTo>
                    <a:pt x="2303" y="636"/>
                  </a:lnTo>
                  <a:lnTo>
                    <a:pt x="2303" y="636"/>
                  </a:lnTo>
                  <a:lnTo>
                    <a:pt x="2300" y="632"/>
                  </a:lnTo>
                  <a:lnTo>
                    <a:pt x="2295" y="629"/>
                  </a:lnTo>
                  <a:lnTo>
                    <a:pt x="2295" y="627"/>
                  </a:lnTo>
                  <a:lnTo>
                    <a:pt x="2289" y="629"/>
                  </a:lnTo>
                  <a:lnTo>
                    <a:pt x="2287" y="629"/>
                  </a:lnTo>
                  <a:lnTo>
                    <a:pt x="2286" y="627"/>
                  </a:lnTo>
                  <a:lnTo>
                    <a:pt x="2281" y="627"/>
                  </a:lnTo>
                  <a:lnTo>
                    <a:pt x="2277" y="630"/>
                  </a:lnTo>
                  <a:lnTo>
                    <a:pt x="2275" y="630"/>
                  </a:lnTo>
                  <a:lnTo>
                    <a:pt x="2271" y="632"/>
                  </a:lnTo>
                  <a:lnTo>
                    <a:pt x="2268" y="635"/>
                  </a:lnTo>
                  <a:lnTo>
                    <a:pt x="2260" y="644"/>
                  </a:lnTo>
                  <a:lnTo>
                    <a:pt x="2259" y="645"/>
                  </a:lnTo>
                  <a:lnTo>
                    <a:pt x="2259" y="645"/>
                  </a:lnTo>
                  <a:lnTo>
                    <a:pt x="2257" y="645"/>
                  </a:lnTo>
                  <a:lnTo>
                    <a:pt x="2257" y="644"/>
                  </a:lnTo>
                  <a:lnTo>
                    <a:pt x="2257" y="642"/>
                  </a:lnTo>
                  <a:lnTo>
                    <a:pt x="2257" y="639"/>
                  </a:lnTo>
                  <a:lnTo>
                    <a:pt x="2259" y="638"/>
                  </a:lnTo>
                  <a:lnTo>
                    <a:pt x="2259" y="633"/>
                  </a:lnTo>
                  <a:lnTo>
                    <a:pt x="2259" y="632"/>
                  </a:lnTo>
                  <a:lnTo>
                    <a:pt x="2260" y="630"/>
                  </a:lnTo>
                  <a:lnTo>
                    <a:pt x="2257" y="630"/>
                  </a:lnTo>
                  <a:lnTo>
                    <a:pt x="2254" y="633"/>
                  </a:lnTo>
                  <a:lnTo>
                    <a:pt x="2249" y="636"/>
                  </a:lnTo>
                  <a:lnTo>
                    <a:pt x="2248" y="636"/>
                  </a:lnTo>
                  <a:lnTo>
                    <a:pt x="2246" y="639"/>
                  </a:lnTo>
                  <a:lnTo>
                    <a:pt x="2245" y="639"/>
                  </a:lnTo>
                  <a:lnTo>
                    <a:pt x="2243" y="639"/>
                  </a:lnTo>
                  <a:lnTo>
                    <a:pt x="2243" y="644"/>
                  </a:lnTo>
                  <a:lnTo>
                    <a:pt x="2243" y="645"/>
                  </a:lnTo>
                  <a:lnTo>
                    <a:pt x="2242" y="645"/>
                  </a:lnTo>
                  <a:lnTo>
                    <a:pt x="2240" y="645"/>
                  </a:lnTo>
                  <a:lnTo>
                    <a:pt x="2240" y="645"/>
                  </a:lnTo>
                  <a:lnTo>
                    <a:pt x="2239" y="642"/>
                  </a:lnTo>
                  <a:lnTo>
                    <a:pt x="2237" y="641"/>
                  </a:lnTo>
                  <a:lnTo>
                    <a:pt x="2236" y="641"/>
                  </a:lnTo>
                  <a:lnTo>
                    <a:pt x="2236" y="641"/>
                  </a:lnTo>
                  <a:lnTo>
                    <a:pt x="2234" y="642"/>
                  </a:lnTo>
                  <a:lnTo>
                    <a:pt x="2231" y="644"/>
                  </a:lnTo>
                  <a:lnTo>
                    <a:pt x="2233" y="642"/>
                  </a:lnTo>
                  <a:lnTo>
                    <a:pt x="2231" y="642"/>
                  </a:lnTo>
                  <a:lnTo>
                    <a:pt x="2230" y="641"/>
                  </a:lnTo>
                  <a:lnTo>
                    <a:pt x="2228" y="641"/>
                  </a:lnTo>
                  <a:lnTo>
                    <a:pt x="2228" y="641"/>
                  </a:lnTo>
                  <a:lnTo>
                    <a:pt x="2227" y="642"/>
                  </a:lnTo>
                  <a:lnTo>
                    <a:pt x="2225" y="644"/>
                  </a:lnTo>
                  <a:lnTo>
                    <a:pt x="2224" y="645"/>
                  </a:lnTo>
                  <a:lnTo>
                    <a:pt x="2224" y="645"/>
                  </a:lnTo>
                  <a:lnTo>
                    <a:pt x="2222" y="647"/>
                  </a:lnTo>
                  <a:lnTo>
                    <a:pt x="2222" y="650"/>
                  </a:lnTo>
                  <a:lnTo>
                    <a:pt x="2222" y="654"/>
                  </a:lnTo>
                  <a:lnTo>
                    <a:pt x="2222" y="659"/>
                  </a:lnTo>
                  <a:lnTo>
                    <a:pt x="2219" y="663"/>
                  </a:lnTo>
                  <a:lnTo>
                    <a:pt x="2219" y="662"/>
                  </a:lnTo>
                  <a:lnTo>
                    <a:pt x="2218" y="663"/>
                  </a:lnTo>
                  <a:lnTo>
                    <a:pt x="2218" y="663"/>
                  </a:lnTo>
                  <a:lnTo>
                    <a:pt x="2219" y="665"/>
                  </a:lnTo>
                  <a:lnTo>
                    <a:pt x="2218" y="667"/>
                  </a:lnTo>
                  <a:lnTo>
                    <a:pt x="2218" y="667"/>
                  </a:lnTo>
                  <a:lnTo>
                    <a:pt x="2216" y="668"/>
                  </a:lnTo>
                  <a:lnTo>
                    <a:pt x="2214" y="671"/>
                  </a:lnTo>
                  <a:lnTo>
                    <a:pt x="2211" y="673"/>
                  </a:lnTo>
                  <a:lnTo>
                    <a:pt x="2208" y="679"/>
                  </a:lnTo>
                  <a:lnTo>
                    <a:pt x="2207" y="683"/>
                  </a:lnTo>
                  <a:lnTo>
                    <a:pt x="2205" y="688"/>
                  </a:lnTo>
                  <a:lnTo>
                    <a:pt x="2205" y="689"/>
                  </a:lnTo>
                  <a:lnTo>
                    <a:pt x="2207" y="691"/>
                  </a:lnTo>
                  <a:lnTo>
                    <a:pt x="2207" y="692"/>
                  </a:lnTo>
                  <a:lnTo>
                    <a:pt x="2208" y="694"/>
                  </a:lnTo>
                  <a:lnTo>
                    <a:pt x="2211" y="695"/>
                  </a:lnTo>
                  <a:lnTo>
                    <a:pt x="2211" y="695"/>
                  </a:lnTo>
                  <a:lnTo>
                    <a:pt x="2211" y="695"/>
                  </a:lnTo>
                  <a:lnTo>
                    <a:pt x="2211" y="695"/>
                  </a:lnTo>
                  <a:lnTo>
                    <a:pt x="2213" y="692"/>
                  </a:lnTo>
                  <a:lnTo>
                    <a:pt x="2214" y="691"/>
                  </a:lnTo>
                  <a:lnTo>
                    <a:pt x="2214" y="691"/>
                  </a:lnTo>
                  <a:lnTo>
                    <a:pt x="2221" y="694"/>
                  </a:lnTo>
                  <a:lnTo>
                    <a:pt x="2221" y="694"/>
                  </a:lnTo>
                  <a:lnTo>
                    <a:pt x="2221" y="697"/>
                  </a:lnTo>
                  <a:lnTo>
                    <a:pt x="2221" y="698"/>
                  </a:lnTo>
                  <a:lnTo>
                    <a:pt x="2219" y="700"/>
                  </a:lnTo>
                  <a:lnTo>
                    <a:pt x="2218" y="701"/>
                  </a:lnTo>
                  <a:lnTo>
                    <a:pt x="2216" y="705"/>
                  </a:lnTo>
                  <a:lnTo>
                    <a:pt x="2216" y="706"/>
                  </a:lnTo>
                  <a:lnTo>
                    <a:pt x="2216" y="708"/>
                  </a:lnTo>
                  <a:lnTo>
                    <a:pt x="2216" y="711"/>
                  </a:lnTo>
                  <a:lnTo>
                    <a:pt x="2216" y="712"/>
                  </a:lnTo>
                  <a:lnTo>
                    <a:pt x="2216" y="715"/>
                  </a:lnTo>
                  <a:lnTo>
                    <a:pt x="2216" y="717"/>
                  </a:lnTo>
                  <a:lnTo>
                    <a:pt x="2216" y="718"/>
                  </a:lnTo>
                  <a:lnTo>
                    <a:pt x="2218" y="718"/>
                  </a:lnTo>
                  <a:lnTo>
                    <a:pt x="2219" y="718"/>
                  </a:lnTo>
                  <a:lnTo>
                    <a:pt x="2221" y="718"/>
                  </a:lnTo>
                  <a:lnTo>
                    <a:pt x="2222" y="720"/>
                  </a:lnTo>
                  <a:lnTo>
                    <a:pt x="2221" y="723"/>
                  </a:lnTo>
                  <a:lnTo>
                    <a:pt x="2222" y="724"/>
                  </a:lnTo>
                  <a:lnTo>
                    <a:pt x="2222" y="729"/>
                  </a:lnTo>
                  <a:lnTo>
                    <a:pt x="2222" y="730"/>
                  </a:lnTo>
                  <a:lnTo>
                    <a:pt x="2221" y="732"/>
                  </a:lnTo>
                  <a:lnTo>
                    <a:pt x="2219" y="733"/>
                  </a:lnTo>
                  <a:lnTo>
                    <a:pt x="2218" y="733"/>
                  </a:lnTo>
                  <a:lnTo>
                    <a:pt x="2216" y="733"/>
                  </a:lnTo>
                  <a:lnTo>
                    <a:pt x="2213" y="729"/>
                  </a:lnTo>
                  <a:lnTo>
                    <a:pt x="2214" y="727"/>
                  </a:lnTo>
                  <a:lnTo>
                    <a:pt x="2218" y="726"/>
                  </a:lnTo>
                  <a:lnTo>
                    <a:pt x="2218" y="724"/>
                  </a:lnTo>
                  <a:lnTo>
                    <a:pt x="2219" y="723"/>
                  </a:lnTo>
                  <a:lnTo>
                    <a:pt x="2218" y="723"/>
                  </a:lnTo>
                  <a:lnTo>
                    <a:pt x="2218" y="724"/>
                  </a:lnTo>
                  <a:lnTo>
                    <a:pt x="2214" y="724"/>
                  </a:lnTo>
                  <a:lnTo>
                    <a:pt x="2213" y="724"/>
                  </a:lnTo>
                  <a:lnTo>
                    <a:pt x="2211" y="726"/>
                  </a:lnTo>
                  <a:lnTo>
                    <a:pt x="2213" y="729"/>
                  </a:lnTo>
                  <a:lnTo>
                    <a:pt x="2211" y="729"/>
                  </a:lnTo>
                  <a:lnTo>
                    <a:pt x="2210" y="730"/>
                  </a:lnTo>
                  <a:lnTo>
                    <a:pt x="2208" y="732"/>
                  </a:lnTo>
                  <a:lnTo>
                    <a:pt x="2207" y="733"/>
                  </a:lnTo>
                  <a:lnTo>
                    <a:pt x="2205" y="738"/>
                  </a:lnTo>
                  <a:lnTo>
                    <a:pt x="2204" y="743"/>
                  </a:lnTo>
                  <a:lnTo>
                    <a:pt x="2202" y="746"/>
                  </a:lnTo>
                  <a:lnTo>
                    <a:pt x="2202" y="749"/>
                  </a:lnTo>
                  <a:lnTo>
                    <a:pt x="2204" y="752"/>
                  </a:lnTo>
                  <a:lnTo>
                    <a:pt x="2204" y="753"/>
                  </a:lnTo>
                  <a:lnTo>
                    <a:pt x="2205" y="756"/>
                  </a:lnTo>
                  <a:lnTo>
                    <a:pt x="2207" y="759"/>
                  </a:lnTo>
                  <a:lnTo>
                    <a:pt x="2207" y="762"/>
                  </a:lnTo>
                  <a:lnTo>
                    <a:pt x="2205" y="762"/>
                  </a:lnTo>
                  <a:lnTo>
                    <a:pt x="2202" y="767"/>
                  </a:lnTo>
                  <a:lnTo>
                    <a:pt x="2201" y="767"/>
                  </a:lnTo>
                  <a:lnTo>
                    <a:pt x="2198" y="767"/>
                  </a:lnTo>
                  <a:lnTo>
                    <a:pt x="2195" y="765"/>
                  </a:lnTo>
                  <a:lnTo>
                    <a:pt x="2193" y="765"/>
                  </a:lnTo>
                  <a:lnTo>
                    <a:pt x="2192" y="767"/>
                  </a:lnTo>
                  <a:lnTo>
                    <a:pt x="2187" y="768"/>
                  </a:lnTo>
                  <a:lnTo>
                    <a:pt x="2186" y="771"/>
                  </a:lnTo>
                  <a:lnTo>
                    <a:pt x="2183" y="773"/>
                  </a:lnTo>
                  <a:lnTo>
                    <a:pt x="2181" y="774"/>
                  </a:lnTo>
                  <a:lnTo>
                    <a:pt x="2181" y="778"/>
                  </a:lnTo>
                  <a:lnTo>
                    <a:pt x="2180" y="782"/>
                  </a:lnTo>
                  <a:lnTo>
                    <a:pt x="2180" y="785"/>
                  </a:lnTo>
                  <a:lnTo>
                    <a:pt x="2181" y="785"/>
                  </a:lnTo>
                  <a:lnTo>
                    <a:pt x="2181" y="787"/>
                  </a:lnTo>
                  <a:lnTo>
                    <a:pt x="2180" y="790"/>
                  </a:lnTo>
                  <a:lnTo>
                    <a:pt x="2180" y="790"/>
                  </a:lnTo>
                  <a:lnTo>
                    <a:pt x="2181" y="793"/>
                  </a:lnTo>
                  <a:lnTo>
                    <a:pt x="2181" y="796"/>
                  </a:lnTo>
                  <a:lnTo>
                    <a:pt x="2181" y="796"/>
                  </a:lnTo>
                  <a:lnTo>
                    <a:pt x="2178" y="794"/>
                  </a:lnTo>
                  <a:lnTo>
                    <a:pt x="2176" y="793"/>
                  </a:lnTo>
                  <a:lnTo>
                    <a:pt x="2170" y="796"/>
                  </a:lnTo>
                  <a:lnTo>
                    <a:pt x="2169" y="797"/>
                  </a:lnTo>
                  <a:lnTo>
                    <a:pt x="2166" y="800"/>
                  </a:lnTo>
                  <a:lnTo>
                    <a:pt x="2166" y="799"/>
                  </a:lnTo>
                  <a:lnTo>
                    <a:pt x="2164" y="797"/>
                  </a:lnTo>
                  <a:lnTo>
                    <a:pt x="2164" y="797"/>
                  </a:lnTo>
                  <a:lnTo>
                    <a:pt x="2163" y="797"/>
                  </a:lnTo>
                  <a:lnTo>
                    <a:pt x="2163" y="799"/>
                  </a:lnTo>
                  <a:lnTo>
                    <a:pt x="2164" y="800"/>
                  </a:lnTo>
                  <a:lnTo>
                    <a:pt x="2164" y="800"/>
                  </a:lnTo>
                  <a:lnTo>
                    <a:pt x="2163" y="805"/>
                  </a:lnTo>
                  <a:lnTo>
                    <a:pt x="2163" y="806"/>
                  </a:lnTo>
                  <a:lnTo>
                    <a:pt x="2163" y="809"/>
                  </a:lnTo>
                  <a:lnTo>
                    <a:pt x="2163" y="811"/>
                  </a:lnTo>
                  <a:lnTo>
                    <a:pt x="2163" y="812"/>
                  </a:lnTo>
                  <a:lnTo>
                    <a:pt x="2161" y="817"/>
                  </a:lnTo>
                  <a:lnTo>
                    <a:pt x="2158" y="822"/>
                  </a:lnTo>
                  <a:lnTo>
                    <a:pt x="2155" y="826"/>
                  </a:lnTo>
                  <a:lnTo>
                    <a:pt x="2152" y="828"/>
                  </a:lnTo>
                  <a:lnTo>
                    <a:pt x="2151" y="829"/>
                  </a:lnTo>
                  <a:lnTo>
                    <a:pt x="2151" y="831"/>
                  </a:lnTo>
                  <a:lnTo>
                    <a:pt x="2148" y="834"/>
                  </a:lnTo>
                  <a:lnTo>
                    <a:pt x="2143" y="838"/>
                  </a:lnTo>
                  <a:lnTo>
                    <a:pt x="2142" y="838"/>
                  </a:lnTo>
                  <a:lnTo>
                    <a:pt x="2142" y="837"/>
                  </a:lnTo>
                  <a:lnTo>
                    <a:pt x="2142" y="835"/>
                  </a:lnTo>
                  <a:lnTo>
                    <a:pt x="2140" y="834"/>
                  </a:lnTo>
                  <a:lnTo>
                    <a:pt x="2139" y="832"/>
                  </a:lnTo>
                  <a:lnTo>
                    <a:pt x="2139" y="831"/>
                  </a:lnTo>
                  <a:lnTo>
                    <a:pt x="2139" y="829"/>
                  </a:lnTo>
                  <a:lnTo>
                    <a:pt x="2139" y="820"/>
                  </a:lnTo>
                  <a:lnTo>
                    <a:pt x="2137" y="811"/>
                  </a:lnTo>
                  <a:lnTo>
                    <a:pt x="2137" y="808"/>
                  </a:lnTo>
                  <a:lnTo>
                    <a:pt x="2135" y="806"/>
                  </a:lnTo>
                  <a:lnTo>
                    <a:pt x="2134" y="803"/>
                  </a:lnTo>
                  <a:lnTo>
                    <a:pt x="2134" y="800"/>
                  </a:lnTo>
                  <a:lnTo>
                    <a:pt x="2134" y="799"/>
                  </a:lnTo>
                  <a:lnTo>
                    <a:pt x="2132" y="784"/>
                  </a:lnTo>
                  <a:lnTo>
                    <a:pt x="2131" y="779"/>
                  </a:lnTo>
                  <a:lnTo>
                    <a:pt x="2129" y="767"/>
                  </a:lnTo>
                  <a:lnTo>
                    <a:pt x="2128" y="759"/>
                  </a:lnTo>
                  <a:lnTo>
                    <a:pt x="2126" y="752"/>
                  </a:lnTo>
                  <a:lnTo>
                    <a:pt x="2126" y="749"/>
                  </a:lnTo>
                  <a:lnTo>
                    <a:pt x="2128" y="740"/>
                  </a:lnTo>
                  <a:lnTo>
                    <a:pt x="2129" y="733"/>
                  </a:lnTo>
                  <a:lnTo>
                    <a:pt x="2132" y="720"/>
                  </a:lnTo>
                  <a:lnTo>
                    <a:pt x="2132" y="718"/>
                  </a:lnTo>
                  <a:lnTo>
                    <a:pt x="2134" y="717"/>
                  </a:lnTo>
                  <a:lnTo>
                    <a:pt x="2139" y="712"/>
                  </a:lnTo>
                  <a:lnTo>
                    <a:pt x="2142" y="709"/>
                  </a:lnTo>
                  <a:lnTo>
                    <a:pt x="2143" y="706"/>
                  </a:lnTo>
                  <a:lnTo>
                    <a:pt x="2145" y="701"/>
                  </a:lnTo>
                  <a:lnTo>
                    <a:pt x="2145" y="700"/>
                  </a:lnTo>
                  <a:lnTo>
                    <a:pt x="2145" y="698"/>
                  </a:lnTo>
                  <a:lnTo>
                    <a:pt x="2143" y="697"/>
                  </a:lnTo>
                  <a:lnTo>
                    <a:pt x="2142" y="695"/>
                  </a:lnTo>
                  <a:lnTo>
                    <a:pt x="2143" y="695"/>
                  </a:lnTo>
                  <a:lnTo>
                    <a:pt x="2143" y="694"/>
                  </a:lnTo>
                  <a:lnTo>
                    <a:pt x="2145" y="694"/>
                  </a:lnTo>
                  <a:lnTo>
                    <a:pt x="2148" y="695"/>
                  </a:lnTo>
                  <a:lnTo>
                    <a:pt x="2151" y="694"/>
                  </a:lnTo>
                  <a:lnTo>
                    <a:pt x="2152" y="689"/>
                  </a:lnTo>
                  <a:lnTo>
                    <a:pt x="2157" y="689"/>
                  </a:lnTo>
                  <a:lnTo>
                    <a:pt x="2160" y="689"/>
                  </a:lnTo>
                  <a:lnTo>
                    <a:pt x="2160" y="689"/>
                  </a:lnTo>
                  <a:lnTo>
                    <a:pt x="2161" y="688"/>
                  </a:lnTo>
                  <a:lnTo>
                    <a:pt x="2163" y="686"/>
                  </a:lnTo>
                  <a:lnTo>
                    <a:pt x="2166" y="683"/>
                  </a:lnTo>
                  <a:lnTo>
                    <a:pt x="2169" y="680"/>
                  </a:lnTo>
                  <a:lnTo>
                    <a:pt x="2172" y="677"/>
                  </a:lnTo>
                  <a:lnTo>
                    <a:pt x="2173" y="676"/>
                  </a:lnTo>
                  <a:lnTo>
                    <a:pt x="2175" y="673"/>
                  </a:lnTo>
                  <a:lnTo>
                    <a:pt x="2176" y="671"/>
                  </a:lnTo>
                  <a:lnTo>
                    <a:pt x="2180" y="663"/>
                  </a:lnTo>
                  <a:lnTo>
                    <a:pt x="2186" y="657"/>
                  </a:lnTo>
                  <a:lnTo>
                    <a:pt x="2189" y="653"/>
                  </a:lnTo>
                  <a:lnTo>
                    <a:pt x="2190" y="651"/>
                  </a:lnTo>
                  <a:lnTo>
                    <a:pt x="2192" y="651"/>
                  </a:lnTo>
                  <a:lnTo>
                    <a:pt x="2196" y="645"/>
                  </a:lnTo>
                  <a:lnTo>
                    <a:pt x="2199" y="641"/>
                  </a:lnTo>
                  <a:lnTo>
                    <a:pt x="2202" y="638"/>
                  </a:lnTo>
                  <a:lnTo>
                    <a:pt x="2204" y="636"/>
                  </a:lnTo>
                  <a:lnTo>
                    <a:pt x="2205" y="632"/>
                  </a:lnTo>
                  <a:lnTo>
                    <a:pt x="2207" y="630"/>
                  </a:lnTo>
                  <a:lnTo>
                    <a:pt x="2210" y="629"/>
                  </a:lnTo>
                  <a:lnTo>
                    <a:pt x="2214" y="625"/>
                  </a:lnTo>
                  <a:lnTo>
                    <a:pt x="2218" y="622"/>
                  </a:lnTo>
                  <a:lnTo>
                    <a:pt x="2222" y="622"/>
                  </a:lnTo>
                  <a:lnTo>
                    <a:pt x="2224" y="621"/>
                  </a:lnTo>
                  <a:lnTo>
                    <a:pt x="2225" y="619"/>
                  </a:lnTo>
                  <a:lnTo>
                    <a:pt x="2227" y="619"/>
                  </a:lnTo>
                  <a:lnTo>
                    <a:pt x="2225" y="616"/>
                  </a:lnTo>
                  <a:lnTo>
                    <a:pt x="2225" y="615"/>
                  </a:lnTo>
                  <a:lnTo>
                    <a:pt x="2227" y="615"/>
                  </a:lnTo>
                  <a:lnTo>
                    <a:pt x="2230" y="610"/>
                  </a:lnTo>
                  <a:lnTo>
                    <a:pt x="2231" y="609"/>
                  </a:lnTo>
                  <a:lnTo>
                    <a:pt x="2231" y="607"/>
                  </a:lnTo>
                  <a:lnTo>
                    <a:pt x="2230" y="606"/>
                  </a:lnTo>
                  <a:lnTo>
                    <a:pt x="2228" y="606"/>
                  </a:lnTo>
                  <a:lnTo>
                    <a:pt x="2228" y="603"/>
                  </a:lnTo>
                  <a:lnTo>
                    <a:pt x="2230" y="602"/>
                  </a:lnTo>
                  <a:lnTo>
                    <a:pt x="2231" y="599"/>
                  </a:lnTo>
                  <a:lnTo>
                    <a:pt x="2231" y="596"/>
                  </a:lnTo>
                  <a:lnTo>
                    <a:pt x="2231" y="590"/>
                  </a:lnTo>
                  <a:lnTo>
                    <a:pt x="2233" y="584"/>
                  </a:lnTo>
                  <a:lnTo>
                    <a:pt x="2234" y="581"/>
                  </a:lnTo>
                  <a:lnTo>
                    <a:pt x="2237" y="578"/>
                  </a:lnTo>
                  <a:lnTo>
                    <a:pt x="2239" y="578"/>
                  </a:lnTo>
                  <a:lnTo>
                    <a:pt x="2242" y="581"/>
                  </a:lnTo>
                  <a:lnTo>
                    <a:pt x="2245" y="581"/>
                  </a:lnTo>
                  <a:lnTo>
                    <a:pt x="2245" y="581"/>
                  </a:lnTo>
                  <a:lnTo>
                    <a:pt x="2245" y="581"/>
                  </a:lnTo>
                  <a:lnTo>
                    <a:pt x="2245" y="581"/>
                  </a:lnTo>
                  <a:lnTo>
                    <a:pt x="2246" y="578"/>
                  </a:lnTo>
                  <a:lnTo>
                    <a:pt x="2248" y="581"/>
                  </a:lnTo>
                  <a:lnTo>
                    <a:pt x="2248" y="578"/>
                  </a:lnTo>
                  <a:lnTo>
                    <a:pt x="2243" y="578"/>
                  </a:lnTo>
                  <a:lnTo>
                    <a:pt x="2240" y="578"/>
                  </a:lnTo>
                  <a:lnTo>
                    <a:pt x="2237" y="575"/>
                  </a:lnTo>
                  <a:lnTo>
                    <a:pt x="2236" y="573"/>
                  </a:lnTo>
                  <a:lnTo>
                    <a:pt x="2234" y="573"/>
                  </a:lnTo>
                  <a:lnTo>
                    <a:pt x="2222" y="578"/>
                  </a:lnTo>
                  <a:lnTo>
                    <a:pt x="2222" y="578"/>
                  </a:lnTo>
                  <a:lnTo>
                    <a:pt x="2221" y="581"/>
                  </a:lnTo>
                  <a:lnTo>
                    <a:pt x="2222" y="581"/>
                  </a:lnTo>
                  <a:lnTo>
                    <a:pt x="2222" y="584"/>
                  </a:lnTo>
                  <a:lnTo>
                    <a:pt x="2221" y="584"/>
                  </a:lnTo>
                  <a:lnTo>
                    <a:pt x="2221" y="584"/>
                  </a:lnTo>
                  <a:lnTo>
                    <a:pt x="2219" y="587"/>
                  </a:lnTo>
                  <a:lnTo>
                    <a:pt x="2221" y="590"/>
                  </a:lnTo>
                  <a:lnTo>
                    <a:pt x="2219" y="594"/>
                  </a:lnTo>
                  <a:lnTo>
                    <a:pt x="2219" y="597"/>
                  </a:lnTo>
                  <a:lnTo>
                    <a:pt x="2221" y="599"/>
                  </a:lnTo>
                  <a:lnTo>
                    <a:pt x="2222" y="600"/>
                  </a:lnTo>
                  <a:lnTo>
                    <a:pt x="2221" y="602"/>
                  </a:lnTo>
                  <a:lnTo>
                    <a:pt x="2221" y="602"/>
                  </a:lnTo>
                  <a:lnTo>
                    <a:pt x="2219" y="603"/>
                  </a:lnTo>
                  <a:lnTo>
                    <a:pt x="2219" y="603"/>
                  </a:lnTo>
                  <a:lnTo>
                    <a:pt x="2218" y="603"/>
                  </a:lnTo>
                  <a:lnTo>
                    <a:pt x="2218" y="602"/>
                  </a:lnTo>
                  <a:lnTo>
                    <a:pt x="2216" y="600"/>
                  </a:lnTo>
                  <a:lnTo>
                    <a:pt x="2216" y="599"/>
                  </a:lnTo>
                  <a:lnTo>
                    <a:pt x="2214" y="600"/>
                  </a:lnTo>
                  <a:lnTo>
                    <a:pt x="2214" y="600"/>
                  </a:lnTo>
                  <a:lnTo>
                    <a:pt x="2213" y="600"/>
                  </a:lnTo>
                  <a:lnTo>
                    <a:pt x="2211" y="600"/>
                  </a:lnTo>
                  <a:lnTo>
                    <a:pt x="2211" y="600"/>
                  </a:lnTo>
                  <a:lnTo>
                    <a:pt x="2208" y="603"/>
                  </a:lnTo>
                  <a:lnTo>
                    <a:pt x="2195" y="618"/>
                  </a:lnTo>
                  <a:lnTo>
                    <a:pt x="2193" y="619"/>
                  </a:lnTo>
                  <a:lnTo>
                    <a:pt x="2190" y="624"/>
                  </a:lnTo>
                  <a:lnTo>
                    <a:pt x="2187" y="624"/>
                  </a:lnTo>
                  <a:lnTo>
                    <a:pt x="2186" y="624"/>
                  </a:lnTo>
                  <a:lnTo>
                    <a:pt x="2186" y="625"/>
                  </a:lnTo>
                  <a:lnTo>
                    <a:pt x="2184" y="625"/>
                  </a:lnTo>
                  <a:lnTo>
                    <a:pt x="2184" y="625"/>
                  </a:lnTo>
                  <a:lnTo>
                    <a:pt x="2184" y="624"/>
                  </a:lnTo>
                  <a:lnTo>
                    <a:pt x="2184" y="621"/>
                  </a:lnTo>
                  <a:lnTo>
                    <a:pt x="2186" y="616"/>
                  </a:lnTo>
                  <a:lnTo>
                    <a:pt x="2186" y="616"/>
                  </a:lnTo>
                  <a:lnTo>
                    <a:pt x="2184" y="616"/>
                  </a:lnTo>
                  <a:lnTo>
                    <a:pt x="2181" y="616"/>
                  </a:lnTo>
                  <a:lnTo>
                    <a:pt x="2180" y="618"/>
                  </a:lnTo>
                  <a:lnTo>
                    <a:pt x="2180" y="618"/>
                  </a:lnTo>
                  <a:lnTo>
                    <a:pt x="2180" y="616"/>
                  </a:lnTo>
                  <a:lnTo>
                    <a:pt x="2181" y="613"/>
                  </a:lnTo>
                  <a:lnTo>
                    <a:pt x="2181" y="610"/>
                  </a:lnTo>
                  <a:lnTo>
                    <a:pt x="2180" y="610"/>
                  </a:lnTo>
                  <a:lnTo>
                    <a:pt x="2181" y="609"/>
                  </a:lnTo>
                  <a:lnTo>
                    <a:pt x="2184" y="603"/>
                  </a:lnTo>
                  <a:lnTo>
                    <a:pt x="2184" y="602"/>
                  </a:lnTo>
                  <a:lnTo>
                    <a:pt x="2186" y="597"/>
                  </a:lnTo>
                  <a:lnTo>
                    <a:pt x="2186" y="596"/>
                  </a:lnTo>
                  <a:lnTo>
                    <a:pt x="2186" y="594"/>
                  </a:lnTo>
                  <a:lnTo>
                    <a:pt x="2184" y="594"/>
                  </a:lnTo>
                  <a:lnTo>
                    <a:pt x="2184" y="594"/>
                  </a:lnTo>
                  <a:lnTo>
                    <a:pt x="2178" y="599"/>
                  </a:lnTo>
                  <a:lnTo>
                    <a:pt x="2176" y="599"/>
                  </a:lnTo>
                  <a:lnTo>
                    <a:pt x="2175" y="597"/>
                  </a:lnTo>
                  <a:lnTo>
                    <a:pt x="2175" y="597"/>
                  </a:lnTo>
                  <a:lnTo>
                    <a:pt x="2173" y="594"/>
                  </a:lnTo>
                  <a:lnTo>
                    <a:pt x="2172" y="594"/>
                  </a:lnTo>
                  <a:lnTo>
                    <a:pt x="2170" y="594"/>
                  </a:lnTo>
                  <a:lnTo>
                    <a:pt x="2167" y="596"/>
                  </a:lnTo>
                  <a:lnTo>
                    <a:pt x="2164" y="597"/>
                  </a:lnTo>
                  <a:lnTo>
                    <a:pt x="2161" y="596"/>
                  </a:lnTo>
                  <a:lnTo>
                    <a:pt x="2158" y="599"/>
                  </a:lnTo>
                  <a:lnTo>
                    <a:pt x="2158" y="599"/>
                  </a:lnTo>
                  <a:lnTo>
                    <a:pt x="2155" y="597"/>
                  </a:lnTo>
                  <a:lnTo>
                    <a:pt x="2151" y="597"/>
                  </a:lnTo>
                  <a:lnTo>
                    <a:pt x="2149" y="599"/>
                  </a:lnTo>
                  <a:lnTo>
                    <a:pt x="2146" y="600"/>
                  </a:lnTo>
                  <a:lnTo>
                    <a:pt x="2143" y="603"/>
                  </a:lnTo>
                  <a:lnTo>
                    <a:pt x="2142" y="605"/>
                  </a:lnTo>
                  <a:lnTo>
                    <a:pt x="2140" y="605"/>
                  </a:lnTo>
                  <a:lnTo>
                    <a:pt x="2140" y="610"/>
                  </a:lnTo>
                  <a:lnTo>
                    <a:pt x="2139" y="612"/>
                  </a:lnTo>
                  <a:lnTo>
                    <a:pt x="2137" y="613"/>
                  </a:lnTo>
                  <a:lnTo>
                    <a:pt x="2132" y="616"/>
                  </a:lnTo>
                  <a:lnTo>
                    <a:pt x="2131" y="622"/>
                  </a:lnTo>
                  <a:lnTo>
                    <a:pt x="2129" y="625"/>
                  </a:lnTo>
                  <a:lnTo>
                    <a:pt x="2125" y="629"/>
                  </a:lnTo>
                  <a:lnTo>
                    <a:pt x="2120" y="633"/>
                  </a:lnTo>
                  <a:lnTo>
                    <a:pt x="2114" y="639"/>
                  </a:lnTo>
                  <a:lnTo>
                    <a:pt x="2113" y="645"/>
                  </a:lnTo>
                  <a:lnTo>
                    <a:pt x="2113" y="645"/>
                  </a:lnTo>
                  <a:lnTo>
                    <a:pt x="2111" y="647"/>
                  </a:lnTo>
                  <a:lnTo>
                    <a:pt x="2111" y="648"/>
                  </a:lnTo>
                  <a:lnTo>
                    <a:pt x="2111" y="650"/>
                  </a:lnTo>
                  <a:lnTo>
                    <a:pt x="2111" y="651"/>
                  </a:lnTo>
                  <a:lnTo>
                    <a:pt x="2110" y="653"/>
                  </a:lnTo>
                  <a:lnTo>
                    <a:pt x="2111" y="654"/>
                  </a:lnTo>
                  <a:lnTo>
                    <a:pt x="2111" y="654"/>
                  </a:lnTo>
                  <a:lnTo>
                    <a:pt x="2113" y="654"/>
                  </a:lnTo>
                  <a:lnTo>
                    <a:pt x="2116" y="653"/>
                  </a:lnTo>
                  <a:lnTo>
                    <a:pt x="2120" y="656"/>
                  </a:lnTo>
                  <a:lnTo>
                    <a:pt x="2122" y="657"/>
                  </a:lnTo>
                  <a:lnTo>
                    <a:pt x="2122" y="659"/>
                  </a:lnTo>
                  <a:lnTo>
                    <a:pt x="2122" y="662"/>
                  </a:lnTo>
                  <a:lnTo>
                    <a:pt x="2120" y="662"/>
                  </a:lnTo>
                  <a:lnTo>
                    <a:pt x="2117" y="662"/>
                  </a:lnTo>
                  <a:lnTo>
                    <a:pt x="2116" y="663"/>
                  </a:lnTo>
                  <a:lnTo>
                    <a:pt x="2114" y="660"/>
                  </a:lnTo>
                  <a:lnTo>
                    <a:pt x="2113" y="662"/>
                  </a:lnTo>
                  <a:lnTo>
                    <a:pt x="2111" y="663"/>
                  </a:lnTo>
                  <a:lnTo>
                    <a:pt x="2108" y="665"/>
                  </a:lnTo>
                  <a:lnTo>
                    <a:pt x="2107" y="663"/>
                  </a:lnTo>
                  <a:lnTo>
                    <a:pt x="2104" y="660"/>
                  </a:lnTo>
                  <a:lnTo>
                    <a:pt x="2101" y="660"/>
                  </a:lnTo>
                  <a:lnTo>
                    <a:pt x="2099" y="663"/>
                  </a:lnTo>
                  <a:lnTo>
                    <a:pt x="2097" y="663"/>
                  </a:lnTo>
                  <a:lnTo>
                    <a:pt x="2096" y="663"/>
                  </a:lnTo>
                  <a:lnTo>
                    <a:pt x="2094" y="668"/>
                  </a:lnTo>
                  <a:lnTo>
                    <a:pt x="2093" y="668"/>
                  </a:lnTo>
                  <a:lnTo>
                    <a:pt x="2090" y="667"/>
                  </a:lnTo>
                  <a:lnTo>
                    <a:pt x="2088" y="665"/>
                  </a:lnTo>
                  <a:lnTo>
                    <a:pt x="2087" y="665"/>
                  </a:lnTo>
                  <a:lnTo>
                    <a:pt x="2085" y="667"/>
                  </a:lnTo>
                  <a:lnTo>
                    <a:pt x="2084" y="668"/>
                  </a:lnTo>
                  <a:lnTo>
                    <a:pt x="2079" y="670"/>
                  </a:lnTo>
                  <a:lnTo>
                    <a:pt x="2075" y="670"/>
                  </a:lnTo>
                  <a:lnTo>
                    <a:pt x="2073" y="663"/>
                  </a:lnTo>
                  <a:lnTo>
                    <a:pt x="2078" y="662"/>
                  </a:lnTo>
                  <a:lnTo>
                    <a:pt x="2081" y="662"/>
                  </a:lnTo>
                  <a:lnTo>
                    <a:pt x="2084" y="662"/>
                  </a:lnTo>
                  <a:lnTo>
                    <a:pt x="2087" y="660"/>
                  </a:lnTo>
                  <a:lnTo>
                    <a:pt x="2085" y="659"/>
                  </a:lnTo>
                  <a:lnTo>
                    <a:pt x="2085" y="659"/>
                  </a:lnTo>
                  <a:lnTo>
                    <a:pt x="2082" y="659"/>
                  </a:lnTo>
                  <a:lnTo>
                    <a:pt x="2081" y="659"/>
                  </a:lnTo>
                  <a:lnTo>
                    <a:pt x="2076" y="653"/>
                  </a:lnTo>
                  <a:lnTo>
                    <a:pt x="2075" y="653"/>
                  </a:lnTo>
                  <a:lnTo>
                    <a:pt x="2073" y="653"/>
                  </a:lnTo>
                  <a:lnTo>
                    <a:pt x="2072" y="651"/>
                  </a:lnTo>
                  <a:lnTo>
                    <a:pt x="2070" y="653"/>
                  </a:lnTo>
                  <a:lnTo>
                    <a:pt x="2070" y="653"/>
                  </a:lnTo>
                  <a:lnTo>
                    <a:pt x="2069" y="654"/>
                  </a:lnTo>
                  <a:lnTo>
                    <a:pt x="2069" y="654"/>
                  </a:lnTo>
                  <a:lnTo>
                    <a:pt x="2067" y="654"/>
                  </a:lnTo>
                  <a:lnTo>
                    <a:pt x="2066" y="654"/>
                  </a:lnTo>
                  <a:lnTo>
                    <a:pt x="2064" y="654"/>
                  </a:lnTo>
                  <a:lnTo>
                    <a:pt x="2066" y="653"/>
                  </a:lnTo>
                  <a:lnTo>
                    <a:pt x="2067" y="653"/>
                  </a:lnTo>
                  <a:lnTo>
                    <a:pt x="2064" y="651"/>
                  </a:lnTo>
                  <a:lnTo>
                    <a:pt x="2063" y="651"/>
                  </a:lnTo>
                  <a:lnTo>
                    <a:pt x="2061" y="650"/>
                  </a:lnTo>
                  <a:lnTo>
                    <a:pt x="2055" y="648"/>
                  </a:lnTo>
                  <a:lnTo>
                    <a:pt x="2052" y="648"/>
                  </a:lnTo>
                  <a:lnTo>
                    <a:pt x="2050" y="648"/>
                  </a:lnTo>
                  <a:lnTo>
                    <a:pt x="2047" y="651"/>
                  </a:lnTo>
                  <a:lnTo>
                    <a:pt x="2047" y="653"/>
                  </a:lnTo>
                  <a:lnTo>
                    <a:pt x="2049" y="653"/>
                  </a:lnTo>
                  <a:lnTo>
                    <a:pt x="2049" y="654"/>
                  </a:lnTo>
                  <a:lnTo>
                    <a:pt x="2049" y="654"/>
                  </a:lnTo>
                  <a:lnTo>
                    <a:pt x="2046" y="654"/>
                  </a:lnTo>
                  <a:lnTo>
                    <a:pt x="2044" y="653"/>
                  </a:lnTo>
                  <a:lnTo>
                    <a:pt x="2043" y="656"/>
                  </a:lnTo>
                  <a:lnTo>
                    <a:pt x="2043" y="657"/>
                  </a:lnTo>
                  <a:lnTo>
                    <a:pt x="2046" y="656"/>
                  </a:lnTo>
                  <a:lnTo>
                    <a:pt x="2046" y="657"/>
                  </a:lnTo>
                  <a:lnTo>
                    <a:pt x="2046" y="659"/>
                  </a:lnTo>
                  <a:lnTo>
                    <a:pt x="2043" y="660"/>
                  </a:lnTo>
                  <a:lnTo>
                    <a:pt x="2040" y="660"/>
                  </a:lnTo>
                  <a:lnTo>
                    <a:pt x="2037" y="656"/>
                  </a:lnTo>
                  <a:lnTo>
                    <a:pt x="2032" y="657"/>
                  </a:lnTo>
                  <a:lnTo>
                    <a:pt x="2031" y="659"/>
                  </a:lnTo>
                  <a:lnTo>
                    <a:pt x="2028" y="660"/>
                  </a:lnTo>
                  <a:lnTo>
                    <a:pt x="2023" y="657"/>
                  </a:lnTo>
                  <a:lnTo>
                    <a:pt x="2020" y="657"/>
                  </a:lnTo>
                  <a:lnTo>
                    <a:pt x="2017" y="656"/>
                  </a:lnTo>
                  <a:lnTo>
                    <a:pt x="2015" y="656"/>
                  </a:lnTo>
                  <a:lnTo>
                    <a:pt x="2012" y="660"/>
                  </a:lnTo>
                  <a:lnTo>
                    <a:pt x="2011" y="662"/>
                  </a:lnTo>
                  <a:lnTo>
                    <a:pt x="2009" y="662"/>
                  </a:lnTo>
                  <a:lnTo>
                    <a:pt x="2008" y="659"/>
                  </a:lnTo>
                  <a:lnTo>
                    <a:pt x="2006" y="657"/>
                  </a:lnTo>
                  <a:lnTo>
                    <a:pt x="2005" y="656"/>
                  </a:lnTo>
                  <a:lnTo>
                    <a:pt x="1991" y="657"/>
                  </a:lnTo>
                  <a:lnTo>
                    <a:pt x="1987" y="656"/>
                  </a:lnTo>
                  <a:lnTo>
                    <a:pt x="1984" y="656"/>
                  </a:lnTo>
                  <a:lnTo>
                    <a:pt x="1979" y="657"/>
                  </a:lnTo>
                  <a:lnTo>
                    <a:pt x="1976" y="657"/>
                  </a:lnTo>
                  <a:lnTo>
                    <a:pt x="1968" y="660"/>
                  </a:lnTo>
                  <a:lnTo>
                    <a:pt x="1965" y="662"/>
                  </a:lnTo>
                  <a:lnTo>
                    <a:pt x="1961" y="667"/>
                  </a:lnTo>
                  <a:lnTo>
                    <a:pt x="1958" y="673"/>
                  </a:lnTo>
                  <a:lnTo>
                    <a:pt x="1956" y="674"/>
                  </a:lnTo>
                  <a:lnTo>
                    <a:pt x="1953" y="677"/>
                  </a:lnTo>
                  <a:lnTo>
                    <a:pt x="1949" y="680"/>
                  </a:lnTo>
                  <a:lnTo>
                    <a:pt x="1946" y="683"/>
                  </a:lnTo>
                  <a:lnTo>
                    <a:pt x="1944" y="685"/>
                  </a:lnTo>
                  <a:lnTo>
                    <a:pt x="1943" y="692"/>
                  </a:lnTo>
                  <a:lnTo>
                    <a:pt x="1941" y="694"/>
                  </a:lnTo>
                  <a:lnTo>
                    <a:pt x="1936" y="697"/>
                  </a:lnTo>
                  <a:lnTo>
                    <a:pt x="1935" y="700"/>
                  </a:lnTo>
                  <a:lnTo>
                    <a:pt x="1933" y="701"/>
                  </a:lnTo>
                  <a:lnTo>
                    <a:pt x="1932" y="701"/>
                  </a:lnTo>
                  <a:lnTo>
                    <a:pt x="1930" y="705"/>
                  </a:lnTo>
                  <a:lnTo>
                    <a:pt x="1929" y="705"/>
                  </a:lnTo>
                  <a:lnTo>
                    <a:pt x="1926" y="706"/>
                  </a:lnTo>
                  <a:lnTo>
                    <a:pt x="1923" y="711"/>
                  </a:lnTo>
                  <a:lnTo>
                    <a:pt x="1920" y="714"/>
                  </a:lnTo>
                  <a:lnTo>
                    <a:pt x="1914" y="721"/>
                  </a:lnTo>
                  <a:lnTo>
                    <a:pt x="1914" y="721"/>
                  </a:lnTo>
                  <a:lnTo>
                    <a:pt x="1914" y="724"/>
                  </a:lnTo>
                  <a:lnTo>
                    <a:pt x="1912" y="726"/>
                  </a:lnTo>
                  <a:lnTo>
                    <a:pt x="1908" y="732"/>
                  </a:lnTo>
                  <a:lnTo>
                    <a:pt x="1906" y="732"/>
                  </a:lnTo>
                  <a:lnTo>
                    <a:pt x="1905" y="735"/>
                  </a:lnTo>
                  <a:lnTo>
                    <a:pt x="1901" y="736"/>
                  </a:lnTo>
                  <a:lnTo>
                    <a:pt x="1900" y="740"/>
                  </a:lnTo>
                  <a:lnTo>
                    <a:pt x="1897" y="741"/>
                  </a:lnTo>
                  <a:lnTo>
                    <a:pt x="1892" y="744"/>
                  </a:lnTo>
                  <a:lnTo>
                    <a:pt x="1891" y="746"/>
                  </a:lnTo>
                  <a:lnTo>
                    <a:pt x="1889" y="749"/>
                  </a:lnTo>
                  <a:lnTo>
                    <a:pt x="1883" y="753"/>
                  </a:lnTo>
                  <a:lnTo>
                    <a:pt x="1882" y="755"/>
                  </a:lnTo>
                  <a:lnTo>
                    <a:pt x="1877" y="758"/>
                  </a:lnTo>
                  <a:lnTo>
                    <a:pt x="1877" y="758"/>
                  </a:lnTo>
                  <a:lnTo>
                    <a:pt x="1877" y="759"/>
                  </a:lnTo>
                  <a:lnTo>
                    <a:pt x="1877" y="762"/>
                  </a:lnTo>
                  <a:lnTo>
                    <a:pt x="1879" y="762"/>
                  </a:lnTo>
                  <a:lnTo>
                    <a:pt x="1880" y="762"/>
                  </a:lnTo>
                  <a:lnTo>
                    <a:pt x="1885" y="765"/>
                  </a:lnTo>
                  <a:lnTo>
                    <a:pt x="1889" y="765"/>
                  </a:lnTo>
                  <a:lnTo>
                    <a:pt x="1894" y="765"/>
                  </a:lnTo>
                  <a:lnTo>
                    <a:pt x="1895" y="764"/>
                  </a:lnTo>
                  <a:lnTo>
                    <a:pt x="1897" y="764"/>
                  </a:lnTo>
                  <a:lnTo>
                    <a:pt x="1897" y="765"/>
                  </a:lnTo>
                  <a:lnTo>
                    <a:pt x="1897" y="768"/>
                  </a:lnTo>
                  <a:lnTo>
                    <a:pt x="1897" y="770"/>
                  </a:lnTo>
                  <a:lnTo>
                    <a:pt x="1895" y="776"/>
                  </a:lnTo>
                  <a:lnTo>
                    <a:pt x="1895" y="779"/>
                  </a:lnTo>
                  <a:lnTo>
                    <a:pt x="1895" y="782"/>
                  </a:lnTo>
                  <a:lnTo>
                    <a:pt x="1897" y="782"/>
                  </a:lnTo>
                  <a:lnTo>
                    <a:pt x="1898" y="781"/>
                  </a:lnTo>
                  <a:lnTo>
                    <a:pt x="1900" y="781"/>
                  </a:lnTo>
                  <a:lnTo>
                    <a:pt x="1901" y="781"/>
                  </a:lnTo>
                  <a:lnTo>
                    <a:pt x="1903" y="778"/>
                  </a:lnTo>
                  <a:lnTo>
                    <a:pt x="1901" y="776"/>
                  </a:lnTo>
                  <a:lnTo>
                    <a:pt x="1900" y="774"/>
                  </a:lnTo>
                  <a:lnTo>
                    <a:pt x="1901" y="774"/>
                  </a:lnTo>
                  <a:lnTo>
                    <a:pt x="1905" y="771"/>
                  </a:lnTo>
                  <a:lnTo>
                    <a:pt x="1906" y="771"/>
                  </a:lnTo>
                  <a:lnTo>
                    <a:pt x="1908" y="771"/>
                  </a:lnTo>
                  <a:lnTo>
                    <a:pt x="1906" y="774"/>
                  </a:lnTo>
                  <a:lnTo>
                    <a:pt x="1905" y="774"/>
                  </a:lnTo>
                  <a:lnTo>
                    <a:pt x="1905" y="774"/>
                  </a:lnTo>
                  <a:lnTo>
                    <a:pt x="1903" y="776"/>
                  </a:lnTo>
                  <a:lnTo>
                    <a:pt x="1905" y="778"/>
                  </a:lnTo>
                  <a:lnTo>
                    <a:pt x="1908" y="778"/>
                  </a:lnTo>
                  <a:lnTo>
                    <a:pt x="1909" y="779"/>
                  </a:lnTo>
                  <a:lnTo>
                    <a:pt x="1909" y="779"/>
                  </a:lnTo>
                  <a:lnTo>
                    <a:pt x="1908" y="781"/>
                  </a:lnTo>
                  <a:lnTo>
                    <a:pt x="1906" y="784"/>
                  </a:lnTo>
                  <a:lnTo>
                    <a:pt x="1903" y="785"/>
                  </a:lnTo>
                  <a:lnTo>
                    <a:pt x="1901" y="787"/>
                  </a:lnTo>
                  <a:lnTo>
                    <a:pt x="1903" y="787"/>
                  </a:lnTo>
                  <a:lnTo>
                    <a:pt x="1903" y="787"/>
                  </a:lnTo>
                  <a:lnTo>
                    <a:pt x="1908" y="787"/>
                  </a:lnTo>
                  <a:lnTo>
                    <a:pt x="1911" y="785"/>
                  </a:lnTo>
                  <a:lnTo>
                    <a:pt x="1915" y="784"/>
                  </a:lnTo>
                  <a:lnTo>
                    <a:pt x="1917" y="779"/>
                  </a:lnTo>
                  <a:lnTo>
                    <a:pt x="1918" y="779"/>
                  </a:lnTo>
                  <a:lnTo>
                    <a:pt x="1918" y="779"/>
                  </a:lnTo>
                  <a:lnTo>
                    <a:pt x="1918" y="779"/>
                  </a:lnTo>
                  <a:lnTo>
                    <a:pt x="1918" y="782"/>
                  </a:lnTo>
                  <a:lnTo>
                    <a:pt x="1917" y="784"/>
                  </a:lnTo>
                  <a:lnTo>
                    <a:pt x="1915" y="787"/>
                  </a:lnTo>
                  <a:lnTo>
                    <a:pt x="1915" y="788"/>
                  </a:lnTo>
                  <a:lnTo>
                    <a:pt x="1915" y="788"/>
                  </a:lnTo>
                  <a:lnTo>
                    <a:pt x="1917" y="787"/>
                  </a:lnTo>
                  <a:lnTo>
                    <a:pt x="1918" y="787"/>
                  </a:lnTo>
                  <a:lnTo>
                    <a:pt x="1920" y="784"/>
                  </a:lnTo>
                  <a:lnTo>
                    <a:pt x="1920" y="781"/>
                  </a:lnTo>
                  <a:lnTo>
                    <a:pt x="1920" y="776"/>
                  </a:lnTo>
                  <a:lnTo>
                    <a:pt x="1920" y="774"/>
                  </a:lnTo>
                  <a:lnTo>
                    <a:pt x="1920" y="773"/>
                  </a:lnTo>
                  <a:lnTo>
                    <a:pt x="1920" y="771"/>
                  </a:lnTo>
                  <a:lnTo>
                    <a:pt x="1920" y="771"/>
                  </a:lnTo>
                  <a:lnTo>
                    <a:pt x="1926" y="773"/>
                  </a:lnTo>
                  <a:lnTo>
                    <a:pt x="1927" y="773"/>
                  </a:lnTo>
                  <a:lnTo>
                    <a:pt x="1932" y="771"/>
                  </a:lnTo>
                  <a:lnTo>
                    <a:pt x="1933" y="771"/>
                  </a:lnTo>
                  <a:lnTo>
                    <a:pt x="1935" y="773"/>
                  </a:lnTo>
                  <a:lnTo>
                    <a:pt x="1938" y="776"/>
                  </a:lnTo>
                  <a:lnTo>
                    <a:pt x="1939" y="778"/>
                  </a:lnTo>
                  <a:lnTo>
                    <a:pt x="1941" y="782"/>
                  </a:lnTo>
                  <a:lnTo>
                    <a:pt x="1944" y="787"/>
                  </a:lnTo>
                  <a:lnTo>
                    <a:pt x="1949" y="788"/>
                  </a:lnTo>
                  <a:lnTo>
                    <a:pt x="1949" y="788"/>
                  </a:lnTo>
                  <a:lnTo>
                    <a:pt x="1952" y="791"/>
                  </a:lnTo>
                  <a:lnTo>
                    <a:pt x="1953" y="793"/>
                  </a:lnTo>
                  <a:lnTo>
                    <a:pt x="1953" y="794"/>
                  </a:lnTo>
                  <a:lnTo>
                    <a:pt x="1952" y="796"/>
                  </a:lnTo>
                  <a:lnTo>
                    <a:pt x="1950" y="797"/>
                  </a:lnTo>
                  <a:lnTo>
                    <a:pt x="1947" y="796"/>
                  </a:lnTo>
                  <a:lnTo>
                    <a:pt x="1947" y="796"/>
                  </a:lnTo>
                  <a:lnTo>
                    <a:pt x="1947" y="797"/>
                  </a:lnTo>
                  <a:lnTo>
                    <a:pt x="1950" y="800"/>
                  </a:lnTo>
                  <a:lnTo>
                    <a:pt x="1952" y="802"/>
                  </a:lnTo>
                  <a:lnTo>
                    <a:pt x="1952" y="805"/>
                  </a:lnTo>
                  <a:lnTo>
                    <a:pt x="1952" y="808"/>
                  </a:lnTo>
                  <a:lnTo>
                    <a:pt x="1950" y="809"/>
                  </a:lnTo>
                  <a:lnTo>
                    <a:pt x="1950" y="811"/>
                  </a:lnTo>
                  <a:lnTo>
                    <a:pt x="1952" y="812"/>
                  </a:lnTo>
                  <a:lnTo>
                    <a:pt x="1953" y="814"/>
                  </a:lnTo>
                  <a:lnTo>
                    <a:pt x="1955" y="816"/>
                  </a:lnTo>
                  <a:lnTo>
                    <a:pt x="1953" y="817"/>
                  </a:lnTo>
                  <a:lnTo>
                    <a:pt x="1953" y="820"/>
                  </a:lnTo>
                  <a:lnTo>
                    <a:pt x="1952" y="822"/>
                  </a:lnTo>
                  <a:lnTo>
                    <a:pt x="1950" y="823"/>
                  </a:lnTo>
                  <a:lnTo>
                    <a:pt x="1947" y="826"/>
                  </a:lnTo>
                  <a:lnTo>
                    <a:pt x="1947" y="831"/>
                  </a:lnTo>
                  <a:lnTo>
                    <a:pt x="1944" y="834"/>
                  </a:lnTo>
                  <a:lnTo>
                    <a:pt x="1944" y="837"/>
                  </a:lnTo>
                  <a:lnTo>
                    <a:pt x="1944" y="838"/>
                  </a:lnTo>
                  <a:lnTo>
                    <a:pt x="1943" y="841"/>
                  </a:lnTo>
                  <a:lnTo>
                    <a:pt x="1943" y="847"/>
                  </a:lnTo>
                  <a:lnTo>
                    <a:pt x="1943" y="855"/>
                  </a:lnTo>
                  <a:lnTo>
                    <a:pt x="1943" y="855"/>
                  </a:lnTo>
                  <a:lnTo>
                    <a:pt x="1944" y="857"/>
                  </a:lnTo>
                  <a:lnTo>
                    <a:pt x="1944" y="857"/>
                  </a:lnTo>
                  <a:lnTo>
                    <a:pt x="1943" y="857"/>
                  </a:lnTo>
                  <a:lnTo>
                    <a:pt x="1941" y="860"/>
                  </a:lnTo>
                  <a:lnTo>
                    <a:pt x="1941" y="861"/>
                  </a:lnTo>
                  <a:lnTo>
                    <a:pt x="1943" y="863"/>
                  </a:lnTo>
                  <a:lnTo>
                    <a:pt x="1943" y="866"/>
                  </a:lnTo>
                  <a:lnTo>
                    <a:pt x="1941" y="870"/>
                  </a:lnTo>
                  <a:lnTo>
                    <a:pt x="1941" y="870"/>
                  </a:lnTo>
                  <a:lnTo>
                    <a:pt x="1941" y="872"/>
                  </a:lnTo>
                  <a:lnTo>
                    <a:pt x="1941" y="873"/>
                  </a:lnTo>
                  <a:lnTo>
                    <a:pt x="1939" y="875"/>
                  </a:lnTo>
                  <a:lnTo>
                    <a:pt x="1939" y="875"/>
                  </a:lnTo>
                  <a:lnTo>
                    <a:pt x="1939" y="876"/>
                  </a:lnTo>
                  <a:lnTo>
                    <a:pt x="1941" y="876"/>
                  </a:lnTo>
                  <a:lnTo>
                    <a:pt x="1939" y="881"/>
                  </a:lnTo>
                  <a:lnTo>
                    <a:pt x="1938" y="885"/>
                  </a:lnTo>
                  <a:lnTo>
                    <a:pt x="1938" y="887"/>
                  </a:lnTo>
                  <a:lnTo>
                    <a:pt x="1936" y="889"/>
                  </a:lnTo>
                  <a:lnTo>
                    <a:pt x="1933" y="892"/>
                  </a:lnTo>
                  <a:lnTo>
                    <a:pt x="1932" y="893"/>
                  </a:lnTo>
                  <a:lnTo>
                    <a:pt x="1930" y="895"/>
                  </a:lnTo>
                  <a:lnTo>
                    <a:pt x="1929" y="898"/>
                  </a:lnTo>
                  <a:lnTo>
                    <a:pt x="1926" y="902"/>
                  </a:lnTo>
                  <a:lnTo>
                    <a:pt x="1924" y="907"/>
                  </a:lnTo>
                  <a:lnTo>
                    <a:pt x="1918" y="911"/>
                  </a:lnTo>
                  <a:lnTo>
                    <a:pt x="1918" y="913"/>
                  </a:lnTo>
                  <a:lnTo>
                    <a:pt x="1918" y="914"/>
                  </a:lnTo>
                  <a:lnTo>
                    <a:pt x="1917" y="917"/>
                  </a:lnTo>
                  <a:lnTo>
                    <a:pt x="1915" y="922"/>
                  </a:lnTo>
                  <a:lnTo>
                    <a:pt x="1914" y="922"/>
                  </a:lnTo>
                  <a:lnTo>
                    <a:pt x="1912" y="927"/>
                  </a:lnTo>
                  <a:lnTo>
                    <a:pt x="1909" y="933"/>
                  </a:lnTo>
                  <a:lnTo>
                    <a:pt x="1908" y="934"/>
                  </a:lnTo>
                  <a:lnTo>
                    <a:pt x="1905" y="937"/>
                  </a:lnTo>
                  <a:lnTo>
                    <a:pt x="1901" y="942"/>
                  </a:lnTo>
                  <a:lnTo>
                    <a:pt x="1897" y="945"/>
                  </a:lnTo>
                  <a:lnTo>
                    <a:pt x="1895" y="946"/>
                  </a:lnTo>
                  <a:lnTo>
                    <a:pt x="1894" y="949"/>
                  </a:lnTo>
                  <a:lnTo>
                    <a:pt x="1892" y="951"/>
                  </a:lnTo>
                  <a:lnTo>
                    <a:pt x="1889" y="954"/>
                  </a:lnTo>
                  <a:lnTo>
                    <a:pt x="1889" y="955"/>
                  </a:lnTo>
                  <a:lnTo>
                    <a:pt x="1889" y="957"/>
                  </a:lnTo>
                  <a:lnTo>
                    <a:pt x="1886" y="958"/>
                  </a:lnTo>
                  <a:lnTo>
                    <a:pt x="1885" y="958"/>
                  </a:lnTo>
                  <a:lnTo>
                    <a:pt x="1882" y="966"/>
                  </a:lnTo>
                  <a:lnTo>
                    <a:pt x="1880" y="968"/>
                  </a:lnTo>
                  <a:lnTo>
                    <a:pt x="1880" y="969"/>
                  </a:lnTo>
                  <a:lnTo>
                    <a:pt x="1877" y="971"/>
                  </a:lnTo>
                  <a:lnTo>
                    <a:pt x="1876" y="974"/>
                  </a:lnTo>
                  <a:lnTo>
                    <a:pt x="1874" y="975"/>
                  </a:lnTo>
                  <a:lnTo>
                    <a:pt x="1871" y="978"/>
                  </a:lnTo>
                  <a:lnTo>
                    <a:pt x="1865" y="981"/>
                  </a:lnTo>
                  <a:lnTo>
                    <a:pt x="1862" y="983"/>
                  </a:lnTo>
                  <a:lnTo>
                    <a:pt x="1859" y="986"/>
                  </a:lnTo>
                  <a:lnTo>
                    <a:pt x="1857" y="986"/>
                  </a:lnTo>
                  <a:lnTo>
                    <a:pt x="1854" y="986"/>
                  </a:lnTo>
                  <a:lnTo>
                    <a:pt x="1851" y="987"/>
                  </a:lnTo>
                  <a:lnTo>
                    <a:pt x="1851" y="987"/>
                  </a:lnTo>
                  <a:lnTo>
                    <a:pt x="1850" y="986"/>
                  </a:lnTo>
                  <a:lnTo>
                    <a:pt x="1850" y="986"/>
                  </a:lnTo>
                  <a:lnTo>
                    <a:pt x="1848" y="986"/>
                  </a:lnTo>
                  <a:lnTo>
                    <a:pt x="1847" y="984"/>
                  </a:lnTo>
                  <a:lnTo>
                    <a:pt x="1845" y="984"/>
                  </a:lnTo>
                  <a:lnTo>
                    <a:pt x="1844" y="984"/>
                  </a:lnTo>
                  <a:lnTo>
                    <a:pt x="1842" y="984"/>
                  </a:lnTo>
                  <a:lnTo>
                    <a:pt x="1842" y="978"/>
                  </a:lnTo>
                  <a:lnTo>
                    <a:pt x="1842" y="977"/>
                  </a:lnTo>
                  <a:lnTo>
                    <a:pt x="1841" y="978"/>
                  </a:lnTo>
                  <a:lnTo>
                    <a:pt x="1838" y="981"/>
                  </a:lnTo>
                  <a:lnTo>
                    <a:pt x="1838" y="981"/>
                  </a:lnTo>
                  <a:lnTo>
                    <a:pt x="1836" y="981"/>
                  </a:lnTo>
                  <a:lnTo>
                    <a:pt x="1836" y="980"/>
                  </a:lnTo>
                  <a:lnTo>
                    <a:pt x="1838" y="978"/>
                  </a:lnTo>
                  <a:lnTo>
                    <a:pt x="1838" y="978"/>
                  </a:lnTo>
                  <a:lnTo>
                    <a:pt x="1838" y="978"/>
                  </a:lnTo>
                  <a:lnTo>
                    <a:pt x="1835" y="978"/>
                  </a:lnTo>
                  <a:lnTo>
                    <a:pt x="1835" y="980"/>
                  </a:lnTo>
                  <a:lnTo>
                    <a:pt x="1832" y="983"/>
                  </a:lnTo>
                  <a:lnTo>
                    <a:pt x="1830" y="986"/>
                  </a:lnTo>
                  <a:lnTo>
                    <a:pt x="1828" y="986"/>
                  </a:lnTo>
                  <a:lnTo>
                    <a:pt x="1828" y="987"/>
                  </a:lnTo>
                  <a:lnTo>
                    <a:pt x="1827" y="989"/>
                  </a:lnTo>
                  <a:lnTo>
                    <a:pt x="1825" y="989"/>
                  </a:lnTo>
                  <a:lnTo>
                    <a:pt x="1825" y="989"/>
                  </a:lnTo>
                  <a:lnTo>
                    <a:pt x="1822" y="987"/>
                  </a:lnTo>
                  <a:lnTo>
                    <a:pt x="1822" y="989"/>
                  </a:lnTo>
                  <a:lnTo>
                    <a:pt x="1824" y="990"/>
                  </a:lnTo>
                  <a:lnTo>
                    <a:pt x="1822" y="993"/>
                  </a:lnTo>
                  <a:lnTo>
                    <a:pt x="1822" y="993"/>
                  </a:lnTo>
                  <a:lnTo>
                    <a:pt x="1821" y="995"/>
                  </a:lnTo>
                  <a:lnTo>
                    <a:pt x="1821" y="995"/>
                  </a:lnTo>
                  <a:lnTo>
                    <a:pt x="1819" y="995"/>
                  </a:lnTo>
                  <a:lnTo>
                    <a:pt x="1818" y="995"/>
                  </a:lnTo>
                  <a:lnTo>
                    <a:pt x="1816" y="996"/>
                  </a:lnTo>
                  <a:lnTo>
                    <a:pt x="1815" y="998"/>
                  </a:lnTo>
                  <a:lnTo>
                    <a:pt x="1815" y="998"/>
                  </a:lnTo>
                  <a:lnTo>
                    <a:pt x="1813" y="1000"/>
                  </a:lnTo>
                  <a:lnTo>
                    <a:pt x="1812" y="1001"/>
                  </a:lnTo>
                  <a:lnTo>
                    <a:pt x="1812" y="1003"/>
                  </a:lnTo>
                  <a:lnTo>
                    <a:pt x="1810" y="1004"/>
                  </a:lnTo>
                  <a:lnTo>
                    <a:pt x="1809" y="1006"/>
                  </a:lnTo>
                  <a:lnTo>
                    <a:pt x="1809" y="1007"/>
                  </a:lnTo>
                  <a:lnTo>
                    <a:pt x="1810" y="1009"/>
                  </a:lnTo>
                  <a:lnTo>
                    <a:pt x="1810" y="1010"/>
                  </a:lnTo>
                  <a:lnTo>
                    <a:pt x="1810" y="1013"/>
                  </a:lnTo>
                  <a:lnTo>
                    <a:pt x="1810" y="1016"/>
                  </a:lnTo>
                  <a:lnTo>
                    <a:pt x="1810" y="1018"/>
                  </a:lnTo>
                  <a:lnTo>
                    <a:pt x="1806" y="1021"/>
                  </a:lnTo>
                  <a:lnTo>
                    <a:pt x="1804" y="1021"/>
                  </a:lnTo>
                  <a:lnTo>
                    <a:pt x="1803" y="1024"/>
                  </a:lnTo>
                  <a:lnTo>
                    <a:pt x="1800" y="1025"/>
                  </a:lnTo>
                  <a:lnTo>
                    <a:pt x="1800" y="1025"/>
                  </a:lnTo>
                  <a:lnTo>
                    <a:pt x="1797" y="1027"/>
                  </a:lnTo>
                  <a:lnTo>
                    <a:pt x="1797" y="1028"/>
                  </a:lnTo>
                  <a:lnTo>
                    <a:pt x="1795" y="1030"/>
                  </a:lnTo>
                  <a:lnTo>
                    <a:pt x="1794" y="1030"/>
                  </a:lnTo>
                  <a:lnTo>
                    <a:pt x="1792" y="1031"/>
                  </a:lnTo>
                  <a:lnTo>
                    <a:pt x="1791" y="1031"/>
                  </a:lnTo>
                  <a:lnTo>
                    <a:pt x="1789" y="1031"/>
                  </a:lnTo>
                  <a:lnTo>
                    <a:pt x="1788" y="1033"/>
                  </a:lnTo>
                  <a:lnTo>
                    <a:pt x="1782" y="1036"/>
                  </a:lnTo>
                  <a:lnTo>
                    <a:pt x="1782" y="1036"/>
                  </a:lnTo>
                  <a:lnTo>
                    <a:pt x="1782" y="1039"/>
                  </a:lnTo>
                  <a:lnTo>
                    <a:pt x="1782" y="1041"/>
                  </a:lnTo>
                  <a:lnTo>
                    <a:pt x="1782" y="1042"/>
                  </a:lnTo>
                  <a:lnTo>
                    <a:pt x="1780" y="1041"/>
                  </a:lnTo>
                  <a:lnTo>
                    <a:pt x="1780" y="1042"/>
                  </a:lnTo>
                  <a:lnTo>
                    <a:pt x="1780" y="1044"/>
                  </a:lnTo>
                  <a:lnTo>
                    <a:pt x="1780" y="1045"/>
                  </a:lnTo>
                  <a:lnTo>
                    <a:pt x="1782" y="1045"/>
                  </a:lnTo>
                  <a:lnTo>
                    <a:pt x="1782" y="1045"/>
                  </a:lnTo>
                  <a:lnTo>
                    <a:pt x="1783" y="1045"/>
                  </a:lnTo>
                  <a:lnTo>
                    <a:pt x="1786" y="1047"/>
                  </a:lnTo>
                  <a:lnTo>
                    <a:pt x="1789" y="1050"/>
                  </a:lnTo>
                  <a:lnTo>
                    <a:pt x="1791" y="1051"/>
                  </a:lnTo>
                  <a:lnTo>
                    <a:pt x="1791" y="1051"/>
                  </a:lnTo>
                  <a:lnTo>
                    <a:pt x="1792" y="1051"/>
                  </a:lnTo>
                  <a:lnTo>
                    <a:pt x="1792" y="1053"/>
                  </a:lnTo>
                  <a:lnTo>
                    <a:pt x="1794" y="1054"/>
                  </a:lnTo>
                  <a:lnTo>
                    <a:pt x="1797" y="1060"/>
                  </a:lnTo>
                  <a:lnTo>
                    <a:pt x="1800" y="1065"/>
                  </a:lnTo>
                  <a:lnTo>
                    <a:pt x="1801" y="1068"/>
                  </a:lnTo>
                  <a:lnTo>
                    <a:pt x="1806" y="1074"/>
                  </a:lnTo>
                  <a:lnTo>
                    <a:pt x="1806" y="1079"/>
                  </a:lnTo>
                  <a:lnTo>
                    <a:pt x="1806" y="1080"/>
                  </a:lnTo>
                  <a:lnTo>
                    <a:pt x="1807" y="1083"/>
                  </a:lnTo>
                  <a:lnTo>
                    <a:pt x="1806" y="1085"/>
                  </a:lnTo>
                  <a:lnTo>
                    <a:pt x="1806" y="1088"/>
                  </a:lnTo>
                  <a:lnTo>
                    <a:pt x="1806" y="1088"/>
                  </a:lnTo>
                  <a:lnTo>
                    <a:pt x="1806" y="1089"/>
                  </a:lnTo>
                  <a:lnTo>
                    <a:pt x="1806" y="1091"/>
                  </a:lnTo>
                  <a:lnTo>
                    <a:pt x="1806" y="1092"/>
                  </a:lnTo>
                  <a:lnTo>
                    <a:pt x="1806" y="1094"/>
                  </a:lnTo>
                  <a:lnTo>
                    <a:pt x="1806" y="1094"/>
                  </a:lnTo>
                  <a:lnTo>
                    <a:pt x="1807" y="1094"/>
                  </a:lnTo>
                  <a:lnTo>
                    <a:pt x="1807" y="1094"/>
                  </a:lnTo>
                  <a:lnTo>
                    <a:pt x="1809" y="1094"/>
                  </a:lnTo>
                  <a:lnTo>
                    <a:pt x="1807" y="1095"/>
                  </a:lnTo>
                  <a:lnTo>
                    <a:pt x="1807" y="1098"/>
                  </a:lnTo>
                  <a:lnTo>
                    <a:pt x="1806" y="1101"/>
                  </a:lnTo>
                  <a:lnTo>
                    <a:pt x="1806" y="1104"/>
                  </a:lnTo>
                  <a:lnTo>
                    <a:pt x="1804" y="1106"/>
                  </a:lnTo>
                  <a:lnTo>
                    <a:pt x="1803" y="1107"/>
                  </a:lnTo>
                  <a:lnTo>
                    <a:pt x="1801" y="1107"/>
                  </a:lnTo>
                  <a:lnTo>
                    <a:pt x="1798" y="1107"/>
                  </a:lnTo>
                  <a:lnTo>
                    <a:pt x="1797" y="1107"/>
                  </a:lnTo>
                  <a:lnTo>
                    <a:pt x="1795" y="1107"/>
                  </a:lnTo>
                  <a:lnTo>
                    <a:pt x="1795" y="1107"/>
                  </a:lnTo>
                  <a:lnTo>
                    <a:pt x="1794" y="1109"/>
                  </a:lnTo>
                  <a:lnTo>
                    <a:pt x="1794" y="1111"/>
                  </a:lnTo>
                  <a:lnTo>
                    <a:pt x="1794" y="1111"/>
                  </a:lnTo>
                  <a:lnTo>
                    <a:pt x="1794" y="1111"/>
                  </a:lnTo>
                  <a:lnTo>
                    <a:pt x="1792" y="1111"/>
                  </a:lnTo>
                  <a:lnTo>
                    <a:pt x="1791" y="1111"/>
                  </a:lnTo>
                  <a:lnTo>
                    <a:pt x="1791" y="1111"/>
                  </a:lnTo>
                  <a:lnTo>
                    <a:pt x="1789" y="1109"/>
                  </a:lnTo>
                  <a:lnTo>
                    <a:pt x="1789" y="1109"/>
                  </a:lnTo>
                  <a:lnTo>
                    <a:pt x="1788" y="1109"/>
                  </a:lnTo>
                  <a:lnTo>
                    <a:pt x="1786" y="1111"/>
                  </a:lnTo>
                  <a:lnTo>
                    <a:pt x="1783" y="1111"/>
                  </a:lnTo>
                  <a:lnTo>
                    <a:pt x="1783" y="1111"/>
                  </a:lnTo>
                  <a:lnTo>
                    <a:pt x="1783" y="1112"/>
                  </a:lnTo>
                  <a:lnTo>
                    <a:pt x="1786" y="1112"/>
                  </a:lnTo>
                  <a:lnTo>
                    <a:pt x="1786" y="1114"/>
                  </a:lnTo>
                  <a:lnTo>
                    <a:pt x="1783" y="1114"/>
                  </a:lnTo>
                  <a:lnTo>
                    <a:pt x="1782" y="1112"/>
                  </a:lnTo>
                  <a:lnTo>
                    <a:pt x="1782" y="1112"/>
                  </a:lnTo>
                  <a:lnTo>
                    <a:pt x="1782" y="1112"/>
                  </a:lnTo>
                  <a:lnTo>
                    <a:pt x="1780" y="1112"/>
                  </a:lnTo>
                  <a:lnTo>
                    <a:pt x="1780" y="1114"/>
                  </a:lnTo>
                  <a:lnTo>
                    <a:pt x="1780" y="1114"/>
                  </a:lnTo>
                  <a:lnTo>
                    <a:pt x="1782" y="1115"/>
                  </a:lnTo>
                  <a:lnTo>
                    <a:pt x="1780" y="1117"/>
                  </a:lnTo>
                  <a:lnTo>
                    <a:pt x="1780" y="1117"/>
                  </a:lnTo>
                  <a:lnTo>
                    <a:pt x="1779" y="1117"/>
                  </a:lnTo>
                  <a:lnTo>
                    <a:pt x="1777" y="1117"/>
                  </a:lnTo>
                  <a:lnTo>
                    <a:pt x="1777" y="1115"/>
                  </a:lnTo>
                  <a:lnTo>
                    <a:pt x="1779" y="1114"/>
                  </a:lnTo>
                  <a:lnTo>
                    <a:pt x="1779" y="1114"/>
                  </a:lnTo>
                  <a:lnTo>
                    <a:pt x="1779" y="1114"/>
                  </a:lnTo>
                  <a:lnTo>
                    <a:pt x="1776" y="1115"/>
                  </a:lnTo>
                  <a:lnTo>
                    <a:pt x="1774" y="1118"/>
                  </a:lnTo>
                  <a:lnTo>
                    <a:pt x="1773" y="1118"/>
                  </a:lnTo>
                  <a:lnTo>
                    <a:pt x="1773" y="1117"/>
                  </a:lnTo>
                  <a:lnTo>
                    <a:pt x="1773" y="1117"/>
                  </a:lnTo>
                  <a:lnTo>
                    <a:pt x="1771" y="1118"/>
                  </a:lnTo>
                  <a:lnTo>
                    <a:pt x="1770" y="1120"/>
                  </a:lnTo>
                  <a:lnTo>
                    <a:pt x="1770" y="1120"/>
                  </a:lnTo>
                  <a:lnTo>
                    <a:pt x="1770" y="1120"/>
                  </a:lnTo>
                  <a:lnTo>
                    <a:pt x="1770" y="1118"/>
                  </a:lnTo>
                  <a:lnTo>
                    <a:pt x="1770" y="1117"/>
                  </a:lnTo>
                  <a:lnTo>
                    <a:pt x="1767" y="1115"/>
                  </a:lnTo>
                  <a:lnTo>
                    <a:pt x="1767" y="1114"/>
                  </a:lnTo>
                  <a:lnTo>
                    <a:pt x="1767" y="1114"/>
                  </a:lnTo>
                  <a:lnTo>
                    <a:pt x="1768" y="1114"/>
                  </a:lnTo>
                  <a:lnTo>
                    <a:pt x="1770" y="1114"/>
                  </a:lnTo>
                  <a:lnTo>
                    <a:pt x="1770" y="1114"/>
                  </a:lnTo>
                  <a:lnTo>
                    <a:pt x="1768" y="1114"/>
                  </a:lnTo>
                  <a:lnTo>
                    <a:pt x="1770" y="1112"/>
                  </a:lnTo>
                  <a:lnTo>
                    <a:pt x="1770" y="1112"/>
                  </a:lnTo>
                  <a:lnTo>
                    <a:pt x="1770" y="1112"/>
                  </a:lnTo>
                  <a:lnTo>
                    <a:pt x="1770" y="1112"/>
                  </a:lnTo>
                  <a:lnTo>
                    <a:pt x="1768" y="1112"/>
                  </a:lnTo>
                  <a:lnTo>
                    <a:pt x="1768" y="1111"/>
                  </a:lnTo>
                  <a:lnTo>
                    <a:pt x="1767" y="1109"/>
                  </a:lnTo>
                  <a:lnTo>
                    <a:pt x="1767" y="1107"/>
                  </a:lnTo>
                  <a:lnTo>
                    <a:pt x="1768" y="1106"/>
                  </a:lnTo>
                  <a:lnTo>
                    <a:pt x="1768" y="1104"/>
                  </a:lnTo>
                  <a:lnTo>
                    <a:pt x="1768" y="1103"/>
                  </a:lnTo>
                  <a:lnTo>
                    <a:pt x="1770" y="1101"/>
                  </a:lnTo>
                  <a:lnTo>
                    <a:pt x="1770" y="1101"/>
                  </a:lnTo>
                  <a:lnTo>
                    <a:pt x="1771" y="1101"/>
                  </a:lnTo>
                  <a:lnTo>
                    <a:pt x="1770" y="1100"/>
                  </a:lnTo>
                  <a:lnTo>
                    <a:pt x="1770" y="1100"/>
                  </a:lnTo>
                  <a:lnTo>
                    <a:pt x="1770" y="1100"/>
                  </a:lnTo>
                  <a:lnTo>
                    <a:pt x="1770" y="1100"/>
                  </a:lnTo>
                  <a:lnTo>
                    <a:pt x="1771" y="1098"/>
                  </a:lnTo>
                  <a:lnTo>
                    <a:pt x="1771" y="1098"/>
                  </a:lnTo>
                  <a:lnTo>
                    <a:pt x="1773" y="1095"/>
                  </a:lnTo>
                  <a:lnTo>
                    <a:pt x="1771" y="1095"/>
                  </a:lnTo>
                  <a:lnTo>
                    <a:pt x="1771" y="1095"/>
                  </a:lnTo>
                  <a:lnTo>
                    <a:pt x="1771" y="1094"/>
                  </a:lnTo>
                  <a:lnTo>
                    <a:pt x="1771" y="1094"/>
                  </a:lnTo>
                  <a:lnTo>
                    <a:pt x="1771" y="1094"/>
                  </a:lnTo>
                  <a:lnTo>
                    <a:pt x="1770" y="1092"/>
                  </a:lnTo>
                  <a:lnTo>
                    <a:pt x="1770" y="1092"/>
                  </a:lnTo>
                  <a:lnTo>
                    <a:pt x="1770" y="1091"/>
                  </a:lnTo>
                  <a:lnTo>
                    <a:pt x="1770" y="1089"/>
                  </a:lnTo>
                  <a:lnTo>
                    <a:pt x="1770" y="1088"/>
                  </a:lnTo>
                  <a:lnTo>
                    <a:pt x="1770" y="1086"/>
                  </a:lnTo>
                  <a:lnTo>
                    <a:pt x="1770" y="1085"/>
                  </a:lnTo>
                  <a:lnTo>
                    <a:pt x="1770" y="1083"/>
                  </a:lnTo>
                  <a:lnTo>
                    <a:pt x="1768" y="1083"/>
                  </a:lnTo>
                  <a:lnTo>
                    <a:pt x="1768" y="1085"/>
                  </a:lnTo>
                  <a:lnTo>
                    <a:pt x="1767" y="1083"/>
                  </a:lnTo>
                  <a:lnTo>
                    <a:pt x="1765" y="1083"/>
                  </a:lnTo>
                  <a:lnTo>
                    <a:pt x="1765" y="1082"/>
                  </a:lnTo>
                  <a:lnTo>
                    <a:pt x="1765" y="1080"/>
                  </a:lnTo>
                  <a:lnTo>
                    <a:pt x="1767" y="1080"/>
                  </a:lnTo>
                  <a:lnTo>
                    <a:pt x="1768" y="1079"/>
                  </a:lnTo>
                  <a:lnTo>
                    <a:pt x="1770" y="1079"/>
                  </a:lnTo>
                  <a:lnTo>
                    <a:pt x="1770" y="1079"/>
                  </a:lnTo>
                  <a:lnTo>
                    <a:pt x="1771" y="1080"/>
                  </a:lnTo>
                  <a:lnTo>
                    <a:pt x="1773" y="1080"/>
                  </a:lnTo>
                  <a:lnTo>
                    <a:pt x="1773" y="1082"/>
                  </a:lnTo>
                  <a:lnTo>
                    <a:pt x="1774" y="1082"/>
                  </a:lnTo>
                  <a:lnTo>
                    <a:pt x="1774" y="1082"/>
                  </a:lnTo>
                  <a:lnTo>
                    <a:pt x="1774" y="1080"/>
                  </a:lnTo>
                  <a:lnTo>
                    <a:pt x="1776" y="1080"/>
                  </a:lnTo>
                  <a:lnTo>
                    <a:pt x="1774" y="1080"/>
                  </a:lnTo>
                  <a:lnTo>
                    <a:pt x="1774" y="1079"/>
                  </a:lnTo>
                  <a:lnTo>
                    <a:pt x="1773" y="1077"/>
                  </a:lnTo>
                  <a:lnTo>
                    <a:pt x="1773" y="1077"/>
                  </a:lnTo>
                  <a:lnTo>
                    <a:pt x="1773" y="1076"/>
                  </a:lnTo>
                  <a:lnTo>
                    <a:pt x="1773" y="1074"/>
                  </a:lnTo>
                  <a:lnTo>
                    <a:pt x="1771" y="1073"/>
                  </a:lnTo>
                  <a:lnTo>
                    <a:pt x="1771" y="1073"/>
                  </a:lnTo>
                  <a:lnTo>
                    <a:pt x="1771" y="1071"/>
                  </a:lnTo>
                  <a:lnTo>
                    <a:pt x="1771" y="1069"/>
                  </a:lnTo>
                  <a:lnTo>
                    <a:pt x="1770" y="1069"/>
                  </a:lnTo>
                  <a:lnTo>
                    <a:pt x="1770" y="1068"/>
                  </a:lnTo>
                  <a:lnTo>
                    <a:pt x="1770" y="1068"/>
                  </a:lnTo>
                  <a:lnTo>
                    <a:pt x="1771" y="1066"/>
                  </a:lnTo>
                  <a:lnTo>
                    <a:pt x="1771" y="1066"/>
                  </a:lnTo>
                  <a:lnTo>
                    <a:pt x="1771" y="1066"/>
                  </a:lnTo>
                  <a:lnTo>
                    <a:pt x="1770" y="1066"/>
                  </a:lnTo>
                  <a:lnTo>
                    <a:pt x="1768" y="1065"/>
                  </a:lnTo>
                  <a:lnTo>
                    <a:pt x="1765" y="1066"/>
                  </a:lnTo>
                  <a:lnTo>
                    <a:pt x="1765" y="1066"/>
                  </a:lnTo>
                  <a:lnTo>
                    <a:pt x="1765" y="1068"/>
                  </a:lnTo>
                  <a:lnTo>
                    <a:pt x="1764" y="1065"/>
                  </a:lnTo>
                  <a:lnTo>
                    <a:pt x="1762" y="1065"/>
                  </a:lnTo>
                  <a:lnTo>
                    <a:pt x="1761" y="1063"/>
                  </a:lnTo>
                  <a:lnTo>
                    <a:pt x="1759" y="1063"/>
                  </a:lnTo>
                  <a:lnTo>
                    <a:pt x="1759" y="1065"/>
                  </a:lnTo>
                  <a:lnTo>
                    <a:pt x="1758" y="1066"/>
                  </a:lnTo>
                  <a:lnTo>
                    <a:pt x="1756" y="1068"/>
                  </a:lnTo>
                  <a:lnTo>
                    <a:pt x="1756" y="1068"/>
                  </a:lnTo>
                  <a:lnTo>
                    <a:pt x="1755" y="1068"/>
                  </a:lnTo>
                  <a:lnTo>
                    <a:pt x="1756" y="1068"/>
                  </a:lnTo>
                  <a:lnTo>
                    <a:pt x="1755" y="1066"/>
                  </a:lnTo>
                  <a:lnTo>
                    <a:pt x="1752" y="1065"/>
                  </a:lnTo>
                  <a:lnTo>
                    <a:pt x="1752" y="1065"/>
                  </a:lnTo>
                  <a:lnTo>
                    <a:pt x="1750" y="1065"/>
                  </a:lnTo>
                  <a:lnTo>
                    <a:pt x="1753" y="1063"/>
                  </a:lnTo>
                  <a:lnTo>
                    <a:pt x="1755" y="1062"/>
                  </a:lnTo>
                  <a:lnTo>
                    <a:pt x="1753" y="1062"/>
                  </a:lnTo>
                  <a:lnTo>
                    <a:pt x="1753" y="1062"/>
                  </a:lnTo>
                  <a:lnTo>
                    <a:pt x="1752" y="1062"/>
                  </a:lnTo>
                  <a:lnTo>
                    <a:pt x="1750" y="1062"/>
                  </a:lnTo>
                  <a:lnTo>
                    <a:pt x="1749" y="1062"/>
                  </a:lnTo>
                  <a:lnTo>
                    <a:pt x="1747" y="1062"/>
                  </a:lnTo>
                  <a:lnTo>
                    <a:pt x="1750" y="1060"/>
                  </a:lnTo>
                  <a:lnTo>
                    <a:pt x="1750" y="1059"/>
                  </a:lnTo>
                  <a:lnTo>
                    <a:pt x="1750" y="1057"/>
                  </a:lnTo>
                  <a:lnTo>
                    <a:pt x="1750" y="1056"/>
                  </a:lnTo>
                  <a:lnTo>
                    <a:pt x="1752" y="1054"/>
                  </a:lnTo>
                  <a:lnTo>
                    <a:pt x="1755" y="1053"/>
                  </a:lnTo>
                  <a:lnTo>
                    <a:pt x="1756" y="1053"/>
                  </a:lnTo>
                  <a:lnTo>
                    <a:pt x="1758" y="1053"/>
                  </a:lnTo>
                  <a:lnTo>
                    <a:pt x="1758" y="1053"/>
                  </a:lnTo>
                  <a:lnTo>
                    <a:pt x="1758" y="1053"/>
                  </a:lnTo>
                  <a:lnTo>
                    <a:pt x="1756" y="1051"/>
                  </a:lnTo>
                  <a:lnTo>
                    <a:pt x="1755" y="1051"/>
                  </a:lnTo>
                  <a:lnTo>
                    <a:pt x="1753" y="1051"/>
                  </a:lnTo>
                  <a:lnTo>
                    <a:pt x="1753" y="1050"/>
                  </a:lnTo>
                  <a:lnTo>
                    <a:pt x="1756" y="1044"/>
                  </a:lnTo>
                  <a:lnTo>
                    <a:pt x="1756" y="1042"/>
                  </a:lnTo>
                  <a:lnTo>
                    <a:pt x="1756" y="1041"/>
                  </a:lnTo>
                  <a:lnTo>
                    <a:pt x="1755" y="1039"/>
                  </a:lnTo>
                  <a:lnTo>
                    <a:pt x="1753" y="1039"/>
                  </a:lnTo>
                  <a:lnTo>
                    <a:pt x="1752" y="1039"/>
                  </a:lnTo>
                  <a:lnTo>
                    <a:pt x="1750" y="1036"/>
                  </a:lnTo>
                  <a:lnTo>
                    <a:pt x="1749" y="1036"/>
                  </a:lnTo>
                  <a:lnTo>
                    <a:pt x="1747" y="1036"/>
                  </a:lnTo>
                  <a:lnTo>
                    <a:pt x="1747" y="1038"/>
                  </a:lnTo>
                  <a:lnTo>
                    <a:pt x="1747" y="1038"/>
                  </a:lnTo>
                  <a:lnTo>
                    <a:pt x="1747" y="1038"/>
                  </a:lnTo>
                  <a:lnTo>
                    <a:pt x="1746" y="1036"/>
                  </a:lnTo>
                  <a:lnTo>
                    <a:pt x="1746" y="1035"/>
                  </a:lnTo>
                  <a:lnTo>
                    <a:pt x="1744" y="1035"/>
                  </a:lnTo>
                  <a:lnTo>
                    <a:pt x="1743" y="1033"/>
                  </a:lnTo>
                  <a:lnTo>
                    <a:pt x="1744" y="1031"/>
                  </a:lnTo>
                  <a:lnTo>
                    <a:pt x="1743" y="1031"/>
                  </a:lnTo>
                  <a:lnTo>
                    <a:pt x="1743" y="1031"/>
                  </a:lnTo>
                  <a:lnTo>
                    <a:pt x="1743" y="1033"/>
                  </a:lnTo>
                  <a:lnTo>
                    <a:pt x="1740" y="1035"/>
                  </a:lnTo>
                  <a:lnTo>
                    <a:pt x="1737" y="1035"/>
                  </a:lnTo>
                  <a:lnTo>
                    <a:pt x="1735" y="1033"/>
                  </a:lnTo>
                  <a:lnTo>
                    <a:pt x="1733" y="1035"/>
                  </a:lnTo>
                  <a:lnTo>
                    <a:pt x="1733" y="1035"/>
                  </a:lnTo>
                  <a:lnTo>
                    <a:pt x="1732" y="1036"/>
                  </a:lnTo>
                  <a:lnTo>
                    <a:pt x="1730" y="1036"/>
                  </a:lnTo>
                  <a:lnTo>
                    <a:pt x="1730" y="1036"/>
                  </a:lnTo>
                  <a:lnTo>
                    <a:pt x="1729" y="1038"/>
                  </a:lnTo>
                  <a:lnTo>
                    <a:pt x="1727" y="1038"/>
                  </a:lnTo>
                  <a:lnTo>
                    <a:pt x="1726" y="1038"/>
                  </a:lnTo>
                  <a:lnTo>
                    <a:pt x="1724" y="1038"/>
                  </a:lnTo>
                  <a:lnTo>
                    <a:pt x="1718" y="1042"/>
                  </a:lnTo>
                  <a:lnTo>
                    <a:pt x="1717" y="1044"/>
                  </a:lnTo>
                  <a:lnTo>
                    <a:pt x="1715" y="1045"/>
                  </a:lnTo>
                  <a:lnTo>
                    <a:pt x="1715" y="1047"/>
                  </a:lnTo>
                  <a:lnTo>
                    <a:pt x="1714" y="1047"/>
                  </a:lnTo>
                  <a:lnTo>
                    <a:pt x="1714" y="1047"/>
                  </a:lnTo>
                  <a:lnTo>
                    <a:pt x="1712" y="1048"/>
                  </a:lnTo>
                  <a:lnTo>
                    <a:pt x="1712" y="1048"/>
                  </a:lnTo>
                  <a:lnTo>
                    <a:pt x="1711" y="1048"/>
                  </a:lnTo>
                  <a:lnTo>
                    <a:pt x="1711" y="1048"/>
                  </a:lnTo>
                  <a:lnTo>
                    <a:pt x="1709" y="1048"/>
                  </a:lnTo>
                  <a:lnTo>
                    <a:pt x="1711" y="1050"/>
                  </a:lnTo>
                  <a:lnTo>
                    <a:pt x="1711" y="1050"/>
                  </a:lnTo>
                  <a:lnTo>
                    <a:pt x="1708" y="1050"/>
                  </a:lnTo>
                  <a:lnTo>
                    <a:pt x="1706" y="1051"/>
                  </a:lnTo>
                  <a:lnTo>
                    <a:pt x="1704" y="1051"/>
                  </a:lnTo>
                  <a:lnTo>
                    <a:pt x="1704" y="1051"/>
                  </a:lnTo>
                  <a:lnTo>
                    <a:pt x="1704" y="1051"/>
                  </a:lnTo>
                  <a:lnTo>
                    <a:pt x="1703" y="1051"/>
                  </a:lnTo>
                  <a:lnTo>
                    <a:pt x="1703" y="1050"/>
                  </a:lnTo>
                  <a:lnTo>
                    <a:pt x="1704" y="1048"/>
                  </a:lnTo>
                  <a:lnTo>
                    <a:pt x="1704" y="1048"/>
                  </a:lnTo>
                  <a:lnTo>
                    <a:pt x="1711" y="1047"/>
                  </a:lnTo>
                  <a:lnTo>
                    <a:pt x="1709" y="1044"/>
                  </a:lnTo>
                  <a:lnTo>
                    <a:pt x="1711" y="1044"/>
                  </a:lnTo>
                  <a:lnTo>
                    <a:pt x="1711" y="1042"/>
                  </a:lnTo>
                  <a:lnTo>
                    <a:pt x="1712" y="1042"/>
                  </a:lnTo>
                  <a:lnTo>
                    <a:pt x="1712" y="1041"/>
                  </a:lnTo>
                  <a:lnTo>
                    <a:pt x="1708" y="1042"/>
                  </a:lnTo>
                  <a:lnTo>
                    <a:pt x="1706" y="1042"/>
                  </a:lnTo>
                  <a:lnTo>
                    <a:pt x="1704" y="1042"/>
                  </a:lnTo>
                  <a:lnTo>
                    <a:pt x="1706" y="1041"/>
                  </a:lnTo>
                  <a:lnTo>
                    <a:pt x="1706" y="1039"/>
                  </a:lnTo>
                  <a:lnTo>
                    <a:pt x="1704" y="1039"/>
                  </a:lnTo>
                  <a:lnTo>
                    <a:pt x="1708" y="1038"/>
                  </a:lnTo>
                  <a:lnTo>
                    <a:pt x="1708" y="1038"/>
                  </a:lnTo>
                  <a:lnTo>
                    <a:pt x="1708" y="1038"/>
                  </a:lnTo>
                  <a:lnTo>
                    <a:pt x="1708" y="1038"/>
                  </a:lnTo>
                  <a:lnTo>
                    <a:pt x="1708" y="1036"/>
                  </a:lnTo>
                  <a:lnTo>
                    <a:pt x="1708" y="1035"/>
                  </a:lnTo>
                  <a:lnTo>
                    <a:pt x="1712" y="1033"/>
                  </a:lnTo>
                  <a:lnTo>
                    <a:pt x="1712" y="1031"/>
                  </a:lnTo>
                  <a:lnTo>
                    <a:pt x="1714" y="1030"/>
                  </a:lnTo>
                  <a:lnTo>
                    <a:pt x="1717" y="1025"/>
                  </a:lnTo>
                  <a:lnTo>
                    <a:pt x="1717" y="1025"/>
                  </a:lnTo>
                  <a:lnTo>
                    <a:pt x="1717" y="1024"/>
                  </a:lnTo>
                  <a:lnTo>
                    <a:pt x="1718" y="1022"/>
                  </a:lnTo>
                  <a:lnTo>
                    <a:pt x="1717" y="1022"/>
                  </a:lnTo>
                  <a:lnTo>
                    <a:pt x="1715" y="1021"/>
                  </a:lnTo>
                  <a:lnTo>
                    <a:pt x="1712" y="1018"/>
                  </a:lnTo>
                  <a:lnTo>
                    <a:pt x="1712" y="1016"/>
                  </a:lnTo>
                  <a:lnTo>
                    <a:pt x="1712" y="1016"/>
                  </a:lnTo>
                  <a:lnTo>
                    <a:pt x="1711" y="1018"/>
                  </a:lnTo>
                  <a:lnTo>
                    <a:pt x="1711" y="1018"/>
                  </a:lnTo>
                  <a:lnTo>
                    <a:pt x="1709" y="1018"/>
                  </a:lnTo>
                  <a:lnTo>
                    <a:pt x="1709" y="1018"/>
                  </a:lnTo>
                  <a:lnTo>
                    <a:pt x="1704" y="1018"/>
                  </a:lnTo>
                  <a:lnTo>
                    <a:pt x="1703" y="1018"/>
                  </a:lnTo>
                  <a:lnTo>
                    <a:pt x="1701" y="1019"/>
                  </a:lnTo>
                  <a:lnTo>
                    <a:pt x="1701" y="1021"/>
                  </a:lnTo>
                  <a:lnTo>
                    <a:pt x="1700" y="1021"/>
                  </a:lnTo>
                  <a:lnTo>
                    <a:pt x="1698" y="1022"/>
                  </a:lnTo>
                  <a:lnTo>
                    <a:pt x="1695" y="1028"/>
                  </a:lnTo>
                  <a:lnTo>
                    <a:pt x="1694" y="1028"/>
                  </a:lnTo>
                  <a:lnTo>
                    <a:pt x="1688" y="1031"/>
                  </a:lnTo>
                  <a:lnTo>
                    <a:pt x="1685" y="1033"/>
                  </a:lnTo>
                  <a:lnTo>
                    <a:pt x="1682" y="1036"/>
                  </a:lnTo>
                  <a:lnTo>
                    <a:pt x="1682" y="1038"/>
                  </a:lnTo>
                  <a:lnTo>
                    <a:pt x="1680" y="1039"/>
                  </a:lnTo>
                  <a:lnTo>
                    <a:pt x="1680" y="1041"/>
                  </a:lnTo>
                  <a:lnTo>
                    <a:pt x="1677" y="1044"/>
                  </a:lnTo>
                  <a:lnTo>
                    <a:pt x="1677" y="1045"/>
                  </a:lnTo>
                  <a:lnTo>
                    <a:pt x="1676" y="1045"/>
                  </a:lnTo>
                  <a:lnTo>
                    <a:pt x="1676" y="1045"/>
                  </a:lnTo>
                  <a:lnTo>
                    <a:pt x="1674" y="1045"/>
                  </a:lnTo>
                  <a:lnTo>
                    <a:pt x="1673" y="1045"/>
                  </a:lnTo>
                  <a:lnTo>
                    <a:pt x="1671" y="1045"/>
                  </a:lnTo>
                  <a:lnTo>
                    <a:pt x="1668" y="1047"/>
                  </a:lnTo>
                  <a:lnTo>
                    <a:pt x="1667" y="1045"/>
                  </a:lnTo>
                  <a:lnTo>
                    <a:pt x="1665" y="1044"/>
                  </a:lnTo>
                  <a:lnTo>
                    <a:pt x="1663" y="1045"/>
                  </a:lnTo>
                  <a:lnTo>
                    <a:pt x="1662" y="1045"/>
                  </a:lnTo>
                  <a:lnTo>
                    <a:pt x="1660" y="1050"/>
                  </a:lnTo>
                  <a:lnTo>
                    <a:pt x="1659" y="1053"/>
                  </a:lnTo>
                  <a:lnTo>
                    <a:pt x="1659" y="1054"/>
                  </a:lnTo>
                  <a:lnTo>
                    <a:pt x="1660" y="1057"/>
                  </a:lnTo>
                  <a:lnTo>
                    <a:pt x="1662" y="1059"/>
                  </a:lnTo>
                  <a:lnTo>
                    <a:pt x="1665" y="1060"/>
                  </a:lnTo>
                  <a:lnTo>
                    <a:pt x="1671" y="1062"/>
                  </a:lnTo>
                  <a:lnTo>
                    <a:pt x="1673" y="1062"/>
                  </a:lnTo>
                  <a:lnTo>
                    <a:pt x="1676" y="1062"/>
                  </a:lnTo>
                  <a:lnTo>
                    <a:pt x="1677" y="1063"/>
                  </a:lnTo>
                  <a:lnTo>
                    <a:pt x="1677" y="1065"/>
                  </a:lnTo>
                  <a:lnTo>
                    <a:pt x="1677" y="1066"/>
                  </a:lnTo>
                  <a:lnTo>
                    <a:pt x="1677" y="1066"/>
                  </a:lnTo>
                  <a:lnTo>
                    <a:pt x="1679" y="1068"/>
                  </a:lnTo>
                  <a:lnTo>
                    <a:pt x="1679" y="1068"/>
                  </a:lnTo>
                  <a:lnTo>
                    <a:pt x="1677" y="1068"/>
                  </a:lnTo>
                  <a:lnTo>
                    <a:pt x="1677" y="1069"/>
                  </a:lnTo>
                  <a:lnTo>
                    <a:pt x="1677" y="1071"/>
                  </a:lnTo>
                  <a:lnTo>
                    <a:pt x="1677" y="1074"/>
                  </a:lnTo>
                  <a:lnTo>
                    <a:pt x="1677" y="1074"/>
                  </a:lnTo>
                  <a:lnTo>
                    <a:pt x="1679" y="1076"/>
                  </a:lnTo>
                  <a:lnTo>
                    <a:pt x="1680" y="1077"/>
                  </a:lnTo>
                  <a:lnTo>
                    <a:pt x="1683" y="1077"/>
                  </a:lnTo>
                  <a:lnTo>
                    <a:pt x="1686" y="1077"/>
                  </a:lnTo>
                  <a:lnTo>
                    <a:pt x="1688" y="1076"/>
                  </a:lnTo>
                  <a:lnTo>
                    <a:pt x="1688" y="1074"/>
                  </a:lnTo>
                  <a:lnTo>
                    <a:pt x="1688" y="1074"/>
                  </a:lnTo>
                  <a:lnTo>
                    <a:pt x="1691" y="1071"/>
                  </a:lnTo>
                  <a:lnTo>
                    <a:pt x="1694" y="1069"/>
                  </a:lnTo>
                  <a:lnTo>
                    <a:pt x="1694" y="1069"/>
                  </a:lnTo>
                  <a:lnTo>
                    <a:pt x="1692" y="1068"/>
                  </a:lnTo>
                  <a:lnTo>
                    <a:pt x="1692" y="1068"/>
                  </a:lnTo>
                  <a:lnTo>
                    <a:pt x="1694" y="1068"/>
                  </a:lnTo>
                  <a:lnTo>
                    <a:pt x="1698" y="1066"/>
                  </a:lnTo>
                  <a:lnTo>
                    <a:pt x="1703" y="1068"/>
                  </a:lnTo>
                  <a:lnTo>
                    <a:pt x="1704" y="1069"/>
                  </a:lnTo>
                  <a:lnTo>
                    <a:pt x="1706" y="1069"/>
                  </a:lnTo>
                  <a:lnTo>
                    <a:pt x="1708" y="1071"/>
                  </a:lnTo>
                  <a:lnTo>
                    <a:pt x="1709" y="1073"/>
                  </a:lnTo>
                  <a:lnTo>
                    <a:pt x="1712" y="1073"/>
                  </a:lnTo>
                  <a:lnTo>
                    <a:pt x="1714" y="1073"/>
                  </a:lnTo>
                  <a:lnTo>
                    <a:pt x="1714" y="1071"/>
                  </a:lnTo>
                  <a:lnTo>
                    <a:pt x="1715" y="1071"/>
                  </a:lnTo>
                  <a:lnTo>
                    <a:pt x="1715" y="1071"/>
                  </a:lnTo>
                  <a:lnTo>
                    <a:pt x="1717" y="1073"/>
                  </a:lnTo>
                  <a:lnTo>
                    <a:pt x="1718" y="1073"/>
                  </a:lnTo>
                  <a:lnTo>
                    <a:pt x="1720" y="1073"/>
                  </a:lnTo>
                  <a:lnTo>
                    <a:pt x="1721" y="1073"/>
                  </a:lnTo>
                  <a:lnTo>
                    <a:pt x="1723" y="1073"/>
                  </a:lnTo>
                  <a:lnTo>
                    <a:pt x="1721" y="1074"/>
                  </a:lnTo>
                  <a:lnTo>
                    <a:pt x="1721" y="1076"/>
                  </a:lnTo>
                  <a:lnTo>
                    <a:pt x="1721" y="1077"/>
                  </a:lnTo>
                  <a:lnTo>
                    <a:pt x="1720" y="1077"/>
                  </a:lnTo>
                  <a:lnTo>
                    <a:pt x="1720" y="1079"/>
                  </a:lnTo>
                  <a:lnTo>
                    <a:pt x="1721" y="1079"/>
                  </a:lnTo>
                  <a:lnTo>
                    <a:pt x="1721" y="1080"/>
                  </a:lnTo>
                  <a:lnTo>
                    <a:pt x="1720" y="1080"/>
                  </a:lnTo>
                  <a:lnTo>
                    <a:pt x="1718" y="1082"/>
                  </a:lnTo>
                  <a:lnTo>
                    <a:pt x="1718" y="1082"/>
                  </a:lnTo>
                  <a:lnTo>
                    <a:pt x="1717" y="1082"/>
                  </a:lnTo>
                  <a:lnTo>
                    <a:pt x="1717" y="1080"/>
                  </a:lnTo>
                  <a:lnTo>
                    <a:pt x="1717" y="1080"/>
                  </a:lnTo>
                  <a:lnTo>
                    <a:pt x="1717" y="1080"/>
                  </a:lnTo>
                  <a:lnTo>
                    <a:pt x="1715" y="1079"/>
                  </a:lnTo>
                  <a:lnTo>
                    <a:pt x="1714" y="1080"/>
                  </a:lnTo>
                  <a:lnTo>
                    <a:pt x="1711" y="1082"/>
                  </a:lnTo>
                  <a:lnTo>
                    <a:pt x="1708" y="1083"/>
                  </a:lnTo>
                  <a:lnTo>
                    <a:pt x="1703" y="1085"/>
                  </a:lnTo>
                  <a:lnTo>
                    <a:pt x="1703" y="1085"/>
                  </a:lnTo>
                  <a:lnTo>
                    <a:pt x="1701" y="1085"/>
                  </a:lnTo>
                  <a:lnTo>
                    <a:pt x="1700" y="1085"/>
                  </a:lnTo>
                  <a:lnTo>
                    <a:pt x="1700" y="1085"/>
                  </a:lnTo>
                  <a:lnTo>
                    <a:pt x="1700" y="1085"/>
                  </a:lnTo>
                  <a:lnTo>
                    <a:pt x="1700" y="1086"/>
                  </a:lnTo>
                  <a:lnTo>
                    <a:pt x="1701" y="1086"/>
                  </a:lnTo>
                  <a:lnTo>
                    <a:pt x="1700" y="1088"/>
                  </a:lnTo>
                  <a:lnTo>
                    <a:pt x="1700" y="1088"/>
                  </a:lnTo>
                  <a:lnTo>
                    <a:pt x="1698" y="1088"/>
                  </a:lnTo>
                  <a:lnTo>
                    <a:pt x="1698" y="1088"/>
                  </a:lnTo>
                  <a:lnTo>
                    <a:pt x="1698" y="1089"/>
                  </a:lnTo>
                  <a:lnTo>
                    <a:pt x="1698" y="1092"/>
                  </a:lnTo>
                  <a:lnTo>
                    <a:pt x="1697" y="1092"/>
                  </a:lnTo>
                  <a:lnTo>
                    <a:pt x="1695" y="1092"/>
                  </a:lnTo>
                  <a:lnTo>
                    <a:pt x="1694" y="1094"/>
                  </a:lnTo>
                  <a:lnTo>
                    <a:pt x="1694" y="1092"/>
                  </a:lnTo>
                  <a:lnTo>
                    <a:pt x="1694" y="1092"/>
                  </a:lnTo>
                  <a:lnTo>
                    <a:pt x="1694" y="1091"/>
                  </a:lnTo>
                  <a:lnTo>
                    <a:pt x="1694" y="1091"/>
                  </a:lnTo>
                  <a:lnTo>
                    <a:pt x="1692" y="1091"/>
                  </a:lnTo>
                  <a:lnTo>
                    <a:pt x="1692" y="1091"/>
                  </a:lnTo>
                  <a:lnTo>
                    <a:pt x="1691" y="1092"/>
                  </a:lnTo>
                  <a:lnTo>
                    <a:pt x="1691" y="1092"/>
                  </a:lnTo>
                  <a:lnTo>
                    <a:pt x="1692" y="1094"/>
                  </a:lnTo>
                  <a:lnTo>
                    <a:pt x="1692" y="1094"/>
                  </a:lnTo>
                  <a:lnTo>
                    <a:pt x="1692" y="1094"/>
                  </a:lnTo>
                  <a:lnTo>
                    <a:pt x="1692" y="1095"/>
                  </a:lnTo>
                  <a:lnTo>
                    <a:pt x="1691" y="1097"/>
                  </a:lnTo>
                  <a:lnTo>
                    <a:pt x="1689" y="1097"/>
                  </a:lnTo>
                  <a:lnTo>
                    <a:pt x="1689" y="1098"/>
                  </a:lnTo>
                  <a:lnTo>
                    <a:pt x="1688" y="1098"/>
                  </a:lnTo>
                  <a:lnTo>
                    <a:pt x="1688" y="1100"/>
                  </a:lnTo>
                  <a:lnTo>
                    <a:pt x="1688" y="1100"/>
                  </a:lnTo>
                  <a:lnTo>
                    <a:pt x="1686" y="1100"/>
                  </a:lnTo>
                  <a:lnTo>
                    <a:pt x="1685" y="1103"/>
                  </a:lnTo>
                  <a:lnTo>
                    <a:pt x="1683" y="1104"/>
                  </a:lnTo>
                  <a:lnTo>
                    <a:pt x="1683" y="1104"/>
                  </a:lnTo>
                  <a:lnTo>
                    <a:pt x="1682" y="1107"/>
                  </a:lnTo>
                  <a:lnTo>
                    <a:pt x="1680" y="1109"/>
                  </a:lnTo>
                  <a:lnTo>
                    <a:pt x="1679" y="1112"/>
                  </a:lnTo>
                  <a:lnTo>
                    <a:pt x="1680" y="1114"/>
                  </a:lnTo>
                  <a:lnTo>
                    <a:pt x="1682" y="1114"/>
                  </a:lnTo>
                  <a:lnTo>
                    <a:pt x="1683" y="1114"/>
                  </a:lnTo>
                  <a:lnTo>
                    <a:pt x="1685" y="1115"/>
                  </a:lnTo>
                  <a:lnTo>
                    <a:pt x="1686" y="1117"/>
                  </a:lnTo>
                  <a:lnTo>
                    <a:pt x="1689" y="1118"/>
                  </a:lnTo>
                  <a:lnTo>
                    <a:pt x="1692" y="1120"/>
                  </a:lnTo>
                  <a:lnTo>
                    <a:pt x="1692" y="1120"/>
                  </a:lnTo>
                  <a:lnTo>
                    <a:pt x="1694" y="1121"/>
                  </a:lnTo>
                  <a:lnTo>
                    <a:pt x="1695" y="1126"/>
                  </a:lnTo>
                  <a:lnTo>
                    <a:pt x="1695" y="1129"/>
                  </a:lnTo>
                  <a:lnTo>
                    <a:pt x="1695" y="1129"/>
                  </a:lnTo>
                  <a:lnTo>
                    <a:pt x="1697" y="1132"/>
                  </a:lnTo>
                  <a:lnTo>
                    <a:pt x="1698" y="1135"/>
                  </a:lnTo>
                  <a:lnTo>
                    <a:pt x="1700" y="1138"/>
                  </a:lnTo>
                  <a:lnTo>
                    <a:pt x="1700" y="1141"/>
                  </a:lnTo>
                  <a:lnTo>
                    <a:pt x="1700" y="1142"/>
                  </a:lnTo>
                  <a:lnTo>
                    <a:pt x="1700" y="1144"/>
                  </a:lnTo>
                  <a:lnTo>
                    <a:pt x="1701" y="1146"/>
                  </a:lnTo>
                  <a:lnTo>
                    <a:pt x="1706" y="1147"/>
                  </a:lnTo>
                  <a:lnTo>
                    <a:pt x="1706" y="1147"/>
                  </a:lnTo>
                  <a:lnTo>
                    <a:pt x="1708" y="1149"/>
                  </a:lnTo>
                  <a:lnTo>
                    <a:pt x="1708" y="1150"/>
                  </a:lnTo>
                  <a:lnTo>
                    <a:pt x="1708" y="1152"/>
                  </a:lnTo>
                  <a:lnTo>
                    <a:pt x="1708" y="1152"/>
                  </a:lnTo>
                  <a:lnTo>
                    <a:pt x="1711" y="1153"/>
                  </a:lnTo>
                  <a:lnTo>
                    <a:pt x="1711" y="1153"/>
                  </a:lnTo>
                  <a:lnTo>
                    <a:pt x="1712" y="1155"/>
                  </a:lnTo>
                  <a:lnTo>
                    <a:pt x="1712" y="1156"/>
                  </a:lnTo>
                  <a:lnTo>
                    <a:pt x="1712" y="1158"/>
                  </a:lnTo>
                  <a:lnTo>
                    <a:pt x="1711" y="1158"/>
                  </a:lnTo>
                  <a:lnTo>
                    <a:pt x="1711" y="1158"/>
                  </a:lnTo>
                  <a:lnTo>
                    <a:pt x="1706" y="1156"/>
                  </a:lnTo>
                  <a:lnTo>
                    <a:pt x="1704" y="1156"/>
                  </a:lnTo>
                  <a:lnTo>
                    <a:pt x="1703" y="1156"/>
                  </a:lnTo>
                  <a:lnTo>
                    <a:pt x="1701" y="1155"/>
                  </a:lnTo>
                  <a:lnTo>
                    <a:pt x="1700" y="1153"/>
                  </a:lnTo>
                  <a:lnTo>
                    <a:pt x="1698" y="1152"/>
                  </a:lnTo>
                  <a:lnTo>
                    <a:pt x="1695" y="1152"/>
                  </a:lnTo>
                  <a:lnTo>
                    <a:pt x="1692" y="1155"/>
                  </a:lnTo>
                  <a:lnTo>
                    <a:pt x="1691" y="1153"/>
                  </a:lnTo>
                  <a:lnTo>
                    <a:pt x="1691" y="1155"/>
                  </a:lnTo>
                  <a:lnTo>
                    <a:pt x="1689" y="1155"/>
                  </a:lnTo>
                  <a:lnTo>
                    <a:pt x="1692" y="1155"/>
                  </a:lnTo>
                  <a:lnTo>
                    <a:pt x="1694" y="1155"/>
                  </a:lnTo>
                  <a:lnTo>
                    <a:pt x="1695" y="1153"/>
                  </a:lnTo>
                  <a:lnTo>
                    <a:pt x="1698" y="1153"/>
                  </a:lnTo>
                  <a:lnTo>
                    <a:pt x="1698" y="1155"/>
                  </a:lnTo>
                  <a:lnTo>
                    <a:pt x="1700" y="1156"/>
                  </a:lnTo>
                  <a:lnTo>
                    <a:pt x="1701" y="1158"/>
                  </a:lnTo>
                  <a:lnTo>
                    <a:pt x="1703" y="1158"/>
                  </a:lnTo>
                  <a:lnTo>
                    <a:pt x="1704" y="1159"/>
                  </a:lnTo>
                  <a:lnTo>
                    <a:pt x="1706" y="1161"/>
                  </a:lnTo>
                  <a:lnTo>
                    <a:pt x="1711" y="1164"/>
                  </a:lnTo>
                  <a:lnTo>
                    <a:pt x="1712" y="1165"/>
                  </a:lnTo>
                  <a:lnTo>
                    <a:pt x="1712" y="1167"/>
                  </a:lnTo>
                  <a:lnTo>
                    <a:pt x="1712" y="1168"/>
                  </a:lnTo>
                  <a:lnTo>
                    <a:pt x="1711" y="1170"/>
                  </a:lnTo>
                  <a:lnTo>
                    <a:pt x="1711" y="1170"/>
                  </a:lnTo>
                  <a:lnTo>
                    <a:pt x="1709" y="1170"/>
                  </a:lnTo>
                  <a:lnTo>
                    <a:pt x="1708" y="1171"/>
                  </a:lnTo>
                  <a:lnTo>
                    <a:pt x="1706" y="1173"/>
                  </a:lnTo>
                  <a:lnTo>
                    <a:pt x="1701" y="1174"/>
                  </a:lnTo>
                  <a:lnTo>
                    <a:pt x="1701" y="1176"/>
                  </a:lnTo>
                  <a:lnTo>
                    <a:pt x="1700" y="1176"/>
                  </a:lnTo>
                  <a:lnTo>
                    <a:pt x="1700" y="1177"/>
                  </a:lnTo>
                  <a:lnTo>
                    <a:pt x="1697" y="1176"/>
                  </a:lnTo>
                  <a:lnTo>
                    <a:pt x="1695" y="1176"/>
                  </a:lnTo>
                  <a:lnTo>
                    <a:pt x="1692" y="1177"/>
                  </a:lnTo>
                  <a:lnTo>
                    <a:pt x="1692" y="1179"/>
                  </a:lnTo>
                  <a:lnTo>
                    <a:pt x="1692" y="1179"/>
                  </a:lnTo>
                  <a:lnTo>
                    <a:pt x="1692" y="1179"/>
                  </a:lnTo>
                  <a:lnTo>
                    <a:pt x="1694" y="1179"/>
                  </a:lnTo>
                  <a:lnTo>
                    <a:pt x="1695" y="1177"/>
                  </a:lnTo>
                  <a:lnTo>
                    <a:pt x="1697" y="1180"/>
                  </a:lnTo>
                  <a:lnTo>
                    <a:pt x="1701" y="1180"/>
                  </a:lnTo>
                  <a:lnTo>
                    <a:pt x="1704" y="1177"/>
                  </a:lnTo>
                  <a:lnTo>
                    <a:pt x="1704" y="1177"/>
                  </a:lnTo>
                  <a:lnTo>
                    <a:pt x="1706" y="1177"/>
                  </a:lnTo>
                  <a:lnTo>
                    <a:pt x="1708" y="1179"/>
                  </a:lnTo>
                  <a:lnTo>
                    <a:pt x="1711" y="1182"/>
                  </a:lnTo>
                  <a:lnTo>
                    <a:pt x="1712" y="1184"/>
                  </a:lnTo>
                  <a:lnTo>
                    <a:pt x="1714" y="1184"/>
                  </a:lnTo>
                  <a:lnTo>
                    <a:pt x="1714" y="1184"/>
                  </a:lnTo>
                  <a:lnTo>
                    <a:pt x="1715" y="1184"/>
                  </a:lnTo>
                  <a:lnTo>
                    <a:pt x="1714" y="1185"/>
                  </a:lnTo>
                  <a:lnTo>
                    <a:pt x="1711" y="1188"/>
                  </a:lnTo>
                  <a:lnTo>
                    <a:pt x="1709" y="1188"/>
                  </a:lnTo>
                  <a:lnTo>
                    <a:pt x="1708" y="1190"/>
                  </a:lnTo>
                  <a:lnTo>
                    <a:pt x="1711" y="1190"/>
                  </a:lnTo>
                  <a:lnTo>
                    <a:pt x="1712" y="1188"/>
                  </a:lnTo>
                  <a:lnTo>
                    <a:pt x="1712" y="1188"/>
                  </a:lnTo>
                  <a:lnTo>
                    <a:pt x="1714" y="1188"/>
                  </a:lnTo>
                  <a:lnTo>
                    <a:pt x="1714" y="1190"/>
                  </a:lnTo>
                  <a:lnTo>
                    <a:pt x="1714" y="1194"/>
                  </a:lnTo>
                  <a:lnTo>
                    <a:pt x="1712" y="1194"/>
                  </a:lnTo>
                  <a:lnTo>
                    <a:pt x="1712" y="1193"/>
                  </a:lnTo>
                  <a:lnTo>
                    <a:pt x="1711" y="1193"/>
                  </a:lnTo>
                  <a:lnTo>
                    <a:pt x="1711" y="1193"/>
                  </a:lnTo>
                  <a:lnTo>
                    <a:pt x="1709" y="1193"/>
                  </a:lnTo>
                  <a:lnTo>
                    <a:pt x="1708" y="1194"/>
                  </a:lnTo>
                  <a:lnTo>
                    <a:pt x="1708" y="1194"/>
                  </a:lnTo>
                  <a:lnTo>
                    <a:pt x="1708" y="1194"/>
                  </a:lnTo>
                  <a:lnTo>
                    <a:pt x="1711" y="1196"/>
                  </a:lnTo>
                  <a:lnTo>
                    <a:pt x="1711" y="1197"/>
                  </a:lnTo>
                  <a:lnTo>
                    <a:pt x="1709" y="1197"/>
                  </a:lnTo>
                  <a:lnTo>
                    <a:pt x="1709" y="1197"/>
                  </a:lnTo>
                  <a:lnTo>
                    <a:pt x="1711" y="1199"/>
                  </a:lnTo>
                  <a:lnTo>
                    <a:pt x="1709" y="1199"/>
                  </a:lnTo>
                  <a:lnTo>
                    <a:pt x="1709" y="1200"/>
                  </a:lnTo>
                  <a:lnTo>
                    <a:pt x="1708" y="1200"/>
                  </a:lnTo>
                  <a:lnTo>
                    <a:pt x="1708" y="1202"/>
                  </a:lnTo>
                  <a:lnTo>
                    <a:pt x="1709" y="1203"/>
                  </a:lnTo>
                  <a:lnTo>
                    <a:pt x="1709" y="1205"/>
                  </a:lnTo>
                  <a:lnTo>
                    <a:pt x="1709" y="1206"/>
                  </a:lnTo>
                  <a:lnTo>
                    <a:pt x="1708" y="1206"/>
                  </a:lnTo>
                  <a:lnTo>
                    <a:pt x="1706" y="1206"/>
                  </a:lnTo>
                  <a:lnTo>
                    <a:pt x="1704" y="1208"/>
                  </a:lnTo>
                  <a:lnTo>
                    <a:pt x="1704" y="1205"/>
                  </a:lnTo>
                  <a:lnTo>
                    <a:pt x="1703" y="1206"/>
                  </a:lnTo>
                  <a:lnTo>
                    <a:pt x="1703" y="1206"/>
                  </a:lnTo>
                  <a:lnTo>
                    <a:pt x="1703" y="1208"/>
                  </a:lnTo>
                  <a:lnTo>
                    <a:pt x="1701" y="1209"/>
                  </a:lnTo>
                  <a:lnTo>
                    <a:pt x="1700" y="1211"/>
                  </a:lnTo>
                  <a:lnTo>
                    <a:pt x="1700" y="1209"/>
                  </a:lnTo>
                  <a:lnTo>
                    <a:pt x="1698" y="1209"/>
                  </a:lnTo>
                  <a:lnTo>
                    <a:pt x="1698" y="1211"/>
                  </a:lnTo>
                  <a:lnTo>
                    <a:pt x="1700" y="1211"/>
                  </a:lnTo>
                  <a:lnTo>
                    <a:pt x="1700" y="1212"/>
                  </a:lnTo>
                  <a:lnTo>
                    <a:pt x="1698" y="1214"/>
                  </a:lnTo>
                  <a:lnTo>
                    <a:pt x="1698" y="1214"/>
                  </a:lnTo>
                  <a:lnTo>
                    <a:pt x="1698" y="1215"/>
                  </a:lnTo>
                  <a:lnTo>
                    <a:pt x="1697" y="1215"/>
                  </a:lnTo>
                  <a:lnTo>
                    <a:pt x="1697" y="1217"/>
                  </a:lnTo>
                  <a:lnTo>
                    <a:pt x="1697" y="1218"/>
                  </a:lnTo>
                  <a:lnTo>
                    <a:pt x="1697" y="1220"/>
                  </a:lnTo>
                  <a:lnTo>
                    <a:pt x="1695" y="1220"/>
                  </a:lnTo>
                  <a:lnTo>
                    <a:pt x="1694" y="1222"/>
                  </a:lnTo>
                  <a:lnTo>
                    <a:pt x="1692" y="1223"/>
                  </a:lnTo>
                  <a:lnTo>
                    <a:pt x="1691" y="1226"/>
                  </a:lnTo>
                  <a:lnTo>
                    <a:pt x="1691" y="1228"/>
                  </a:lnTo>
                  <a:lnTo>
                    <a:pt x="1691" y="1229"/>
                  </a:lnTo>
                  <a:lnTo>
                    <a:pt x="1691" y="1229"/>
                  </a:lnTo>
                  <a:lnTo>
                    <a:pt x="1689" y="1229"/>
                  </a:lnTo>
                  <a:lnTo>
                    <a:pt x="1688" y="1229"/>
                  </a:lnTo>
                  <a:lnTo>
                    <a:pt x="1688" y="1228"/>
                  </a:lnTo>
                  <a:lnTo>
                    <a:pt x="1688" y="1228"/>
                  </a:lnTo>
                  <a:lnTo>
                    <a:pt x="1688" y="1228"/>
                  </a:lnTo>
                  <a:lnTo>
                    <a:pt x="1688" y="1226"/>
                  </a:lnTo>
                  <a:lnTo>
                    <a:pt x="1688" y="1226"/>
                  </a:lnTo>
                  <a:lnTo>
                    <a:pt x="1686" y="1226"/>
                  </a:lnTo>
                  <a:lnTo>
                    <a:pt x="1686" y="1228"/>
                  </a:lnTo>
                  <a:lnTo>
                    <a:pt x="1686" y="1228"/>
                  </a:lnTo>
                  <a:lnTo>
                    <a:pt x="1685" y="1228"/>
                  </a:lnTo>
                  <a:lnTo>
                    <a:pt x="1685" y="1228"/>
                  </a:lnTo>
                  <a:lnTo>
                    <a:pt x="1685" y="1228"/>
                  </a:lnTo>
                  <a:lnTo>
                    <a:pt x="1685" y="1229"/>
                  </a:lnTo>
                  <a:lnTo>
                    <a:pt x="1685" y="1229"/>
                  </a:lnTo>
                  <a:lnTo>
                    <a:pt x="1686" y="1229"/>
                  </a:lnTo>
                  <a:lnTo>
                    <a:pt x="1686" y="1231"/>
                  </a:lnTo>
                  <a:lnTo>
                    <a:pt x="1688" y="1232"/>
                  </a:lnTo>
                  <a:lnTo>
                    <a:pt x="1688" y="1232"/>
                  </a:lnTo>
                  <a:lnTo>
                    <a:pt x="1688" y="1232"/>
                  </a:lnTo>
                  <a:lnTo>
                    <a:pt x="1688" y="1234"/>
                  </a:lnTo>
                  <a:lnTo>
                    <a:pt x="1688" y="1234"/>
                  </a:lnTo>
                  <a:lnTo>
                    <a:pt x="1686" y="1235"/>
                  </a:lnTo>
                  <a:lnTo>
                    <a:pt x="1685" y="1237"/>
                  </a:lnTo>
                  <a:lnTo>
                    <a:pt x="1683" y="1237"/>
                  </a:lnTo>
                  <a:lnTo>
                    <a:pt x="1682" y="1237"/>
                  </a:lnTo>
                  <a:lnTo>
                    <a:pt x="1682" y="1237"/>
                  </a:lnTo>
                  <a:lnTo>
                    <a:pt x="1680" y="1237"/>
                  </a:lnTo>
                  <a:lnTo>
                    <a:pt x="1679" y="1237"/>
                  </a:lnTo>
                  <a:lnTo>
                    <a:pt x="1680" y="1238"/>
                  </a:lnTo>
                  <a:lnTo>
                    <a:pt x="1682" y="1238"/>
                  </a:lnTo>
                  <a:lnTo>
                    <a:pt x="1682" y="1238"/>
                  </a:lnTo>
                  <a:lnTo>
                    <a:pt x="1683" y="1238"/>
                  </a:lnTo>
                  <a:lnTo>
                    <a:pt x="1685" y="1238"/>
                  </a:lnTo>
                  <a:lnTo>
                    <a:pt x="1685" y="1238"/>
                  </a:lnTo>
                  <a:lnTo>
                    <a:pt x="1685" y="1240"/>
                  </a:lnTo>
                  <a:lnTo>
                    <a:pt x="1685" y="1241"/>
                  </a:lnTo>
                  <a:lnTo>
                    <a:pt x="1683" y="1243"/>
                  </a:lnTo>
                  <a:lnTo>
                    <a:pt x="1685" y="1246"/>
                  </a:lnTo>
                  <a:lnTo>
                    <a:pt x="1685" y="1246"/>
                  </a:lnTo>
                  <a:lnTo>
                    <a:pt x="1685" y="1246"/>
                  </a:lnTo>
                  <a:lnTo>
                    <a:pt x="1683" y="1246"/>
                  </a:lnTo>
                  <a:lnTo>
                    <a:pt x="1683" y="1244"/>
                  </a:lnTo>
                  <a:lnTo>
                    <a:pt x="1682" y="1246"/>
                  </a:lnTo>
                  <a:lnTo>
                    <a:pt x="1680" y="1244"/>
                  </a:lnTo>
                  <a:lnTo>
                    <a:pt x="1680" y="1246"/>
                  </a:lnTo>
                  <a:lnTo>
                    <a:pt x="1679" y="1246"/>
                  </a:lnTo>
                  <a:lnTo>
                    <a:pt x="1679" y="1246"/>
                  </a:lnTo>
                  <a:lnTo>
                    <a:pt x="1680" y="1247"/>
                  </a:lnTo>
                  <a:lnTo>
                    <a:pt x="1680" y="1249"/>
                  </a:lnTo>
                  <a:lnTo>
                    <a:pt x="1680" y="1249"/>
                  </a:lnTo>
                  <a:lnTo>
                    <a:pt x="1677" y="1249"/>
                  </a:lnTo>
                  <a:lnTo>
                    <a:pt x="1677" y="1249"/>
                  </a:lnTo>
                  <a:lnTo>
                    <a:pt x="1676" y="1249"/>
                  </a:lnTo>
                  <a:lnTo>
                    <a:pt x="1677" y="1252"/>
                  </a:lnTo>
                  <a:lnTo>
                    <a:pt x="1676" y="1252"/>
                  </a:lnTo>
                  <a:lnTo>
                    <a:pt x="1676" y="1252"/>
                  </a:lnTo>
                  <a:lnTo>
                    <a:pt x="1674" y="1253"/>
                  </a:lnTo>
                  <a:lnTo>
                    <a:pt x="1673" y="1253"/>
                  </a:lnTo>
                  <a:lnTo>
                    <a:pt x="1673" y="1253"/>
                  </a:lnTo>
                  <a:lnTo>
                    <a:pt x="1674" y="1255"/>
                  </a:lnTo>
                  <a:lnTo>
                    <a:pt x="1674" y="1255"/>
                  </a:lnTo>
                  <a:lnTo>
                    <a:pt x="1673" y="1257"/>
                  </a:lnTo>
                  <a:lnTo>
                    <a:pt x="1673" y="1257"/>
                  </a:lnTo>
                  <a:lnTo>
                    <a:pt x="1670" y="1257"/>
                  </a:lnTo>
                  <a:lnTo>
                    <a:pt x="1668" y="1257"/>
                  </a:lnTo>
                  <a:lnTo>
                    <a:pt x="1668" y="1257"/>
                  </a:lnTo>
                  <a:lnTo>
                    <a:pt x="1667" y="1257"/>
                  </a:lnTo>
                  <a:lnTo>
                    <a:pt x="1665" y="1258"/>
                  </a:lnTo>
                  <a:lnTo>
                    <a:pt x="1665" y="1258"/>
                  </a:lnTo>
                  <a:lnTo>
                    <a:pt x="1665" y="1258"/>
                  </a:lnTo>
                  <a:lnTo>
                    <a:pt x="1663" y="1258"/>
                  </a:lnTo>
                  <a:lnTo>
                    <a:pt x="1663" y="1258"/>
                  </a:lnTo>
                  <a:lnTo>
                    <a:pt x="1663" y="1260"/>
                  </a:lnTo>
                  <a:lnTo>
                    <a:pt x="1663" y="1260"/>
                  </a:lnTo>
                  <a:lnTo>
                    <a:pt x="1665" y="1260"/>
                  </a:lnTo>
                  <a:lnTo>
                    <a:pt x="1665" y="1261"/>
                  </a:lnTo>
                  <a:lnTo>
                    <a:pt x="1665" y="1261"/>
                  </a:lnTo>
                  <a:lnTo>
                    <a:pt x="1663" y="1264"/>
                  </a:lnTo>
                  <a:lnTo>
                    <a:pt x="1663" y="1264"/>
                  </a:lnTo>
                  <a:lnTo>
                    <a:pt x="1662" y="1264"/>
                  </a:lnTo>
                  <a:lnTo>
                    <a:pt x="1660" y="1266"/>
                  </a:lnTo>
                  <a:lnTo>
                    <a:pt x="1660" y="1267"/>
                  </a:lnTo>
                  <a:lnTo>
                    <a:pt x="1660" y="1267"/>
                  </a:lnTo>
                  <a:lnTo>
                    <a:pt x="1659" y="1267"/>
                  </a:lnTo>
                  <a:lnTo>
                    <a:pt x="1657" y="1267"/>
                  </a:lnTo>
                  <a:lnTo>
                    <a:pt x="1659" y="1269"/>
                  </a:lnTo>
                  <a:lnTo>
                    <a:pt x="1659" y="1269"/>
                  </a:lnTo>
                  <a:lnTo>
                    <a:pt x="1657" y="1270"/>
                  </a:lnTo>
                  <a:lnTo>
                    <a:pt x="1657" y="1270"/>
                  </a:lnTo>
                  <a:lnTo>
                    <a:pt x="1657" y="1270"/>
                  </a:lnTo>
                  <a:lnTo>
                    <a:pt x="1657" y="1269"/>
                  </a:lnTo>
                  <a:lnTo>
                    <a:pt x="1656" y="1269"/>
                  </a:lnTo>
                  <a:lnTo>
                    <a:pt x="1656" y="1270"/>
                  </a:lnTo>
                  <a:lnTo>
                    <a:pt x="1654" y="1270"/>
                  </a:lnTo>
                  <a:lnTo>
                    <a:pt x="1654" y="1270"/>
                  </a:lnTo>
                  <a:lnTo>
                    <a:pt x="1653" y="1270"/>
                  </a:lnTo>
                  <a:lnTo>
                    <a:pt x="1651" y="1270"/>
                  </a:lnTo>
                  <a:lnTo>
                    <a:pt x="1651" y="1272"/>
                  </a:lnTo>
                  <a:lnTo>
                    <a:pt x="1650" y="1273"/>
                  </a:lnTo>
                  <a:lnTo>
                    <a:pt x="1650" y="1273"/>
                  </a:lnTo>
                  <a:lnTo>
                    <a:pt x="1648" y="1273"/>
                  </a:lnTo>
                  <a:lnTo>
                    <a:pt x="1648" y="1273"/>
                  </a:lnTo>
                  <a:lnTo>
                    <a:pt x="1650" y="1275"/>
                  </a:lnTo>
                  <a:lnTo>
                    <a:pt x="1648" y="1275"/>
                  </a:lnTo>
                  <a:lnTo>
                    <a:pt x="1648" y="1275"/>
                  </a:lnTo>
                  <a:lnTo>
                    <a:pt x="1647" y="1276"/>
                  </a:lnTo>
                  <a:lnTo>
                    <a:pt x="1647" y="1278"/>
                  </a:lnTo>
                  <a:lnTo>
                    <a:pt x="1647" y="1279"/>
                  </a:lnTo>
                  <a:lnTo>
                    <a:pt x="1645" y="1279"/>
                  </a:lnTo>
                  <a:lnTo>
                    <a:pt x="1644" y="1278"/>
                  </a:lnTo>
                  <a:lnTo>
                    <a:pt x="1644" y="1279"/>
                  </a:lnTo>
                  <a:lnTo>
                    <a:pt x="1644" y="1279"/>
                  </a:lnTo>
                  <a:lnTo>
                    <a:pt x="1642" y="1279"/>
                  </a:lnTo>
                  <a:lnTo>
                    <a:pt x="1641" y="1279"/>
                  </a:lnTo>
                  <a:lnTo>
                    <a:pt x="1639" y="1281"/>
                  </a:lnTo>
                  <a:lnTo>
                    <a:pt x="1638" y="1281"/>
                  </a:lnTo>
                  <a:lnTo>
                    <a:pt x="1636" y="1281"/>
                  </a:lnTo>
                  <a:lnTo>
                    <a:pt x="1635" y="1281"/>
                  </a:lnTo>
                  <a:lnTo>
                    <a:pt x="1635" y="1281"/>
                  </a:lnTo>
                  <a:lnTo>
                    <a:pt x="1635" y="1282"/>
                  </a:lnTo>
                  <a:lnTo>
                    <a:pt x="1633" y="1282"/>
                  </a:lnTo>
                  <a:lnTo>
                    <a:pt x="1632" y="1281"/>
                  </a:lnTo>
                  <a:lnTo>
                    <a:pt x="1630" y="1281"/>
                  </a:lnTo>
                  <a:lnTo>
                    <a:pt x="1630" y="1281"/>
                  </a:lnTo>
                  <a:lnTo>
                    <a:pt x="1629" y="1282"/>
                  </a:lnTo>
                  <a:lnTo>
                    <a:pt x="1627" y="1282"/>
                  </a:lnTo>
                  <a:lnTo>
                    <a:pt x="1627" y="1282"/>
                  </a:lnTo>
                  <a:lnTo>
                    <a:pt x="1627" y="1284"/>
                  </a:lnTo>
                  <a:lnTo>
                    <a:pt x="1625" y="1284"/>
                  </a:lnTo>
                  <a:lnTo>
                    <a:pt x="1624" y="1282"/>
                  </a:lnTo>
                  <a:lnTo>
                    <a:pt x="1624" y="1281"/>
                  </a:lnTo>
                  <a:lnTo>
                    <a:pt x="1624" y="1282"/>
                  </a:lnTo>
                  <a:lnTo>
                    <a:pt x="1622" y="1282"/>
                  </a:lnTo>
                  <a:lnTo>
                    <a:pt x="1622" y="1284"/>
                  </a:lnTo>
                  <a:lnTo>
                    <a:pt x="1622" y="1284"/>
                  </a:lnTo>
                  <a:lnTo>
                    <a:pt x="1622" y="1284"/>
                  </a:lnTo>
                  <a:lnTo>
                    <a:pt x="1621" y="1284"/>
                  </a:lnTo>
                  <a:lnTo>
                    <a:pt x="1619" y="1284"/>
                  </a:lnTo>
                  <a:lnTo>
                    <a:pt x="1619" y="1284"/>
                  </a:lnTo>
                  <a:lnTo>
                    <a:pt x="1619" y="1285"/>
                  </a:lnTo>
                  <a:lnTo>
                    <a:pt x="1619" y="1285"/>
                  </a:lnTo>
                  <a:lnTo>
                    <a:pt x="1619" y="1285"/>
                  </a:lnTo>
                  <a:lnTo>
                    <a:pt x="1619" y="1287"/>
                  </a:lnTo>
                  <a:lnTo>
                    <a:pt x="1619" y="1287"/>
                  </a:lnTo>
                  <a:lnTo>
                    <a:pt x="1619" y="1287"/>
                  </a:lnTo>
                  <a:lnTo>
                    <a:pt x="1619" y="1287"/>
                  </a:lnTo>
                  <a:lnTo>
                    <a:pt x="1618" y="1287"/>
                  </a:lnTo>
                  <a:lnTo>
                    <a:pt x="1616" y="1287"/>
                  </a:lnTo>
                  <a:lnTo>
                    <a:pt x="1615" y="1287"/>
                  </a:lnTo>
                  <a:lnTo>
                    <a:pt x="1615" y="1287"/>
                  </a:lnTo>
                  <a:lnTo>
                    <a:pt x="1615" y="1285"/>
                  </a:lnTo>
                  <a:lnTo>
                    <a:pt x="1616" y="1285"/>
                  </a:lnTo>
                  <a:lnTo>
                    <a:pt x="1616" y="1285"/>
                  </a:lnTo>
                  <a:lnTo>
                    <a:pt x="1615" y="1284"/>
                  </a:lnTo>
                  <a:lnTo>
                    <a:pt x="1613" y="1284"/>
                  </a:lnTo>
                  <a:lnTo>
                    <a:pt x="1613" y="1282"/>
                  </a:lnTo>
                  <a:lnTo>
                    <a:pt x="1612" y="1281"/>
                  </a:lnTo>
                  <a:lnTo>
                    <a:pt x="1612" y="1281"/>
                  </a:lnTo>
                  <a:lnTo>
                    <a:pt x="1612" y="1279"/>
                  </a:lnTo>
                  <a:lnTo>
                    <a:pt x="1610" y="1278"/>
                  </a:lnTo>
                  <a:lnTo>
                    <a:pt x="1610" y="1278"/>
                  </a:lnTo>
                  <a:lnTo>
                    <a:pt x="1612" y="1276"/>
                  </a:lnTo>
                  <a:lnTo>
                    <a:pt x="1610" y="1276"/>
                  </a:lnTo>
                  <a:lnTo>
                    <a:pt x="1609" y="1278"/>
                  </a:lnTo>
                  <a:lnTo>
                    <a:pt x="1609" y="1278"/>
                  </a:lnTo>
                  <a:lnTo>
                    <a:pt x="1609" y="1279"/>
                  </a:lnTo>
                  <a:lnTo>
                    <a:pt x="1607" y="1279"/>
                  </a:lnTo>
                  <a:lnTo>
                    <a:pt x="1607" y="1279"/>
                  </a:lnTo>
                  <a:lnTo>
                    <a:pt x="1607" y="1279"/>
                  </a:lnTo>
                  <a:lnTo>
                    <a:pt x="1609" y="1281"/>
                  </a:lnTo>
                  <a:lnTo>
                    <a:pt x="1609" y="1282"/>
                  </a:lnTo>
                  <a:lnTo>
                    <a:pt x="1610" y="1282"/>
                  </a:lnTo>
                  <a:lnTo>
                    <a:pt x="1610" y="1284"/>
                  </a:lnTo>
                  <a:lnTo>
                    <a:pt x="1610" y="1287"/>
                  </a:lnTo>
                  <a:lnTo>
                    <a:pt x="1610" y="1287"/>
                  </a:lnTo>
                  <a:lnTo>
                    <a:pt x="1610" y="1287"/>
                  </a:lnTo>
                  <a:lnTo>
                    <a:pt x="1610" y="1288"/>
                  </a:lnTo>
                  <a:lnTo>
                    <a:pt x="1610" y="1288"/>
                  </a:lnTo>
                  <a:lnTo>
                    <a:pt x="1609" y="1288"/>
                  </a:lnTo>
                  <a:lnTo>
                    <a:pt x="1609" y="1290"/>
                  </a:lnTo>
                  <a:lnTo>
                    <a:pt x="1607" y="1290"/>
                  </a:lnTo>
                  <a:lnTo>
                    <a:pt x="1607" y="1290"/>
                  </a:lnTo>
                  <a:lnTo>
                    <a:pt x="1606" y="1290"/>
                  </a:lnTo>
                  <a:lnTo>
                    <a:pt x="1604" y="1288"/>
                  </a:lnTo>
                  <a:lnTo>
                    <a:pt x="1604" y="1290"/>
                  </a:lnTo>
                  <a:lnTo>
                    <a:pt x="1604" y="1293"/>
                  </a:lnTo>
                  <a:lnTo>
                    <a:pt x="1603" y="1293"/>
                  </a:lnTo>
                  <a:lnTo>
                    <a:pt x="1603" y="1293"/>
                  </a:lnTo>
                  <a:lnTo>
                    <a:pt x="1601" y="1293"/>
                  </a:lnTo>
                  <a:lnTo>
                    <a:pt x="1600" y="1293"/>
                  </a:lnTo>
                  <a:lnTo>
                    <a:pt x="1600" y="1293"/>
                  </a:lnTo>
                  <a:lnTo>
                    <a:pt x="1600" y="1295"/>
                  </a:lnTo>
                  <a:lnTo>
                    <a:pt x="1598" y="1295"/>
                  </a:lnTo>
                  <a:lnTo>
                    <a:pt x="1598" y="1295"/>
                  </a:lnTo>
                  <a:lnTo>
                    <a:pt x="1597" y="1293"/>
                  </a:lnTo>
                  <a:lnTo>
                    <a:pt x="1597" y="1293"/>
                  </a:lnTo>
                  <a:lnTo>
                    <a:pt x="1597" y="1291"/>
                  </a:lnTo>
                  <a:lnTo>
                    <a:pt x="1597" y="1291"/>
                  </a:lnTo>
                  <a:lnTo>
                    <a:pt x="1595" y="1291"/>
                  </a:lnTo>
                  <a:lnTo>
                    <a:pt x="1597" y="1293"/>
                  </a:lnTo>
                  <a:lnTo>
                    <a:pt x="1597" y="1295"/>
                  </a:lnTo>
                  <a:lnTo>
                    <a:pt x="1595" y="1295"/>
                  </a:lnTo>
                  <a:lnTo>
                    <a:pt x="1595" y="1295"/>
                  </a:lnTo>
                  <a:lnTo>
                    <a:pt x="1594" y="1295"/>
                  </a:lnTo>
                  <a:lnTo>
                    <a:pt x="1594" y="1295"/>
                  </a:lnTo>
                  <a:lnTo>
                    <a:pt x="1592" y="1293"/>
                  </a:lnTo>
                  <a:lnTo>
                    <a:pt x="1591" y="1293"/>
                  </a:lnTo>
                  <a:lnTo>
                    <a:pt x="1591" y="1295"/>
                  </a:lnTo>
                  <a:lnTo>
                    <a:pt x="1591" y="1296"/>
                  </a:lnTo>
                  <a:lnTo>
                    <a:pt x="1589" y="1296"/>
                  </a:lnTo>
                  <a:lnTo>
                    <a:pt x="1589" y="1295"/>
                  </a:lnTo>
                  <a:lnTo>
                    <a:pt x="1587" y="1296"/>
                  </a:lnTo>
                  <a:lnTo>
                    <a:pt x="1587" y="1296"/>
                  </a:lnTo>
                  <a:lnTo>
                    <a:pt x="1586" y="1298"/>
                  </a:lnTo>
                  <a:lnTo>
                    <a:pt x="1584" y="1298"/>
                  </a:lnTo>
                  <a:lnTo>
                    <a:pt x="1583" y="1298"/>
                  </a:lnTo>
                  <a:lnTo>
                    <a:pt x="1581" y="1298"/>
                  </a:lnTo>
                  <a:lnTo>
                    <a:pt x="1581" y="1299"/>
                  </a:lnTo>
                  <a:lnTo>
                    <a:pt x="1580" y="1299"/>
                  </a:lnTo>
                  <a:lnTo>
                    <a:pt x="1580" y="1298"/>
                  </a:lnTo>
                  <a:lnTo>
                    <a:pt x="1580" y="1298"/>
                  </a:lnTo>
                  <a:lnTo>
                    <a:pt x="1578" y="1299"/>
                  </a:lnTo>
                  <a:lnTo>
                    <a:pt x="1578" y="1299"/>
                  </a:lnTo>
                  <a:lnTo>
                    <a:pt x="1577" y="1299"/>
                  </a:lnTo>
                  <a:lnTo>
                    <a:pt x="1575" y="1301"/>
                  </a:lnTo>
                  <a:lnTo>
                    <a:pt x="1574" y="1302"/>
                  </a:lnTo>
                  <a:lnTo>
                    <a:pt x="1574" y="1302"/>
                  </a:lnTo>
                  <a:lnTo>
                    <a:pt x="1572" y="1302"/>
                  </a:lnTo>
                  <a:lnTo>
                    <a:pt x="1572" y="1301"/>
                  </a:lnTo>
                  <a:lnTo>
                    <a:pt x="1572" y="1301"/>
                  </a:lnTo>
                  <a:lnTo>
                    <a:pt x="1572" y="1302"/>
                  </a:lnTo>
                  <a:lnTo>
                    <a:pt x="1571" y="1302"/>
                  </a:lnTo>
                  <a:lnTo>
                    <a:pt x="1571" y="1304"/>
                  </a:lnTo>
                  <a:lnTo>
                    <a:pt x="1569" y="1304"/>
                  </a:lnTo>
                  <a:lnTo>
                    <a:pt x="1569" y="1305"/>
                  </a:lnTo>
                  <a:lnTo>
                    <a:pt x="1569" y="1307"/>
                  </a:lnTo>
                  <a:lnTo>
                    <a:pt x="1571" y="1307"/>
                  </a:lnTo>
                  <a:lnTo>
                    <a:pt x="1572" y="1308"/>
                  </a:lnTo>
                  <a:lnTo>
                    <a:pt x="1571" y="1308"/>
                  </a:lnTo>
                  <a:lnTo>
                    <a:pt x="1571" y="1308"/>
                  </a:lnTo>
                  <a:lnTo>
                    <a:pt x="1571" y="1310"/>
                  </a:lnTo>
                  <a:lnTo>
                    <a:pt x="1574" y="1311"/>
                  </a:lnTo>
                  <a:lnTo>
                    <a:pt x="1574" y="1311"/>
                  </a:lnTo>
                  <a:lnTo>
                    <a:pt x="1572" y="1313"/>
                  </a:lnTo>
                  <a:lnTo>
                    <a:pt x="1572" y="1313"/>
                  </a:lnTo>
                  <a:lnTo>
                    <a:pt x="1571" y="1314"/>
                  </a:lnTo>
                  <a:lnTo>
                    <a:pt x="1568" y="1314"/>
                  </a:lnTo>
                  <a:lnTo>
                    <a:pt x="1566" y="1314"/>
                  </a:lnTo>
                  <a:lnTo>
                    <a:pt x="1565" y="1313"/>
                  </a:lnTo>
                  <a:lnTo>
                    <a:pt x="1566" y="1313"/>
                  </a:lnTo>
                  <a:lnTo>
                    <a:pt x="1566" y="1313"/>
                  </a:lnTo>
                  <a:lnTo>
                    <a:pt x="1566" y="1313"/>
                  </a:lnTo>
                  <a:lnTo>
                    <a:pt x="1566" y="1311"/>
                  </a:lnTo>
                  <a:lnTo>
                    <a:pt x="1566" y="1311"/>
                  </a:lnTo>
                  <a:lnTo>
                    <a:pt x="1565" y="1311"/>
                  </a:lnTo>
                  <a:lnTo>
                    <a:pt x="1565" y="1310"/>
                  </a:lnTo>
                  <a:lnTo>
                    <a:pt x="1565" y="1308"/>
                  </a:lnTo>
                  <a:lnTo>
                    <a:pt x="1565" y="1308"/>
                  </a:lnTo>
                  <a:lnTo>
                    <a:pt x="1563" y="1307"/>
                  </a:lnTo>
                  <a:lnTo>
                    <a:pt x="1563" y="1307"/>
                  </a:lnTo>
                  <a:lnTo>
                    <a:pt x="1563" y="1305"/>
                  </a:lnTo>
                  <a:lnTo>
                    <a:pt x="1563" y="1304"/>
                  </a:lnTo>
                  <a:lnTo>
                    <a:pt x="1563" y="1304"/>
                  </a:lnTo>
                  <a:lnTo>
                    <a:pt x="1563" y="1302"/>
                  </a:lnTo>
                  <a:lnTo>
                    <a:pt x="1565" y="1301"/>
                  </a:lnTo>
                  <a:lnTo>
                    <a:pt x="1566" y="1299"/>
                  </a:lnTo>
                  <a:lnTo>
                    <a:pt x="1566" y="1299"/>
                  </a:lnTo>
                  <a:lnTo>
                    <a:pt x="1565" y="1299"/>
                  </a:lnTo>
                  <a:lnTo>
                    <a:pt x="1563" y="1298"/>
                  </a:lnTo>
                  <a:lnTo>
                    <a:pt x="1563" y="1298"/>
                  </a:lnTo>
                  <a:lnTo>
                    <a:pt x="1563" y="1298"/>
                  </a:lnTo>
                  <a:lnTo>
                    <a:pt x="1562" y="1296"/>
                  </a:lnTo>
                  <a:lnTo>
                    <a:pt x="1562" y="1296"/>
                  </a:lnTo>
                  <a:lnTo>
                    <a:pt x="1562" y="1296"/>
                  </a:lnTo>
                  <a:lnTo>
                    <a:pt x="1562" y="1298"/>
                  </a:lnTo>
                  <a:lnTo>
                    <a:pt x="1560" y="1299"/>
                  </a:lnTo>
                  <a:lnTo>
                    <a:pt x="1559" y="1299"/>
                  </a:lnTo>
                  <a:lnTo>
                    <a:pt x="1557" y="1299"/>
                  </a:lnTo>
                  <a:lnTo>
                    <a:pt x="1557" y="1299"/>
                  </a:lnTo>
                  <a:lnTo>
                    <a:pt x="1556" y="1299"/>
                  </a:lnTo>
                  <a:lnTo>
                    <a:pt x="1556" y="1298"/>
                  </a:lnTo>
                  <a:lnTo>
                    <a:pt x="1556" y="1298"/>
                  </a:lnTo>
                  <a:lnTo>
                    <a:pt x="1556" y="1298"/>
                  </a:lnTo>
                  <a:lnTo>
                    <a:pt x="1556" y="1296"/>
                  </a:lnTo>
                  <a:lnTo>
                    <a:pt x="1554" y="1296"/>
                  </a:lnTo>
                  <a:lnTo>
                    <a:pt x="1553" y="1296"/>
                  </a:lnTo>
                  <a:lnTo>
                    <a:pt x="1553" y="1296"/>
                  </a:lnTo>
                  <a:lnTo>
                    <a:pt x="1551" y="1296"/>
                  </a:lnTo>
                  <a:lnTo>
                    <a:pt x="1551" y="1295"/>
                  </a:lnTo>
                  <a:lnTo>
                    <a:pt x="1550" y="1295"/>
                  </a:lnTo>
                  <a:lnTo>
                    <a:pt x="1550" y="1295"/>
                  </a:lnTo>
                  <a:lnTo>
                    <a:pt x="1550" y="1293"/>
                  </a:lnTo>
                  <a:lnTo>
                    <a:pt x="1550" y="1293"/>
                  </a:lnTo>
                  <a:lnTo>
                    <a:pt x="1548" y="1293"/>
                  </a:lnTo>
                  <a:lnTo>
                    <a:pt x="1548" y="1295"/>
                  </a:lnTo>
                  <a:lnTo>
                    <a:pt x="1548" y="1295"/>
                  </a:lnTo>
                  <a:lnTo>
                    <a:pt x="1550" y="1296"/>
                  </a:lnTo>
                  <a:lnTo>
                    <a:pt x="1548" y="1296"/>
                  </a:lnTo>
                  <a:lnTo>
                    <a:pt x="1548" y="1296"/>
                  </a:lnTo>
                  <a:lnTo>
                    <a:pt x="1546" y="1296"/>
                  </a:lnTo>
                  <a:lnTo>
                    <a:pt x="1546" y="1296"/>
                  </a:lnTo>
                  <a:lnTo>
                    <a:pt x="1546" y="1296"/>
                  </a:lnTo>
                  <a:lnTo>
                    <a:pt x="1546" y="1296"/>
                  </a:lnTo>
                  <a:lnTo>
                    <a:pt x="1545" y="1298"/>
                  </a:lnTo>
                  <a:lnTo>
                    <a:pt x="1543" y="1298"/>
                  </a:lnTo>
                  <a:lnTo>
                    <a:pt x="1543" y="1298"/>
                  </a:lnTo>
                  <a:lnTo>
                    <a:pt x="1542" y="1298"/>
                  </a:lnTo>
                  <a:lnTo>
                    <a:pt x="1542" y="1298"/>
                  </a:lnTo>
                  <a:lnTo>
                    <a:pt x="1540" y="1298"/>
                  </a:lnTo>
                  <a:lnTo>
                    <a:pt x="1539" y="1299"/>
                  </a:lnTo>
                  <a:lnTo>
                    <a:pt x="1537" y="1301"/>
                  </a:lnTo>
                  <a:lnTo>
                    <a:pt x="1536" y="1301"/>
                  </a:lnTo>
                  <a:lnTo>
                    <a:pt x="1536" y="1301"/>
                  </a:lnTo>
                  <a:lnTo>
                    <a:pt x="1534" y="1302"/>
                  </a:lnTo>
                  <a:lnTo>
                    <a:pt x="1534" y="1304"/>
                  </a:lnTo>
                  <a:lnTo>
                    <a:pt x="1534" y="1304"/>
                  </a:lnTo>
                  <a:lnTo>
                    <a:pt x="1533" y="1305"/>
                  </a:lnTo>
                  <a:lnTo>
                    <a:pt x="1531" y="1305"/>
                  </a:lnTo>
                  <a:lnTo>
                    <a:pt x="1531" y="1305"/>
                  </a:lnTo>
                  <a:lnTo>
                    <a:pt x="1530" y="1305"/>
                  </a:lnTo>
                  <a:lnTo>
                    <a:pt x="1530" y="1305"/>
                  </a:lnTo>
                  <a:lnTo>
                    <a:pt x="1530" y="1305"/>
                  </a:lnTo>
                  <a:lnTo>
                    <a:pt x="1528" y="1305"/>
                  </a:lnTo>
                  <a:lnTo>
                    <a:pt x="1528" y="1305"/>
                  </a:lnTo>
                  <a:lnTo>
                    <a:pt x="1527" y="1305"/>
                  </a:lnTo>
                  <a:lnTo>
                    <a:pt x="1527" y="1305"/>
                  </a:lnTo>
                  <a:lnTo>
                    <a:pt x="1527" y="1305"/>
                  </a:lnTo>
                  <a:lnTo>
                    <a:pt x="1527" y="1305"/>
                  </a:lnTo>
                  <a:lnTo>
                    <a:pt x="1527" y="1307"/>
                  </a:lnTo>
                  <a:lnTo>
                    <a:pt x="1527" y="1308"/>
                  </a:lnTo>
                  <a:lnTo>
                    <a:pt x="1525" y="1311"/>
                  </a:lnTo>
                  <a:lnTo>
                    <a:pt x="1525" y="1313"/>
                  </a:lnTo>
                  <a:lnTo>
                    <a:pt x="1524" y="1314"/>
                  </a:lnTo>
                  <a:lnTo>
                    <a:pt x="1522" y="1316"/>
                  </a:lnTo>
                  <a:lnTo>
                    <a:pt x="1519" y="1317"/>
                  </a:lnTo>
                  <a:lnTo>
                    <a:pt x="1519" y="1317"/>
                  </a:lnTo>
                  <a:lnTo>
                    <a:pt x="1518" y="1319"/>
                  </a:lnTo>
                  <a:lnTo>
                    <a:pt x="1516" y="1323"/>
                  </a:lnTo>
                  <a:lnTo>
                    <a:pt x="1516" y="1325"/>
                  </a:lnTo>
                  <a:lnTo>
                    <a:pt x="1515" y="1326"/>
                  </a:lnTo>
                  <a:lnTo>
                    <a:pt x="1515" y="1326"/>
                  </a:lnTo>
                  <a:lnTo>
                    <a:pt x="1515" y="1329"/>
                  </a:lnTo>
                  <a:lnTo>
                    <a:pt x="1513" y="1329"/>
                  </a:lnTo>
                  <a:lnTo>
                    <a:pt x="1513" y="1331"/>
                  </a:lnTo>
                  <a:lnTo>
                    <a:pt x="1515" y="1334"/>
                  </a:lnTo>
                  <a:lnTo>
                    <a:pt x="1515" y="1334"/>
                  </a:lnTo>
                  <a:lnTo>
                    <a:pt x="1516" y="1336"/>
                  </a:lnTo>
                  <a:lnTo>
                    <a:pt x="1516" y="1337"/>
                  </a:lnTo>
                  <a:lnTo>
                    <a:pt x="1516" y="1337"/>
                  </a:lnTo>
                  <a:lnTo>
                    <a:pt x="1519" y="1340"/>
                  </a:lnTo>
                  <a:lnTo>
                    <a:pt x="1519" y="1340"/>
                  </a:lnTo>
                  <a:lnTo>
                    <a:pt x="1521" y="1342"/>
                  </a:lnTo>
                  <a:lnTo>
                    <a:pt x="1522" y="1343"/>
                  </a:lnTo>
                  <a:lnTo>
                    <a:pt x="1524" y="1345"/>
                  </a:lnTo>
                  <a:lnTo>
                    <a:pt x="1524" y="1345"/>
                  </a:lnTo>
                  <a:lnTo>
                    <a:pt x="1524" y="1348"/>
                  </a:lnTo>
                  <a:lnTo>
                    <a:pt x="1522" y="1346"/>
                  </a:lnTo>
                  <a:lnTo>
                    <a:pt x="1522" y="1348"/>
                  </a:lnTo>
                  <a:lnTo>
                    <a:pt x="1524" y="1348"/>
                  </a:lnTo>
                  <a:lnTo>
                    <a:pt x="1527" y="1352"/>
                  </a:lnTo>
                  <a:lnTo>
                    <a:pt x="1530" y="1354"/>
                  </a:lnTo>
                  <a:lnTo>
                    <a:pt x="1531" y="1355"/>
                  </a:lnTo>
                  <a:lnTo>
                    <a:pt x="1533" y="1358"/>
                  </a:lnTo>
                  <a:lnTo>
                    <a:pt x="1534" y="1360"/>
                  </a:lnTo>
                  <a:lnTo>
                    <a:pt x="1537" y="1361"/>
                  </a:lnTo>
                  <a:lnTo>
                    <a:pt x="1537" y="1361"/>
                  </a:lnTo>
                  <a:lnTo>
                    <a:pt x="1537" y="1363"/>
                  </a:lnTo>
                  <a:lnTo>
                    <a:pt x="1539" y="1363"/>
                  </a:lnTo>
                  <a:lnTo>
                    <a:pt x="1540" y="1364"/>
                  </a:lnTo>
                  <a:lnTo>
                    <a:pt x="1540" y="1366"/>
                  </a:lnTo>
                  <a:lnTo>
                    <a:pt x="1540" y="1366"/>
                  </a:lnTo>
                  <a:lnTo>
                    <a:pt x="1542" y="1366"/>
                  </a:lnTo>
                  <a:lnTo>
                    <a:pt x="1542" y="1364"/>
                  </a:lnTo>
                  <a:lnTo>
                    <a:pt x="1543" y="1366"/>
                  </a:lnTo>
                  <a:lnTo>
                    <a:pt x="1543" y="1366"/>
                  </a:lnTo>
                  <a:lnTo>
                    <a:pt x="1545" y="1368"/>
                  </a:lnTo>
                  <a:lnTo>
                    <a:pt x="1545" y="1369"/>
                  </a:lnTo>
                  <a:lnTo>
                    <a:pt x="1545" y="1368"/>
                  </a:lnTo>
                  <a:lnTo>
                    <a:pt x="1545" y="1369"/>
                  </a:lnTo>
                  <a:lnTo>
                    <a:pt x="1545" y="1369"/>
                  </a:lnTo>
                  <a:lnTo>
                    <a:pt x="1546" y="1369"/>
                  </a:lnTo>
                  <a:lnTo>
                    <a:pt x="1546" y="1371"/>
                  </a:lnTo>
                  <a:lnTo>
                    <a:pt x="1548" y="1372"/>
                  </a:lnTo>
                  <a:lnTo>
                    <a:pt x="1550" y="1375"/>
                  </a:lnTo>
                  <a:lnTo>
                    <a:pt x="1551" y="1377"/>
                  </a:lnTo>
                  <a:lnTo>
                    <a:pt x="1551" y="1377"/>
                  </a:lnTo>
                  <a:lnTo>
                    <a:pt x="1553" y="1378"/>
                  </a:lnTo>
                  <a:lnTo>
                    <a:pt x="1554" y="1380"/>
                  </a:lnTo>
                  <a:lnTo>
                    <a:pt x="1554" y="1383"/>
                  </a:lnTo>
                  <a:lnTo>
                    <a:pt x="1556" y="1384"/>
                  </a:lnTo>
                  <a:lnTo>
                    <a:pt x="1556" y="1386"/>
                  </a:lnTo>
                  <a:lnTo>
                    <a:pt x="1556" y="1387"/>
                  </a:lnTo>
                  <a:lnTo>
                    <a:pt x="1556" y="1390"/>
                  </a:lnTo>
                  <a:lnTo>
                    <a:pt x="1557" y="1392"/>
                  </a:lnTo>
                  <a:lnTo>
                    <a:pt x="1557" y="1393"/>
                  </a:lnTo>
                  <a:lnTo>
                    <a:pt x="1557" y="1393"/>
                  </a:lnTo>
                  <a:lnTo>
                    <a:pt x="1557" y="1395"/>
                  </a:lnTo>
                  <a:lnTo>
                    <a:pt x="1559" y="1396"/>
                  </a:lnTo>
                  <a:lnTo>
                    <a:pt x="1559" y="1398"/>
                  </a:lnTo>
                  <a:lnTo>
                    <a:pt x="1557" y="1396"/>
                  </a:lnTo>
                  <a:lnTo>
                    <a:pt x="1557" y="1399"/>
                  </a:lnTo>
                  <a:lnTo>
                    <a:pt x="1559" y="1402"/>
                  </a:lnTo>
                  <a:lnTo>
                    <a:pt x="1559" y="1404"/>
                  </a:lnTo>
                  <a:lnTo>
                    <a:pt x="1559" y="1406"/>
                  </a:lnTo>
                  <a:lnTo>
                    <a:pt x="1559" y="1407"/>
                  </a:lnTo>
                  <a:lnTo>
                    <a:pt x="1560" y="1409"/>
                  </a:lnTo>
                  <a:lnTo>
                    <a:pt x="1560" y="1412"/>
                  </a:lnTo>
                  <a:lnTo>
                    <a:pt x="1560" y="1413"/>
                  </a:lnTo>
                  <a:lnTo>
                    <a:pt x="1559" y="1412"/>
                  </a:lnTo>
                  <a:lnTo>
                    <a:pt x="1559" y="1410"/>
                  </a:lnTo>
                  <a:lnTo>
                    <a:pt x="1559" y="1412"/>
                  </a:lnTo>
                  <a:lnTo>
                    <a:pt x="1557" y="1412"/>
                  </a:lnTo>
                  <a:lnTo>
                    <a:pt x="1559" y="1415"/>
                  </a:lnTo>
                  <a:lnTo>
                    <a:pt x="1557" y="1415"/>
                  </a:lnTo>
                  <a:lnTo>
                    <a:pt x="1557" y="1419"/>
                  </a:lnTo>
                  <a:lnTo>
                    <a:pt x="1557" y="1421"/>
                  </a:lnTo>
                  <a:lnTo>
                    <a:pt x="1557" y="1421"/>
                  </a:lnTo>
                  <a:lnTo>
                    <a:pt x="1557" y="1421"/>
                  </a:lnTo>
                  <a:lnTo>
                    <a:pt x="1557" y="1421"/>
                  </a:lnTo>
                  <a:lnTo>
                    <a:pt x="1557" y="1421"/>
                  </a:lnTo>
                  <a:lnTo>
                    <a:pt x="1557" y="1421"/>
                  </a:lnTo>
                  <a:lnTo>
                    <a:pt x="1557" y="1421"/>
                  </a:lnTo>
                  <a:lnTo>
                    <a:pt x="1557" y="1421"/>
                  </a:lnTo>
                  <a:lnTo>
                    <a:pt x="1557" y="1422"/>
                  </a:lnTo>
                  <a:lnTo>
                    <a:pt x="1557" y="1422"/>
                  </a:lnTo>
                  <a:lnTo>
                    <a:pt x="1557" y="1424"/>
                  </a:lnTo>
                  <a:lnTo>
                    <a:pt x="1557" y="1424"/>
                  </a:lnTo>
                  <a:lnTo>
                    <a:pt x="1556" y="1425"/>
                  </a:lnTo>
                  <a:lnTo>
                    <a:pt x="1556" y="1425"/>
                  </a:lnTo>
                  <a:lnTo>
                    <a:pt x="1556" y="1427"/>
                  </a:lnTo>
                  <a:lnTo>
                    <a:pt x="1554" y="1428"/>
                  </a:lnTo>
                  <a:lnTo>
                    <a:pt x="1553" y="1428"/>
                  </a:lnTo>
                  <a:lnTo>
                    <a:pt x="1551" y="1430"/>
                  </a:lnTo>
                  <a:lnTo>
                    <a:pt x="1550" y="1431"/>
                  </a:lnTo>
                  <a:lnTo>
                    <a:pt x="1548" y="1433"/>
                  </a:lnTo>
                  <a:lnTo>
                    <a:pt x="1545" y="1433"/>
                  </a:lnTo>
                  <a:lnTo>
                    <a:pt x="1545" y="1434"/>
                  </a:lnTo>
                  <a:lnTo>
                    <a:pt x="1543" y="1434"/>
                  </a:lnTo>
                  <a:lnTo>
                    <a:pt x="1542" y="1436"/>
                  </a:lnTo>
                  <a:lnTo>
                    <a:pt x="1540" y="1436"/>
                  </a:lnTo>
                  <a:lnTo>
                    <a:pt x="1537" y="1439"/>
                  </a:lnTo>
                  <a:lnTo>
                    <a:pt x="1536" y="1439"/>
                  </a:lnTo>
                  <a:lnTo>
                    <a:pt x="1534" y="1439"/>
                  </a:lnTo>
                  <a:lnTo>
                    <a:pt x="1533" y="1440"/>
                  </a:lnTo>
                  <a:lnTo>
                    <a:pt x="1533" y="1440"/>
                  </a:lnTo>
                  <a:lnTo>
                    <a:pt x="1533" y="1439"/>
                  </a:lnTo>
                  <a:lnTo>
                    <a:pt x="1531" y="1439"/>
                  </a:lnTo>
                  <a:lnTo>
                    <a:pt x="1530" y="1439"/>
                  </a:lnTo>
                  <a:lnTo>
                    <a:pt x="1530" y="1437"/>
                  </a:lnTo>
                  <a:lnTo>
                    <a:pt x="1530" y="1437"/>
                  </a:lnTo>
                  <a:lnTo>
                    <a:pt x="1530" y="1437"/>
                  </a:lnTo>
                  <a:lnTo>
                    <a:pt x="1530" y="1439"/>
                  </a:lnTo>
                  <a:lnTo>
                    <a:pt x="1530" y="1440"/>
                  </a:lnTo>
                  <a:lnTo>
                    <a:pt x="1528" y="1440"/>
                  </a:lnTo>
                  <a:lnTo>
                    <a:pt x="1528" y="1440"/>
                  </a:lnTo>
                  <a:lnTo>
                    <a:pt x="1527" y="1439"/>
                  </a:lnTo>
                  <a:lnTo>
                    <a:pt x="1525" y="1439"/>
                  </a:lnTo>
                  <a:lnTo>
                    <a:pt x="1525" y="1439"/>
                  </a:lnTo>
                  <a:lnTo>
                    <a:pt x="1527" y="1439"/>
                  </a:lnTo>
                  <a:lnTo>
                    <a:pt x="1527" y="1439"/>
                  </a:lnTo>
                  <a:lnTo>
                    <a:pt x="1527" y="1440"/>
                  </a:lnTo>
                  <a:lnTo>
                    <a:pt x="1527" y="1440"/>
                  </a:lnTo>
                  <a:lnTo>
                    <a:pt x="1527" y="1442"/>
                  </a:lnTo>
                  <a:lnTo>
                    <a:pt x="1525" y="1442"/>
                  </a:lnTo>
                  <a:lnTo>
                    <a:pt x="1524" y="1442"/>
                  </a:lnTo>
                  <a:lnTo>
                    <a:pt x="1524" y="1442"/>
                  </a:lnTo>
                  <a:lnTo>
                    <a:pt x="1525" y="1442"/>
                  </a:lnTo>
                  <a:lnTo>
                    <a:pt x="1527" y="1442"/>
                  </a:lnTo>
                  <a:lnTo>
                    <a:pt x="1527" y="1444"/>
                  </a:lnTo>
                  <a:lnTo>
                    <a:pt x="1527" y="1444"/>
                  </a:lnTo>
                  <a:lnTo>
                    <a:pt x="1527" y="1445"/>
                  </a:lnTo>
                  <a:lnTo>
                    <a:pt x="1525" y="1445"/>
                  </a:lnTo>
                  <a:lnTo>
                    <a:pt x="1525" y="1445"/>
                  </a:lnTo>
                  <a:lnTo>
                    <a:pt x="1525" y="1447"/>
                  </a:lnTo>
                  <a:lnTo>
                    <a:pt x="1525" y="1447"/>
                  </a:lnTo>
                  <a:lnTo>
                    <a:pt x="1525" y="1447"/>
                  </a:lnTo>
                  <a:lnTo>
                    <a:pt x="1524" y="1447"/>
                  </a:lnTo>
                  <a:lnTo>
                    <a:pt x="1519" y="1442"/>
                  </a:lnTo>
                  <a:lnTo>
                    <a:pt x="1521" y="1444"/>
                  </a:lnTo>
                  <a:lnTo>
                    <a:pt x="1524" y="1448"/>
                  </a:lnTo>
                  <a:lnTo>
                    <a:pt x="1525" y="1448"/>
                  </a:lnTo>
                  <a:lnTo>
                    <a:pt x="1525" y="1450"/>
                  </a:lnTo>
                  <a:lnTo>
                    <a:pt x="1524" y="1450"/>
                  </a:lnTo>
                  <a:lnTo>
                    <a:pt x="1524" y="1451"/>
                  </a:lnTo>
                  <a:lnTo>
                    <a:pt x="1522" y="1451"/>
                  </a:lnTo>
                  <a:lnTo>
                    <a:pt x="1521" y="1450"/>
                  </a:lnTo>
                  <a:lnTo>
                    <a:pt x="1518" y="1445"/>
                  </a:lnTo>
                  <a:lnTo>
                    <a:pt x="1516" y="1445"/>
                  </a:lnTo>
                  <a:lnTo>
                    <a:pt x="1519" y="1450"/>
                  </a:lnTo>
                  <a:lnTo>
                    <a:pt x="1519" y="1450"/>
                  </a:lnTo>
                  <a:lnTo>
                    <a:pt x="1521" y="1451"/>
                  </a:lnTo>
                  <a:lnTo>
                    <a:pt x="1521" y="1453"/>
                  </a:lnTo>
                  <a:lnTo>
                    <a:pt x="1519" y="1453"/>
                  </a:lnTo>
                  <a:lnTo>
                    <a:pt x="1512" y="1456"/>
                  </a:lnTo>
                  <a:lnTo>
                    <a:pt x="1510" y="1459"/>
                  </a:lnTo>
                  <a:lnTo>
                    <a:pt x="1510" y="1460"/>
                  </a:lnTo>
                  <a:lnTo>
                    <a:pt x="1508" y="1462"/>
                  </a:lnTo>
                  <a:lnTo>
                    <a:pt x="1507" y="1462"/>
                  </a:lnTo>
                  <a:lnTo>
                    <a:pt x="1504" y="1463"/>
                  </a:lnTo>
                  <a:lnTo>
                    <a:pt x="1502" y="1463"/>
                  </a:lnTo>
                  <a:lnTo>
                    <a:pt x="1504" y="1460"/>
                  </a:lnTo>
                  <a:lnTo>
                    <a:pt x="1504" y="1460"/>
                  </a:lnTo>
                  <a:lnTo>
                    <a:pt x="1504" y="1456"/>
                  </a:lnTo>
                  <a:lnTo>
                    <a:pt x="1504" y="1450"/>
                  </a:lnTo>
                  <a:lnTo>
                    <a:pt x="1504" y="1448"/>
                  </a:lnTo>
                  <a:lnTo>
                    <a:pt x="1505" y="1447"/>
                  </a:lnTo>
                  <a:lnTo>
                    <a:pt x="1507" y="1447"/>
                  </a:lnTo>
                  <a:lnTo>
                    <a:pt x="1507" y="1447"/>
                  </a:lnTo>
                  <a:lnTo>
                    <a:pt x="1507" y="1445"/>
                  </a:lnTo>
                  <a:lnTo>
                    <a:pt x="1505" y="1445"/>
                  </a:lnTo>
                  <a:lnTo>
                    <a:pt x="1505" y="1444"/>
                  </a:lnTo>
                  <a:lnTo>
                    <a:pt x="1504" y="1444"/>
                  </a:lnTo>
                  <a:lnTo>
                    <a:pt x="1502" y="1442"/>
                  </a:lnTo>
                  <a:lnTo>
                    <a:pt x="1502" y="1442"/>
                  </a:lnTo>
                  <a:lnTo>
                    <a:pt x="1501" y="1444"/>
                  </a:lnTo>
                  <a:lnTo>
                    <a:pt x="1501" y="1442"/>
                  </a:lnTo>
                  <a:lnTo>
                    <a:pt x="1501" y="1442"/>
                  </a:lnTo>
                  <a:lnTo>
                    <a:pt x="1499" y="1440"/>
                  </a:lnTo>
                  <a:lnTo>
                    <a:pt x="1498" y="1440"/>
                  </a:lnTo>
                  <a:lnTo>
                    <a:pt x="1496" y="1439"/>
                  </a:lnTo>
                  <a:lnTo>
                    <a:pt x="1492" y="1437"/>
                  </a:lnTo>
                  <a:lnTo>
                    <a:pt x="1492" y="1437"/>
                  </a:lnTo>
                  <a:lnTo>
                    <a:pt x="1492" y="1437"/>
                  </a:lnTo>
                  <a:lnTo>
                    <a:pt x="1492" y="1437"/>
                  </a:lnTo>
                  <a:lnTo>
                    <a:pt x="1489" y="1439"/>
                  </a:lnTo>
                  <a:lnTo>
                    <a:pt x="1489" y="1439"/>
                  </a:lnTo>
                  <a:lnTo>
                    <a:pt x="1487" y="1437"/>
                  </a:lnTo>
                  <a:lnTo>
                    <a:pt x="1487" y="1437"/>
                  </a:lnTo>
                  <a:lnTo>
                    <a:pt x="1489" y="1436"/>
                  </a:lnTo>
                  <a:lnTo>
                    <a:pt x="1489" y="1436"/>
                  </a:lnTo>
                  <a:lnTo>
                    <a:pt x="1490" y="1434"/>
                  </a:lnTo>
                  <a:lnTo>
                    <a:pt x="1489" y="1431"/>
                  </a:lnTo>
                  <a:lnTo>
                    <a:pt x="1489" y="1431"/>
                  </a:lnTo>
                  <a:lnTo>
                    <a:pt x="1487" y="1431"/>
                  </a:lnTo>
                  <a:lnTo>
                    <a:pt x="1487" y="1431"/>
                  </a:lnTo>
                  <a:lnTo>
                    <a:pt x="1486" y="1433"/>
                  </a:lnTo>
                  <a:lnTo>
                    <a:pt x="1486" y="1434"/>
                  </a:lnTo>
                  <a:lnTo>
                    <a:pt x="1484" y="1434"/>
                  </a:lnTo>
                  <a:lnTo>
                    <a:pt x="1483" y="1434"/>
                  </a:lnTo>
                  <a:lnTo>
                    <a:pt x="1483" y="1431"/>
                  </a:lnTo>
                  <a:lnTo>
                    <a:pt x="1483" y="1430"/>
                  </a:lnTo>
                  <a:lnTo>
                    <a:pt x="1483" y="1428"/>
                  </a:lnTo>
                  <a:lnTo>
                    <a:pt x="1483" y="1427"/>
                  </a:lnTo>
                  <a:lnTo>
                    <a:pt x="1481" y="1425"/>
                  </a:lnTo>
                  <a:lnTo>
                    <a:pt x="1481" y="1424"/>
                  </a:lnTo>
                  <a:lnTo>
                    <a:pt x="1480" y="1422"/>
                  </a:lnTo>
                  <a:lnTo>
                    <a:pt x="1480" y="1424"/>
                  </a:lnTo>
                  <a:lnTo>
                    <a:pt x="1480" y="1424"/>
                  </a:lnTo>
                  <a:lnTo>
                    <a:pt x="1480" y="1424"/>
                  </a:lnTo>
                  <a:lnTo>
                    <a:pt x="1480" y="1424"/>
                  </a:lnTo>
                  <a:lnTo>
                    <a:pt x="1478" y="1422"/>
                  </a:lnTo>
                  <a:lnTo>
                    <a:pt x="1478" y="1421"/>
                  </a:lnTo>
                  <a:lnTo>
                    <a:pt x="1477" y="1418"/>
                  </a:lnTo>
                  <a:lnTo>
                    <a:pt x="1477" y="1418"/>
                  </a:lnTo>
                  <a:lnTo>
                    <a:pt x="1475" y="1418"/>
                  </a:lnTo>
                  <a:lnTo>
                    <a:pt x="1475" y="1419"/>
                  </a:lnTo>
                  <a:lnTo>
                    <a:pt x="1474" y="1418"/>
                  </a:lnTo>
                  <a:lnTo>
                    <a:pt x="1474" y="1418"/>
                  </a:lnTo>
                  <a:lnTo>
                    <a:pt x="1472" y="1415"/>
                  </a:lnTo>
                  <a:lnTo>
                    <a:pt x="1472" y="1416"/>
                  </a:lnTo>
                  <a:lnTo>
                    <a:pt x="1472" y="1416"/>
                  </a:lnTo>
                  <a:lnTo>
                    <a:pt x="1471" y="1415"/>
                  </a:lnTo>
                  <a:lnTo>
                    <a:pt x="1469" y="1413"/>
                  </a:lnTo>
                  <a:lnTo>
                    <a:pt x="1467" y="1413"/>
                  </a:lnTo>
                  <a:lnTo>
                    <a:pt x="1467" y="1413"/>
                  </a:lnTo>
                  <a:lnTo>
                    <a:pt x="1466" y="1412"/>
                  </a:lnTo>
                  <a:lnTo>
                    <a:pt x="1466" y="1412"/>
                  </a:lnTo>
                  <a:lnTo>
                    <a:pt x="1461" y="1412"/>
                  </a:lnTo>
                  <a:lnTo>
                    <a:pt x="1457" y="1412"/>
                  </a:lnTo>
                  <a:lnTo>
                    <a:pt x="1455" y="1412"/>
                  </a:lnTo>
                  <a:lnTo>
                    <a:pt x="1455" y="1412"/>
                  </a:lnTo>
                  <a:lnTo>
                    <a:pt x="1455" y="1412"/>
                  </a:lnTo>
                  <a:lnTo>
                    <a:pt x="1455" y="1410"/>
                  </a:lnTo>
                  <a:lnTo>
                    <a:pt x="1455" y="1407"/>
                  </a:lnTo>
                  <a:lnTo>
                    <a:pt x="1455" y="1406"/>
                  </a:lnTo>
                  <a:lnTo>
                    <a:pt x="1455" y="1404"/>
                  </a:lnTo>
                  <a:lnTo>
                    <a:pt x="1455" y="1402"/>
                  </a:lnTo>
                  <a:lnTo>
                    <a:pt x="1455" y="1402"/>
                  </a:lnTo>
                  <a:lnTo>
                    <a:pt x="1455" y="1402"/>
                  </a:lnTo>
                  <a:lnTo>
                    <a:pt x="1452" y="1401"/>
                  </a:lnTo>
                  <a:lnTo>
                    <a:pt x="1452" y="1401"/>
                  </a:lnTo>
                  <a:lnTo>
                    <a:pt x="1451" y="1401"/>
                  </a:lnTo>
                  <a:lnTo>
                    <a:pt x="1448" y="1401"/>
                  </a:lnTo>
                  <a:lnTo>
                    <a:pt x="1446" y="1402"/>
                  </a:lnTo>
                  <a:lnTo>
                    <a:pt x="1445" y="1402"/>
                  </a:lnTo>
                  <a:lnTo>
                    <a:pt x="1445" y="1404"/>
                  </a:lnTo>
                  <a:lnTo>
                    <a:pt x="1445" y="1406"/>
                  </a:lnTo>
                  <a:lnTo>
                    <a:pt x="1445" y="1407"/>
                  </a:lnTo>
                  <a:lnTo>
                    <a:pt x="1445" y="1410"/>
                  </a:lnTo>
                  <a:lnTo>
                    <a:pt x="1443" y="1412"/>
                  </a:lnTo>
                  <a:lnTo>
                    <a:pt x="1445" y="1416"/>
                  </a:lnTo>
                  <a:lnTo>
                    <a:pt x="1445" y="1418"/>
                  </a:lnTo>
                  <a:lnTo>
                    <a:pt x="1443" y="1419"/>
                  </a:lnTo>
                  <a:lnTo>
                    <a:pt x="1442" y="1421"/>
                  </a:lnTo>
                  <a:lnTo>
                    <a:pt x="1442" y="1424"/>
                  </a:lnTo>
                  <a:lnTo>
                    <a:pt x="1440" y="1424"/>
                  </a:lnTo>
                  <a:lnTo>
                    <a:pt x="1440" y="1427"/>
                  </a:lnTo>
                  <a:lnTo>
                    <a:pt x="1439" y="1430"/>
                  </a:lnTo>
                  <a:lnTo>
                    <a:pt x="1439" y="1431"/>
                  </a:lnTo>
                  <a:lnTo>
                    <a:pt x="1439" y="1434"/>
                  </a:lnTo>
                  <a:lnTo>
                    <a:pt x="1436" y="1437"/>
                  </a:lnTo>
                  <a:lnTo>
                    <a:pt x="1436" y="1440"/>
                  </a:lnTo>
                  <a:lnTo>
                    <a:pt x="1434" y="1440"/>
                  </a:lnTo>
                  <a:lnTo>
                    <a:pt x="1434" y="1442"/>
                  </a:lnTo>
                  <a:lnTo>
                    <a:pt x="1434" y="1444"/>
                  </a:lnTo>
                  <a:lnTo>
                    <a:pt x="1434" y="1447"/>
                  </a:lnTo>
                  <a:lnTo>
                    <a:pt x="1434" y="1448"/>
                  </a:lnTo>
                  <a:lnTo>
                    <a:pt x="1434" y="1450"/>
                  </a:lnTo>
                  <a:lnTo>
                    <a:pt x="1436" y="1453"/>
                  </a:lnTo>
                  <a:lnTo>
                    <a:pt x="1436" y="1453"/>
                  </a:lnTo>
                  <a:lnTo>
                    <a:pt x="1436" y="1454"/>
                  </a:lnTo>
                  <a:lnTo>
                    <a:pt x="1436" y="1454"/>
                  </a:lnTo>
                  <a:lnTo>
                    <a:pt x="1437" y="1456"/>
                  </a:lnTo>
                  <a:lnTo>
                    <a:pt x="1440" y="1454"/>
                  </a:lnTo>
                  <a:lnTo>
                    <a:pt x="1442" y="1454"/>
                  </a:lnTo>
                  <a:lnTo>
                    <a:pt x="1443" y="1456"/>
                  </a:lnTo>
                  <a:lnTo>
                    <a:pt x="1443" y="1456"/>
                  </a:lnTo>
                  <a:lnTo>
                    <a:pt x="1443" y="1462"/>
                  </a:lnTo>
                  <a:lnTo>
                    <a:pt x="1445" y="1463"/>
                  </a:lnTo>
                  <a:lnTo>
                    <a:pt x="1445" y="1463"/>
                  </a:lnTo>
                  <a:lnTo>
                    <a:pt x="1446" y="1465"/>
                  </a:lnTo>
                  <a:lnTo>
                    <a:pt x="1446" y="1465"/>
                  </a:lnTo>
                  <a:lnTo>
                    <a:pt x="1446" y="1465"/>
                  </a:lnTo>
                  <a:lnTo>
                    <a:pt x="1446" y="1463"/>
                  </a:lnTo>
                  <a:lnTo>
                    <a:pt x="1448" y="1465"/>
                  </a:lnTo>
                  <a:lnTo>
                    <a:pt x="1448" y="1466"/>
                  </a:lnTo>
                  <a:lnTo>
                    <a:pt x="1449" y="1477"/>
                  </a:lnTo>
                  <a:lnTo>
                    <a:pt x="1451" y="1478"/>
                  </a:lnTo>
                  <a:lnTo>
                    <a:pt x="1451" y="1480"/>
                  </a:lnTo>
                  <a:lnTo>
                    <a:pt x="1449" y="1478"/>
                  </a:lnTo>
                  <a:lnTo>
                    <a:pt x="1449" y="1477"/>
                  </a:lnTo>
                  <a:lnTo>
                    <a:pt x="1449" y="1475"/>
                  </a:lnTo>
                  <a:lnTo>
                    <a:pt x="1448" y="1475"/>
                  </a:lnTo>
                  <a:lnTo>
                    <a:pt x="1448" y="1475"/>
                  </a:lnTo>
                  <a:lnTo>
                    <a:pt x="1448" y="1475"/>
                  </a:lnTo>
                  <a:lnTo>
                    <a:pt x="1448" y="1474"/>
                  </a:lnTo>
                  <a:lnTo>
                    <a:pt x="1448" y="1474"/>
                  </a:lnTo>
                  <a:lnTo>
                    <a:pt x="1448" y="1472"/>
                  </a:lnTo>
                  <a:lnTo>
                    <a:pt x="1446" y="1474"/>
                  </a:lnTo>
                  <a:lnTo>
                    <a:pt x="1446" y="1475"/>
                  </a:lnTo>
                  <a:lnTo>
                    <a:pt x="1446" y="1477"/>
                  </a:lnTo>
                  <a:lnTo>
                    <a:pt x="1449" y="1478"/>
                  </a:lnTo>
                  <a:lnTo>
                    <a:pt x="1449" y="1480"/>
                  </a:lnTo>
                  <a:lnTo>
                    <a:pt x="1451" y="1480"/>
                  </a:lnTo>
                  <a:lnTo>
                    <a:pt x="1451" y="1480"/>
                  </a:lnTo>
                  <a:lnTo>
                    <a:pt x="1452" y="1481"/>
                  </a:lnTo>
                  <a:lnTo>
                    <a:pt x="1454" y="1483"/>
                  </a:lnTo>
                  <a:lnTo>
                    <a:pt x="1457" y="1484"/>
                  </a:lnTo>
                  <a:lnTo>
                    <a:pt x="1458" y="1484"/>
                  </a:lnTo>
                  <a:lnTo>
                    <a:pt x="1460" y="1483"/>
                  </a:lnTo>
                  <a:lnTo>
                    <a:pt x="1461" y="1483"/>
                  </a:lnTo>
                  <a:lnTo>
                    <a:pt x="1463" y="1484"/>
                  </a:lnTo>
                  <a:lnTo>
                    <a:pt x="1464" y="1486"/>
                  </a:lnTo>
                  <a:lnTo>
                    <a:pt x="1466" y="1489"/>
                  </a:lnTo>
                  <a:lnTo>
                    <a:pt x="1471" y="1492"/>
                  </a:lnTo>
                  <a:lnTo>
                    <a:pt x="1472" y="1492"/>
                  </a:lnTo>
                  <a:lnTo>
                    <a:pt x="1474" y="1492"/>
                  </a:lnTo>
                  <a:lnTo>
                    <a:pt x="1475" y="1497"/>
                  </a:lnTo>
                  <a:lnTo>
                    <a:pt x="1478" y="1500"/>
                  </a:lnTo>
                  <a:lnTo>
                    <a:pt x="1480" y="1500"/>
                  </a:lnTo>
                  <a:lnTo>
                    <a:pt x="1481" y="1501"/>
                  </a:lnTo>
                  <a:lnTo>
                    <a:pt x="1483" y="1503"/>
                  </a:lnTo>
                  <a:lnTo>
                    <a:pt x="1483" y="1504"/>
                  </a:lnTo>
                  <a:lnTo>
                    <a:pt x="1486" y="1509"/>
                  </a:lnTo>
                  <a:lnTo>
                    <a:pt x="1487" y="1512"/>
                  </a:lnTo>
                  <a:lnTo>
                    <a:pt x="1487" y="1515"/>
                  </a:lnTo>
                  <a:lnTo>
                    <a:pt x="1486" y="1519"/>
                  </a:lnTo>
                  <a:lnTo>
                    <a:pt x="1486" y="1522"/>
                  </a:lnTo>
                  <a:lnTo>
                    <a:pt x="1486" y="1524"/>
                  </a:lnTo>
                  <a:lnTo>
                    <a:pt x="1487" y="1525"/>
                  </a:lnTo>
                  <a:lnTo>
                    <a:pt x="1486" y="1527"/>
                  </a:lnTo>
                  <a:lnTo>
                    <a:pt x="1486" y="1528"/>
                  </a:lnTo>
                  <a:lnTo>
                    <a:pt x="1486" y="1533"/>
                  </a:lnTo>
                  <a:lnTo>
                    <a:pt x="1487" y="1533"/>
                  </a:lnTo>
                  <a:lnTo>
                    <a:pt x="1487" y="1534"/>
                  </a:lnTo>
                  <a:lnTo>
                    <a:pt x="1490" y="1536"/>
                  </a:lnTo>
                  <a:lnTo>
                    <a:pt x="1492" y="1537"/>
                  </a:lnTo>
                  <a:lnTo>
                    <a:pt x="1493" y="1540"/>
                  </a:lnTo>
                  <a:lnTo>
                    <a:pt x="1496" y="1546"/>
                  </a:lnTo>
                  <a:lnTo>
                    <a:pt x="1496" y="1549"/>
                  </a:lnTo>
                  <a:lnTo>
                    <a:pt x="1496" y="1551"/>
                  </a:lnTo>
                  <a:lnTo>
                    <a:pt x="1496" y="1551"/>
                  </a:lnTo>
                  <a:lnTo>
                    <a:pt x="1495" y="1551"/>
                  </a:lnTo>
                  <a:lnTo>
                    <a:pt x="1495" y="1551"/>
                  </a:lnTo>
                  <a:lnTo>
                    <a:pt x="1495" y="1551"/>
                  </a:lnTo>
                  <a:lnTo>
                    <a:pt x="1495" y="1549"/>
                  </a:lnTo>
                  <a:lnTo>
                    <a:pt x="1495" y="1549"/>
                  </a:lnTo>
                  <a:lnTo>
                    <a:pt x="1493" y="1548"/>
                  </a:lnTo>
                  <a:lnTo>
                    <a:pt x="1493" y="1548"/>
                  </a:lnTo>
                  <a:lnTo>
                    <a:pt x="1493" y="1549"/>
                  </a:lnTo>
                  <a:lnTo>
                    <a:pt x="1493" y="1549"/>
                  </a:lnTo>
                  <a:lnTo>
                    <a:pt x="1492" y="1551"/>
                  </a:lnTo>
                  <a:lnTo>
                    <a:pt x="1492" y="1549"/>
                  </a:lnTo>
                  <a:lnTo>
                    <a:pt x="1490" y="1551"/>
                  </a:lnTo>
                  <a:lnTo>
                    <a:pt x="1487" y="1551"/>
                  </a:lnTo>
                  <a:lnTo>
                    <a:pt x="1487" y="1552"/>
                  </a:lnTo>
                  <a:lnTo>
                    <a:pt x="1486" y="1551"/>
                  </a:lnTo>
                  <a:lnTo>
                    <a:pt x="1486" y="1549"/>
                  </a:lnTo>
                  <a:lnTo>
                    <a:pt x="1486" y="1549"/>
                  </a:lnTo>
                  <a:lnTo>
                    <a:pt x="1480" y="1546"/>
                  </a:lnTo>
                  <a:lnTo>
                    <a:pt x="1478" y="1545"/>
                  </a:lnTo>
                  <a:lnTo>
                    <a:pt x="1475" y="1543"/>
                  </a:lnTo>
                  <a:lnTo>
                    <a:pt x="1471" y="1540"/>
                  </a:lnTo>
                  <a:lnTo>
                    <a:pt x="1467" y="1537"/>
                  </a:lnTo>
                  <a:lnTo>
                    <a:pt x="1466" y="1536"/>
                  </a:lnTo>
                  <a:lnTo>
                    <a:pt x="1463" y="1536"/>
                  </a:lnTo>
                  <a:lnTo>
                    <a:pt x="1461" y="1534"/>
                  </a:lnTo>
                  <a:lnTo>
                    <a:pt x="1461" y="1533"/>
                  </a:lnTo>
                  <a:lnTo>
                    <a:pt x="1460" y="1533"/>
                  </a:lnTo>
                  <a:lnTo>
                    <a:pt x="1461" y="1531"/>
                  </a:lnTo>
                  <a:lnTo>
                    <a:pt x="1460" y="1530"/>
                  </a:lnTo>
                  <a:lnTo>
                    <a:pt x="1460" y="1528"/>
                  </a:lnTo>
                  <a:lnTo>
                    <a:pt x="1458" y="1525"/>
                  </a:lnTo>
                  <a:lnTo>
                    <a:pt x="1457" y="1524"/>
                  </a:lnTo>
                  <a:lnTo>
                    <a:pt x="1455" y="1522"/>
                  </a:lnTo>
                  <a:lnTo>
                    <a:pt x="1454" y="1521"/>
                  </a:lnTo>
                  <a:lnTo>
                    <a:pt x="1452" y="1519"/>
                  </a:lnTo>
                  <a:lnTo>
                    <a:pt x="1454" y="1519"/>
                  </a:lnTo>
                  <a:lnTo>
                    <a:pt x="1454" y="1519"/>
                  </a:lnTo>
                  <a:lnTo>
                    <a:pt x="1454" y="1518"/>
                  </a:lnTo>
                  <a:lnTo>
                    <a:pt x="1452" y="1516"/>
                  </a:lnTo>
                  <a:lnTo>
                    <a:pt x="1452" y="1515"/>
                  </a:lnTo>
                  <a:lnTo>
                    <a:pt x="1452" y="1512"/>
                  </a:lnTo>
                  <a:lnTo>
                    <a:pt x="1449" y="1506"/>
                  </a:lnTo>
                  <a:lnTo>
                    <a:pt x="1449" y="1500"/>
                  </a:lnTo>
                  <a:lnTo>
                    <a:pt x="1449" y="1498"/>
                  </a:lnTo>
                  <a:lnTo>
                    <a:pt x="1448" y="1493"/>
                  </a:lnTo>
                  <a:lnTo>
                    <a:pt x="1448" y="1492"/>
                  </a:lnTo>
                  <a:lnTo>
                    <a:pt x="1446" y="1490"/>
                  </a:lnTo>
                  <a:lnTo>
                    <a:pt x="1446" y="1489"/>
                  </a:lnTo>
                  <a:lnTo>
                    <a:pt x="1443" y="1486"/>
                  </a:lnTo>
                  <a:lnTo>
                    <a:pt x="1440" y="1484"/>
                  </a:lnTo>
                  <a:lnTo>
                    <a:pt x="1440" y="1481"/>
                  </a:lnTo>
                  <a:lnTo>
                    <a:pt x="1440" y="1480"/>
                  </a:lnTo>
                  <a:lnTo>
                    <a:pt x="1439" y="1480"/>
                  </a:lnTo>
                  <a:lnTo>
                    <a:pt x="1439" y="1480"/>
                  </a:lnTo>
                  <a:lnTo>
                    <a:pt x="1439" y="1478"/>
                  </a:lnTo>
                  <a:lnTo>
                    <a:pt x="1439" y="1478"/>
                  </a:lnTo>
                  <a:lnTo>
                    <a:pt x="1437" y="1478"/>
                  </a:lnTo>
                  <a:lnTo>
                    <a:pt x="1436" y="1478"/>
                  </a:lnTo>
                  <a:lnTo>
                    <a:pt x="1436" y="1475"/>
                  </a:lnTo>
                  <a:lnTo>
                    <a:pt x="1436" y="1475"/>
                  </a:lnTo>
                  <a:lnTo>
                    <a:pt x="1434" y="1474"/>
                  </a:lnTo>
                  <a:lnTo>
                    <a:pt x="1433" y="1474"/>
                  </a:lnTo>
                  <a:lnTo>
                    <a:pt x="1433" y="1472"/>
                  </a:lnTo>
                  <a:lnTo>
                    <a:pt x="1433" y="1471"/>
                  </a:lnTo>
                  <a:lnTo>
                    <a:pt x="1431" y="1471"/>
                  </a:lnTo>
                  <a:lnTo>
                    <a:pt x="1431" y="1469"/>
                  </a:lnTo>
                  <a:lnTo>
                    <a:pt x="1429" y="1469"/>
                  </a:lnTo>
                  <a:lnTo>
                    <a:pt x="1428" y="1466"/>
                  </a:lnTo>
                  <a:lnTo>
                    <a:pt x="1428" y="1466"/>
                  </a:lnTo>
                  <a:lnTo>
                    <a:pt x="1426" y="1466"/>
                  </a:lnTo>
                  <a:lnTo>
                    <a:pt x="1426" y="1466"/>
                  </a:lnTo>
                  <a:lnTo>
                    <a:pt x="1425" y="1466"/>
                  </a:lnTo>
                  <a:lnTo>
                    <a:pt x="1425" y="1468"/>
                  </a:lnTo>
                  <a:lnTo>
                    <a:pt x="1423" y="1468"/>
                  </a:lnTo>
                  <a:lnTo>
                    <a:pt x="1423" y="1468"/>
                  </a:lnTo>
                  <a:lnTo>
                    <a:pt x="1422" y="1465"/>
                  </a:lnTo>
                  <a:lnTo>
                    <a:pt x="1422" y="1463"/>
                  </a:lnTo>
                  <a:lnTo>
                    <a:pt x="1422" y="1460"/>
                  </a:lnTo>
                  <a:lnTo>
                    <a:pt x="1423" y="1459"/>
                  </a:lnTo>
                  <a:lnTo>
                    <a:pt x="1425" y="1454"/>
                  </a:lnTo>
                  <a:lnTo>
                    <a:pt x="1425" y="1451"/>
                  </a:lnTo>
                  <a:lnTo>
                    <a:pt x="1425" y="1451"/>
                  </a:lnTo>
                  <a:lnTo>
                    <a:pt x="1426" y="1447"/>
                  </a:lnTo>
                  <a:lnTo>
                    <a:pt x="1428" y="1444"/>
                  </a:lnTo>
                  <a:lnTo>
                    <a:pt x="1428" y="1444"/>
                  </a:lnTo>
                  <a:lnTo>
                    <a:pt x="1426" y="1445"/>
                  </a:lnTo>
                  <a:lnTo>
                    <a:pt x="1426" y="1444"/>
                  </a:lnTo>
                  <a:lnTo>
                    <a:pt x="1426" y="1444"/>
                  </a:lnTo>
                  <a:lnTo>
                    <a:pt x="1426" y="1440"/>
                  </a:lnTo>
                  <a:lnTo>
                    <a:pt x="1425" y="1437"/>
                  </a:lnTo>
                  <a:lnTo>
                    <a:pt x="1426" y="1436"/>
                  </a:lnTo>
                  <a:lnTo>
                    <a:pt x="1426" y="1436"/>
                  </a:lnTo>
                  <a:lnTo>
                    <a:pt x="1426" y="1434"/>
                  </a:lnTo>
                  <a:lnTo>
                    <a:pt x="1428" y="1433"/>
                  </a:lnTo>
                  <a:lnTo>
                    <a:pt x="1428" y="1431"/>
                  </a:lnTo>
                  <a:lnTo>
                    <a:pt x="1429" y="1430"/>
                  </a:lnTo>
                  <a:lnTo>
                    <a:pt x="1428" y="1428"/>
                  </a:lnTo>
                  <a:lnTo>
                    <a:pt x="1428" y="1427"/>
                  </a:lnTo>
                  <a:lnTo>
                    <a:pt x="1429" y="1427"/>
                  </a:lnTo>
                  <a:lnTo>
                    <a:pt x="1429" y="1425"/>
                  </a:lnTo>
                  <a:lnTo>
                    <a:pt x="1429" y="1424"/>
                  </a:lnTo>
                  <a:lnTo>
                    <a:pt x="1431" y="1424"/>
                  </a:lnTo>
                  <a:lnTo>
                    <a:pt x="1429" y="1424"/>
                  </a:lnTo>
                  <a:lnTo>
                    <a:pt x="1429" y="1422"/>
                  </a:lnTo>
                  <a:lnTo>
                    <a:pt x="1428" y="1424"/>
                  </a:lnTo>
                  <a:lnTo>
                    <a:pt x="1428" y="1424"/>
                  </a:lnTo>
                  <a:lnTo>
                    <a:pt x="1428" y="1422"/>
                  </a:lnTo>
                  <a:lnTo>
                    <a:pt x="1428" y="1422"/>
                  </a:lnTo>
                  <a:lnTo>
                    <a:pt x="1428" y="1421"/>
                  </a:lnTo>
                  <a:lnTo>
                    <a:pt x="1428" y="1421"/>
                  </a:lnTo>
                  <a:lnTo>
                    <a:pt x="1428" y="1419"/>
                  </a:lnTo>
                  <a:lnTo>
                    <a:pt x="1428" y="1419"/>
                  </a:lnTo>
                  <a:lnTo>
                    <a:pt x="1428" y="1418"/>
                  </a:lnTo>
                  <a:lnTo>
                    <a:pt x="1428" y="1418"/>
                  </a:lnTo>
                  <a:lnTo>
                    <a:pt x="1426" y="1418"/>
                  </a:lnTo>
                  <a:lnTo>
                    <a:pt x="1428" y="1416"/>
                  </a:lnTo>
                  <a:lnTo>
                    <a:pt x="1428" y="1416"/>
                  </a:lnTo>
                  <a:lnTo>
                    <a:pt x="1428" y="1415"/>
                  </a:lnTo>
                  <a:lnTo>
                    <a:pt x="1428" y="1413"/>
                  </a:lnTo>
                  <a:lnTo>
                    <a:pt x="1428" y="1412"/>
                  </a:lnTo>
                  <a:lnTo>
                    <a:pt x="1428" y="1410"/>
                  </a:lnTo>
                  <a:lnTo>
                    <a:pt x="1428" y="1410"/>
                  </a:lnTo>
                  <a:lnTo>
                    <a:pt x="1426" y="1407"/>
                  </a:lnTo>
                  <a:lnTo>
                    <a:pt x="1426" y="1406"/>
                  </a:lnTo>
                  <a:lnTo>
                    <a:pt x="1425" y="1404"/>
                  </a:lnTo>
                  <a:lnTo>
                    <a:pt x="1425" y="1401"/>
                  </a:lnTo>
                  <a:lnTo>
                    <a:pt x="1422" y="1398"/>
                  </a:lnTo>
                  <a:lnTo>
                    <a:pt x="1423" y="1396"/>
                  </a:lnTo>
                  <a:lnTo>
                    <a:pt x="1422" y="1396"/>
                  </a:lnTo>
                  <a:lnTo>
                    <a:pt x="1422" y="1395"/>
                  </a:lnTo>
                  <a:lnTo>
                    <a:pt x="1422" y="1399"/>
                  </a:lnTo>
                  <a:lnTo>
                    <a:pt x="1420" y="1398"/>
                  </a:lnTo>
                  <a:lnTo>
                    <a:pt x="1420" y="1396"/>
                  </a:lnTo>
                  <a:lnTo>
                    <a:pt x="1420" y="1395"/>
                  </a:lnTo>
                  <a:lnTo>
                    <a:pt x="1420" y="1393"/>
                  </a:lnTo>
                  <a:lnTo>
                    <a:pt x="1419" y="1390"/>
                  </a:lnTo>
                  <a:lnTo>
                    <a:pt x="1419" y="1389"/>
                  </a:lnTo>
                  <a:lnTo>
                    <a:pt x="1419" y="1387"/>
                  </a:lnTo>
                  <a:lnTo>
                    <a:pt x="1419" y="1386"/>
                  </a:lnTo>
                  <a:lnTo>
                    <a:pt x="1420" y="1387"/>
                  </a:lnTo>
                  <a:lnTo>
                    <a:pt x="1419" y="1386"/>
                  </a:lnTo>
                  <a:lnTo>
                    <a:pt x="1417" y="1386"/>
                  </a:lnTo>
                  <a:lnTo>
                    <a:pt x="1417" y="1384"/>
                  </a:lnTo>
                  <a:lnTo>
                    <a:pt x="1417" y="1380"/>
                  </a:lnTo>
                  <a:lnTo>
                    <a:pt x="1416" y="1378"/>
                  </a:lnTo>
                  <a:lnTo>
                    <a:pt x="1417" y="1377"/>
                  </a:lnTo>
                  <a:lnTo>
                    <a:pt x="1416" y="1371"/>
                  </a:lnTo>
                  <a:lnTo>
                    <a:pt x="1414" y="1369"/>
                  </a:lnTo>
                  <a:lnTo>
                    <a:pt x="1414" y="1368"/>
                  </a:lnTo>
                  <a:lnTo>
                    <a:pt x="1416" y="1366"/>
                  </a:lnTo>
                  <a:lnTo>
                    <a:pt x="1416" y="1363"/>
                  </a:lnTo>
                  <a:lnTo>
                    <a:pt x="1416" y="1363"/>
                  </a:lnTo>
                  <a:lnTo>
                    <a:pt x="1416" y="1363"/>
                  </a:lnTo>
                  <a:lnTo>
                    <a:pt x="1416" y="1363"/>
                  </a:lnTo>
                  <a:lnTo>
                    <a:pt x="1414" y="1363"/>
                  </a:lnTo>
                  <a:lnTo>
                    <a:pt x="1414" y="1363"/>
                  </a:lnTo>
                  <a:lnTo>
                    <a:pt x="1411" y="1363"/>
                  </a:lnTo>
                  <a:lnTo>
                    <a:pt x="1411" y="1361"/>
                  </a:lnTo>
                  <a:lnTo>
                    <a:pt x="1411" y="1360"/>
                  </a:lnTo>
                  <a:lnTo>
                    <a:pt x="1410" y="1358"/>
                  </a:lnTo>
                  <a:lnTo>
                    <a:pt x="1410" y="1355"/>
                  </a:lnTo>
                  <a:lnTo>
                    <a:pt x="1410" y="1355"/>
                  </a:lnTo>
                  <a:lnTo>
                    <a:pt x="1408" y="1354"/>
                  </a:lnTo>
                  <a:lnTo>
                    <a:pt x="1408" y="1354"/>
                  </a:lnTo>
                  <a:lnTo>
                    <a:pt x="1407" y="1352"/>
                  </a:lnTo>
                  <a:lnTo>
                    <a:pt x="1405" y="1351"/>
                  </a:lnTo>
                  <a:lnTo>
                    <a:pt x="1405" y="1352"/>
                  </a:lnTo>
                  <a:lnTo>
                    <a:pt x="1407" y="1352"/>
                  </a:lnTo>
                  <a:lnTo>
                    <a:pt x="1405" y="1354"/>
                  </a:lnTo>
                  <a:lnTo>
                    <a:pt x="1407" y="1357"/>
                  </a:lnTo>
                  <a:lnTo>
                    <a:pt x="1405" y="1358"/>
                  </a:lnTo>
                  <a:lnTo>
                    <a:pt x="1405" y="1360"/>
                  </a:lnTo>
                  <a:lnTo>
                    <a:pt x="1405" y="1360"/>
                  </a:lnTo>
                  <a:lnTo>
                    <a:pt x="1402" y="1363"/>
                  </a:lnTo>
                  <a:lnTo>
                    <a:pt x="1401" y="1363"/>
                  </a:lnTo>
                  <a:lnTo>
                    <a:pt x="1401" y="1363"/>
                  </a:lnTo>
                  <a:lnTo>
                    <a:pt x="1399" y="1363"/>
                  </a:lnTo>
                  <a:lnTo>
                    <a:pt x="1399" y="1361"/>
                  </a:lnTo>
                  <a:lnTo>
                    <a:pt x="1398" y="1361"/>
                  </a:lnTo>
                  <a:lnTo>
                    <a:pt x="1398" y="1360"/>
                  </a:lnTo>
                  <a:lnTo>
                    <a:pt x="1398" y="1360"/>
                  </a:lnTo>
                  <a:lnTo>
                    <a:pt x="1398" y="1360"/>
                  </a:lnTo>
                  <a:lnTo>
                    <a:pt x="1398" y="1361"/>
                  </a:lnTo>
                  <a:lnTo>
                    <a:pt x="1398" y="1363"/>
                  </a:lnTo>
                  <a:lnTo>
                    <a:pt x="1399" y="1364"/>
                  </a:lnTo>
                  <a:lnTo>
                    <a:pt x="1399" y="1364"/>
                  </a:lnTo>
                  <a:lnTo>
                    <a:pt x="1396" y="1364"/>
                  </a:lnTo>
                  <a:lnTo>
                    <a:pt x="1396" y="1364"/>
                  </a:lnTo>
                  <a:lnTo>
                    <a:pt x="1396" y="1364"/>
                  </a:lnTo>
                  <a:lnTo>
                    <a:pt x="1396" y="1366"/>
                  </a:lnTo>
                  <a:lnTo>
                    <a:pt x="1395" y="1366"/>
                  </a:lnTo>
                  <a:lnTo>
                    <a:pt x="1391" y="1368"/>
                  </a:lnTo>
                  <a:lnTo>
                    <a:pt x="1391" y="1369"/>
                  </a:lnTo>
                  <a:lnTo>
                    <a:pt x="1391" y="1371"/>
                  </a:lnTo>
                  <a:lnTo>
                    <a:pt x="1390" y="1372"/>
                  </a:lnTo>
                  <a:lnTo>
                    <a:pt x="1387" y="1374"/>
                  </a:lnTo>
                  <a:lnTo>
                    <a:pt x="1387" y="1374"/>
                  </a:lnTo>
                  <a:lnTo>
                    <a:pt x="1387" y="1372"/>
                  </a:lnTo>
                  <a:lnTo>
                    <a:pt x="1387" y="1371"/>
                  </a:lnTo>
                  <a:lnTo>
                    <a:pt x="1387" y="1369"/>
                  </a:lnTo>
                  <a:lnTo>
                    <a:pt x="1387" y="1368"/>
                  </a:lnTo>
                  <a:lnTo>
                    <a:pt x="1387" y="1369"/>
                  </a:lnTo>
                  <a:lnTo>
                    <a:pt x="1385" y="1371"/>
                  </a:lnTo>
                  <a:lnTo>
                    <a:pt x="1385" y="1372"/>
                  </a:lnTo>
                  <a:lnTo>
                    <a:pt x="1384" y="1372"/>
                  </a:lnTo>
                  <a:lnTo>
                    <a:pt x="1382" y="1372"/>
                  </a:lnTo>
                  <a:lnTo>
                    <a:pt x="1381" y="1369"/>
                  </a:lnTo>
                  <a:lnTo>
                    <a:pt x="1381" y="1369"/>
                  </a:lnTo>
                  <a:lnTo>
                    <a:pt x="1381" y="1369"/>
                  </a:lnTo>
                  <a:lnTo>
                    <a:pt x="1381" y="1368"/>
                  </a:lnTo>
                  <a:lnTo>
                    <a:pt x="1381" y="1368"/>
                  </a:lnTo>
                  <a:lnTo>
                    <a:pt x="1381" y="1368"/>
                  </a:lnTo>
                  <a:lnTo>
                    <a:pt x="1381" y="1369"/>
                  </a:lnTo>
                  <a:lnTo>
                    <a:pt x="1381" y="1371"/>
                  </a:lnTo>
                  <a:lnTo>
                    <a:pt x="1379" y="1371"/>
                  </a:lnTo>
                  <a:lnTo>
                    <a:pt x="1379" y="1369"/>
                  </a:lnTo>
                  <a:lnTo>
                    <a:pt x="1378" y="1369"/>
                  </a:lnTo>
                  <a:lnTo>
                    <a:pt x="1379" y="1368"/>
                  </a:lnTo>
                  <a:lnTo>
                    <a:pt x="1379" y="1366"/>
                  </a:lnTo>
                  <a:lnTo>
                    <a:pt x="1379" y="1364"/>
                  </a:lnTo>
                  <a:lnTo>
                    <a:pt x="1379" y="1364"/>
                  </a:lnTo>
                  <a:lnTo>
                    <a:pt x="1379" y="1363"/>
                  </a:lnTo>
                  <a:lnTo>
                    <a:pt x="1379" y="1364"/>
                  </a:lnTo>
                  <a:lnTo>
                    <a:pt x="1379" y="1364"/>
                  </a:lnTo>
                  <a:lnTo>
                    <a:pt x="1378" y="1366"/>
                  </a:lnTo>
                  <a:lnTo>
                    <a:pt x="1378" y="1366"/>
                  </a:lnTo>
                  <a:lnTo>
                    <a:pt x="1376" y="1368"/>
                  </a:lnTo>
                  <a:lnTo>
                    <a:pt x="1376" y="1369"/>
                  </a:lnTo>
                  <a:lnTo>
                    <a:pt x="1375" y="1369"/>
                  </a:lnTo>
                  <a:lnTo>
                    <a:pt x="1373" y="1369"/>
                  </a:lnTo>
                  <a:lnTo>
                    <a:pt x="1373" y="1368"/>
                  </a:lnTo>
                  <a:lnTo>
                    <a:pt x="1373" y="1363"/>
                  </a:lnTo>
                  <a:lnTo>
                    <a:pt x="1375" y="1363"/>
                  </a:lnTo>
                  <a:lnTo>
                    <a:pt x="1375" y="1361"/>
                  </a:lnTo>
                  <a:lnTo>
                    <a:pt x="1375" y="1358"/>
                  </a:lnTo>
                  <a:lnTo>
                    <a:pt x="1376" y="1357"/>
                  </a:lnTo>
                  <a:lnTo>
                    <a:pt x="1376" y="1355"/>
                  </a:lnTo>
                  <a:lnTo>
                    <a:pt x="1376" y="1354"/>
                  </a:lnTo>
                  <a:lnTo>
                    <a:pt x="1378" y="1352"/>
                  </a:lnTo>
                  <a:lnTo>
                    <a:pt x="1378" y="1349"/>
                  </a:lnTo>
                  <a:lnTo>
                    <a:pt x="1378" y="1348"/>
                  </a:lnTo>
                  <a:lnTo>
                    <a:pt x="1376" y="1346"/>
                  </a:lnTo>
                  <a:lnTo>
                    <a:pt x="1376" y="1342"/>
                  </a:lnTo>
                  <a:lnTo>
                    <a:pt x="1373" y="1337"/>
                  </a:lnTo>
                  <a:lnTo>
                    <a:pt x="1373" y="1336"/>
                  </a:lnTo>
                  <a:lnTo>
                    <a:pt x="1373" y="1334"/>
                  </a:lnTo>
                  <a:lnTo>
                    <a:pt x="1373" y="1334"/>
                  </a:lnTo>
                  <a:lnTo>
                    <a:pt x="1372" y="1333"/>
                  </a:lnTo>
                  <a:lnTo>
                    <a:pt x="1372" y="1333"/>
                  </a:lnTo>
                  <a:lnTo>
                    <a:pt x="1372" y="1329"/>
                  </a:lnTo>
                  <a:lnTo>
                    <a:pt x="1372" y="1326"/>
                  </a:lnTo>
                  <a:lnTo>
                    <a:pt x="1370" y="1328"/>
                  </a:lnTo>
                  <a:lnTo>
                    <a:pt x="1370" y="1328"/>
                  </a:lnTo>
                  <a:lnTo>
                    <a:pt x="1370" y="1329"/>
                  </a:lnTo>
                  <a:lnTo>
                    <a:pt x="1370" y="1331"/>
                  </a:lnTo>
                  <a:lnTo>
                    <a:pt x="1370" y="1331"/>
                  </a:lnTo>
                  <a:lnTo>
                    <a:pt x="1370" y="1333"/>
                  </a:lnTo>
                  <a:lnTo>
                    <a:pt x="1369" y="1331"/>
                  </a:lnTo>
                  <a:lnTo>
                    <a:pt x="1367" y="1331"/>
                  </a:lnTo>
                  <a:lnTo>
                    <a:pt x="1366" y="1328"/>
                  </a:lnTo>
                  <a:lnTo>
                    <a:pt x="1364" y="1326"/>
                  </a:lnTo>
                  <a:lnTo>
                    <a:pt x="1364" y="1326"/>
                  </a:lnTo>
                  <a:lnTo>
                    <a:pt x="1366" y="1325"/>
                  </a:lnTo>
                  <a:lnTo>
                    <a:pt x="1367" y="1328"/>
                  </a:lnTo>
                  <a:lnTo>
                    <a:pt x="1369" y="1328"/>
                  </a:lnTo>
                  <a:lnTo>
                    <a:pt x="1369" y="1328"/>
                  </a:lnTo>
                  <a:lnTo>
                    <a:pt x="1370" y="1326"/>
                  </a:lnTo>
                  <a:lnTo>
                    <a:pt x="1370" y="1325"/>
                  </a:lnTo>
                  <a:lnTo>
                    <a:pt x="1370" y="1325"/>
                  </a:lnTo>
                  <a:lnTo>
                    <a:pt x="1369" y="1325"/>
                  </a:lnTo>
                  <a:lnTo>
                    <a:pt x="1369" y="1323"/>
                  </a:lnTo>
                  <a:lnTo>
                    <a:pt x="1367" y="1323"/>
                  </a:lnTo>
                  <a:lnTo>
                    <a:pt x="1367" y="1322"/>
                  </a:lnTo>
                  <a:lnTo>
                    <a:pt x="1367" y="1322"/>
                  </a:lnTo>
                  <a:lnTo>
                    <a:pt x="1367" y="1322"/>
                  </a:lnTo>
                  <a:lnTo>
                    <a:pt x="1366" y="1320"/>
                  </a:lnTo>
                  <a:lnTo>
                    <a:pt x="1366" y="1320"/>
                  </a:lnTo>
                  <a:lnTo>
                    <a:pt x="1367" y="1319"/>
                  </a:lnTo>
                  <a:lnTo>
                    <a:pt x="1366" y="1319"/>
                  </a:lnTo>
                  <a:lnTo>
                    <a:pt x="1364" y="1317"/>
                  </a:lnTo>
                  <a:lnTo>
                    <a:pt x="1363" y="1317"/>
                  </a:lnTo>
                  <a:lnTo>
                    <a:pt x="1363" y="1317"/>
                  </a:lnTo>
                  <a:lnTo>
                    <a:pt x="1361" y="1317"/>
                  </a:lnTo>
                  <a:lnTo>
                    <a:pt x="1360" y="1317"/>
                  </a:lnTo>
                  <a:lnTo>
                    <a:pt x="1361" y="1319"/>
                  </a:lnTo>
                  <a:lnTo>
                    <a:pt x="1361" y="1320"/>
                  </a:lnTo>
                  <a:lnTo>
                    <a:pt x="1360" y="1320"/>
                  </a:lnTo>
                  <a:lnTo>
                    <a:pt x="1358" y="1317"/>
                  </a:lnTo>
                  <a:lnTo>
                    <a:pt x="1358" y="1316"/>
                  </a:lnTo>
                  <a:lnTo>
                    <a:pt x="1360" y="1316"/>
                  </a:lnTo>
                  <a:lnTo>
                    <a:pt x="1360" y="1316"/>
                  </a:lnTo>
                  <a:lnTo>
                    <a:pt x="1358" y="1316"/>
                  </a:lnTo>
                  <a:lnTo>
                    <a:pt x="1360" y="1313"/>
                  </a:lnTo>
                  <a:lnTo>
                    <a:pt x="1358" y="1313"/>
                  </a:lnTo>
                  <a:lnTo>
                    <a:pt x="1358" y="1313"/>
                  </a:lnTo>
                  <a:lnTo>
                    <a:pt x="1358" y="1314"/>
                  </a:lnTo>
                  <a:lnTo>
                    <a:pt x="1357" y="1316"/>
                  </a:lnTo>
                  <a:lnTo>
                    <a:pt x="1357" y="1316"/>
                  </a:lnTo>
                  <a:lnTo>
                    <a:pt x="1355" y="1316"/>
                  </a:lnTo>
                  <a:lnTo>
                    <a:pt x="1357" y="1314"/>
                  </a:lnTo>
                  <a:lnTo>
                    <a:pt x="1357" y="1314"/>
                  </a:lnTo>
                  <a:lnTo>
                    <a:pt x="1357" y="1313"/>
                  </a:lnTo>
                  <a:lnTo>
                    <a:pt x="1357" y="1313"/>
                  </a:lnTo>
                  <a:lnTo>
                    <a:pt x="1355" y="1311"/>
                  </a:lnTo>
                  <a:lnTo>
                    <a:pt x="1355" y="1310"/>
                  </a:lnTo>
                  <a:lnTo>
                    <a:pt x="1355" y="1310"/>
                  </a:lnTo>
                  <a:lnTo>
                    <a:pt x="1355" y="1311"/>
                  </a:lnTo>
                  <a:lnTo>
                    <a:pt x="1355" y="1314"/>
                  </a:lnTo>
                  <a:lnTo>
                    <a:pt x="1354" y="1311"/>
                  </a:lnTo>
                  <a:lnTo>
                    <a:pt x="1350" y="1308"/>
                  </a:lnTo>
                  <a:lnTo>
                    <a:pt x="1350" y="1308"/>
                  </a:lnTo>
                  <a:lnTo>
                    <a:pt x="1350" y="1308"/>
                  </a:lnTo>
                  <a:lnTo>
                    <a:pt x="1349" y="1307"/>
                  </a:lnTo>
                  <a:lnTo>
                    <a:pt x="1349" y="1305"/>
                  </a:lnTo>
                  <a:lnTo>
                    <a:pt x="1347" y="1302"/>
                  </a:lnTo>
                  <a:lnTo>
                    <a:pt x="1346" y="1298"/>
                  </a:lnTo>
                  <a:lnTo>
                    <a:pt x="1346" y="1296"/>
                  </a:lnTo>
                  <a:lnTo>
                    <a:pt x="1344" y="1293"/>
                  </a:lnTo>
                  <a:lnTo>
                    <a:pt x="1344" y="1290"/>
                  </a:lnTo>
                  <a:lnTo>
                    <a:pt x="1344" y="1288"/>
                  </a:lnTo>
                  <a:lnTo>
                    <a:pt x="1344" y="1287"/>
                  </a:lnTo>
                  <a:lnTo>
                    <a:pt x="1344" y="1287"/>
                  </a:lnTo>
                  <a:lnTo>
                    <a:pt x="1344" y="1287"/>
                  </a:lnTo>
                  <a:lnTo>
                    <a:pt x="1343" y="1287"/>
                  </a:lnTo>
                  <a:lnTo>
                    <a:pt x="1343" y="1285"/>
                  </a:lnTo>
                  <a:lnTo>
                    <a:pt x="1343" y="1285"/>
                  </a:lnTo>
                  <a:lnTo>
                    <a:pt x="1340" y="1282"/>
                  </a:lnTo>
                  <a:lnTo>
                    <a:pt x="1340" y="1281"/>
                  </a:lnTo>
                  <a:lnTo>
                    <a:pt x="1340" y="1279"/>
                  </a:lnTo>
                  <a:lnTo>
                    <a:pt x="1338" y="1281"/>
                  </a:lnTo>
                  <a:lnTo>
                    <a:pt x="1338" y="1282"/>
                  </a:lnTo>
                  <a:lnTo>
                    <a:pt x="1337" y="1282"/>
                  </a:lnTo>
                  <a:lnTo>
                    <a:pt x="1335" y="1284"/>
                  </a:lnTo>
                  <a:lnTo>
                    <a:pt x="1334" y="1284"/>
                  </a:lnTo>
                  <a:lnTo>
                    <a:pt x="1332" y="1282"/>
                  </a:lnTo>
                  <a:lnTo>
                    <a:pt x="1329" y="1278"/>
                  </a:lnTo>
                  <a:lnTo>
                    <a:pt x="1329" y="1276"/>
                  </a:lnTo>
                  <a:lnTo>
                    <a:pt x="1329" y="1275"/>
                  </a:lnTo>
                  <a:lnTo>
                    <a:pt x="1329" y="1272"/>
                  </a:lnTo>
                  <a:lnTo>
                    <a:pt x="1329" y="1272"/>
                  </a:lnTo>
                  <a:lnTo>
                    <a:pt x="1329" y="1270"/>
                  </a:lnTo>
                  <a:lnTo>
                    <a:pt x="1329" y="1270"/>
                  </a:lnTo>
                  <a:lnTo>
                    <a:pt x="1328" y="1272"/>
                  </a:lnTo>
                  <a:lnTo>
                    <a:pt x="1328" y="1272"/>
                  </a:lnTo>
                  <a:lnTo>
                    <a:pt x="1328" y="1273"/>
                  </a:lnTo>
                  <a:lnTo>
                    <a:pt x="1326" y="1272"/>
                  </a:lnTo>
                  <a:lnTo>
                    <a:pt x="1325" y="1272"/>
                  </a:lnTo>
                  <a:lnTo>
                    <a:pt x="1326" y="1273"/>
                  </a:lnTo>
                  <a:lnTo>
                    <a:pt x="1328" y="1273"/>
                  </a:lnTo>
                  <a:lnTo>
                    <a:pt x="1329" y="1275"/>
                  </a:lnTo>
                  <a:lnTo>
                    <a:pt x="1329" y="1275"/>
                  </a:lnTo>
                  <a:lnTo>
                    <a:pt x="1329" y="1276"/>
                  </a:lnTo>
                  <a:lnTo>
                    <a:pt x="1328" y="1278"/>
                  </a:lnTo>
                  <a:lnTo>
                    <a:pt x="1328" y="1278"/>
                  </a:lnTo>
                  <a:lnTo>
                    <a:pt x="1328" y="1278"/>
                  </a:lnTo>
                  <a:lnTo>
                    <a:pt x="1328" y="1279"/>
                  </a:lnTo>
                  <a:lnTo>
                    <a:pt x="1328" y="1279"/>
                  </a:lnTo>
                  <a:lnTo>
                    <a:pt x="1326" y="1281"/>
                  </a:lnTo>
                  <a:lnTo>
                    <a:pt x="1326" y="1281"/>
                  </a:lnTo>
                  <a:lnTo>
                    <a:pt x="1328" y="1282"/>
                  </a:lnTo>
                  <a:lnTo>
                    <a:pt x="1328" y="1282"/>
                  </a:lnTo>
                  <a:lnTo>
                    <a:pt x="1328" y="1284"/>
                  </a:lnTo>
                  <a:lnTo>
                    <a:pt x="1328" y="1284"/>
                  </a:lnTo>
                  <a:lnTo>
                    <a:pt x="1329" y="1285"/>
                  </a:lnTo>
                  <a:lnTo>
                    <a:pt x="1329" y="1287"/>
                  </a:lnTo>
                  <a:lnTo>
                    <a:pt x="1329" y="1288"/>
                  </a:lnTo>
                  <a:lnTo>
                    <a:pt x="1328" y="1288"/>
                  </a:lnTo>
                  <a:lnTo>
                    <a:pt x="1328" y="1288"/>
                  </a:lnTo>
                  <a:lnTo>
                    <a:pt x="1326" y="1291"/>
                  </a:lnTo>
                  <a:lnTo>
                    <a:pt x="1325" y="1293"/>
                  </a:lnTo>
                  <a:lnTo>
                    <a:pt x="1325" y="1295"/>
                  </a:lnTo>
                  <a:lnTo>
                    <a:pt x="1323" y="1295"/>
                  </a:lnTo>
                  <a:lnTo>
                    <a:pt x="1323" y="1293"/>
                  </a:lnTo>
                  <a:lnTo>
                    <a:pt x="1322" y="1293"/>
                  </a:lnTo>
                  <a:lnTo>
                    <a:pt x="1322" y="1291"/>
                  </a:lnTo>
                  <a:lnTo>
                    <a:pt x="1323" y="1291"/>
                  </a:lnTo>
                  <a:lnTo>
                    <a:pt x="1325" y="1290"/>
                  </a:lnTo>
                  <a:lnTo>
                    <a:pt x="1323" y="1290"/>
                  </a:lnTo>
                  <a:lnTo>
                    <a:pt x="1322" y="1290"/>
                  </a:lnTo>
                  <a:lnTo>
                    <a:pt x="1322" y="1291"/>
                  </a:lnTo>
                  <a:lnTo>
                    <a:pt x="1320" y="1290"/>
                  </a:lnTo>
                  <a:lnTo>
                    <a:pt x="1320" y="1288"/>
                  </a:lnTo>
                  <a:lnTo>
                    <a:pt x="1320" y="1287"/>
                  </a:lnTo>
                  <a:lnTo>
                    <a:pt x="1322" y="1285"/>
                  </a:lnTo>
                  <a:lnTo>
                    <a:pt x="1320" y="1287"/>
                  </a:lnTo>
                  <a:lnTo>
                    <a:pt x="1320" y="1288"/>
                  </a:lnTo>
                  <a:lnTo>
                    <a:pt x="1320" y="1290"/>
                  </a:lnTo>
                  <a:lnTo>
                    <a:pt x="1320" y="1290"/>
                  </a:lnTo>
                  <a:lnTo>
                    <a:pt x="1319" y="1291"/>
                  </a:lnTo>
                  <a:lnTo>
                    <a:pt x="1319" y="1293"/>
                  </a:lnTo>
                  <a:lnTo>
                    <a:pt x="1317" y="1293"/>
                  </a:lnTo>
                  <a:lnTo>
                    <a:pt x="1317" y="1295"/>
                  </a:lnTo>
                  <a:lnTo>
                    <a:pt x="1316" y="1295"/>
                  </a:lnTo>
                  <a:lnTo>
                    <a:pt x="1316" y="1293"/>
                  </a:lnTo>
                  <a:lnTo>
                    <a:pt x="1316" y="1291"/>
                  </a:lnTo>
                  <a:lnTo>
                    <a:pt x="1316" y="1288"/>
                  </a:lnTo>
                  <a:lnTo>
                    <a:pt x="1316" y="1288"/>
                  </a:lnTo>
                  <a:lnTo>
                    <a:pt x="1316" y="1291"/>
                  </a:lnTo>
                  <a:lnTo>
                    <a:pt x="1316" y="1293"/>
                  </a:lnTo>
                  <a:lnTo>
                    <a:pt x="1314" y="1295"/>
                  </a:lnTo>
                  <a:lnTo>
                    <a:pt x="1314" y="1295"/>
                  </a:lnTo>
                  <a:lnTo>
                    <a:pt x="1312" y="1296"/>
                  </a:lnTo>
                  <a:lnTo>
                    <a:pt x="1312" y="1295"/>
                  </a:lnTo>
                  <a:lnTo>
                    <a:pt x="1311" y="1295"/>
                  </a:lnTo>
                  <a:lnTo>
                    <a:pt x="1311" y="1293"/>
                  </a:lnTo>
                  <a:lnTo>
                    <a:pt x="1309" y="1291"/>
                  </a:lnTo>
                  <a:lnTo>
                    <a:pt x="1309" y="1290"/>
                  </a:lnTo>
                  <a:lnTo>
                    <a:pt x="1309" y="1293"/>
                  </a:lnTo>
                  <a:lnTo>
                    <a:pt x="1308" y="1293"/>
                  </a:lnTo>
                  <a:lnTo>
                    <a:pt x="1309" y="1293"/>
                  </a:lnTo>
                  <a:lnTo>
                    <a:pt x="1309" y="1295"/>
                  </a:lnTo>
                  <a:lnTo>
                    <a:pt x="1309" y="1296"/>
                  </a:lnTo>
                  <a:lnTo>
                    <a:pt x="1309" y="1296"/>
                  </a:lnTo>
                  <a:lnTo>
                    <a:pt x="1308" y="1296"/>
                  </a:lnTo>
                  <a:lnTo>
                    <a:pt x="1308" y="1295"/>
                  </a:lnTo>
                  <a:lnTo>
                    <a:pt x="1306" y="1296"/>
                  </a:lnTo>
                  <a:lnTo>
                    <a:pt x="1306" y="1298"/>
                  </a:lnTo>
                  <a:lnTo>
                    <a:pt x="1306" y="1296"/>
                  </a:lnTo>
                  <a:lnTo>
                    <a:pt x="1305" y="1296"/>
                  </a:lnTo>
                  <a:lnTo>
                    <a:pt x="1305" y="1295"/>
                  </a:lnTo>
                  <a:lnTo>
                    <a:pt x="1306" y="1291"/>
                  </a:lnTo>
                  <a:lnTo>
                    <a:pt x="1306" y="1291"/>
                  </a:lnTo>
                  <a:lnTo>
                    <a:pt x="1305" y="1291"/>
                  </a:lnTo>
                  <a:lnTo>
                    <a:pt x="1305" y="1290"/>
                  </a:lnTo>
                  <a:lnTo>
                    <a:pt x="1305" y="1290"/>
                  </a:lnTo>
                  <a:lnTo>
                    <a:pt x="1303" y="1295"/>
                  </a:lnTo>
                  <a:lnTo>
                    <a:pt x="1305" y="1296"/>
                  </a:lnTo>
                  <a:lnTo>
                    <a:pt x="1303" y="1296"/>
                  </a:lnTo>
                  <a:lnTo>
                    <a:pt x="1302" y="1296"/>
                  </a:lnTo>
                  <a:lnTo>
                    <a:pt x="1300" y="1295"/>
                  </a:lnTo>
                  <a:lnTo>
                    <a:pt x="1300" y="1295"/>
                  </a:lnTo>
                  <a:lnTo>
                    <a:pt x="1300" y="1296"/>
                  </a:lnTo>
                  <a:lnTo>
                    <a:pt x="1300" y="1296"/>
                  </a:lnTo>
                  <a:lnTo>
                    <a:pt x="1299" y="1296"/>
                  </a:lnTo>
                  <a:lnTo>
                    <a:pt x="1297" y="1296"/>
                  </a:lnTo>
                  <a:lnTo>
                    <a:pt x="1299" y="1295"/>
                  </a:lnTo>
                  <a:lnTo>
                    <a:pt x="1299" y="1291"/>
                  </a:lnTo>
                  <a:lnTo>
                    <a:pt x="1299" y="1290"/>
                  </a:lnTo>
                  <a:lnTo>
                    <a:pt x="1297" y="1288"/>
                  </a:lnTo>
                  <a:lnTo>
                    <a:pt x="1297" y="1288"/>
                  </a:lnTo>
                  <a:lnTo>
                    <a:pt x="1296" y="1287"/>
                  </a:lnTo>
                  <a:lnTo>
                    <a:pt x="1296" y="1288"/>
                  </a:lnTo>
                  <a:lnTo>
                    <a:pt x="1297" y="1288"/>
                  </a:lnTo>
                  <a:lnTo>
                    <a:pt x="1297" y="1288"/>
                  </a:lnTo>
                  <a:lnTo>
                    <a:pt x="1299" y="1290"/>
                  </a:lnTo>
                  <a:lnTo>
                    <a:pt x="1299" y="1291"/>
                  </a:lnTo>
                  <a:lnTo>
                    <a:pt x="1297" y="1291"/>
                  </a:lnTo>
                  <a:lnTo>
                    <a:pt x="1296" y="1295"/>
                  </a:lnTo>
                  <a:lnTo>
                    <a:pt x="1294" y="1295"/>
                  </a:lnTo>
                  <a:lnTo>
                    <a:pt x="1293" y="1296"/>
                  </a:lnTo>
                  <a:lnTo>
                    <a:pt x="1287" y="1298"/>
                  </a:lnTo>
                  <a:lnTo>
                    <a:pt x="1285" y="1298"/>
                  </a:lnTo>
                  <a:lnTo>
                    <a:pt x="1284" y="1301"/>
                  </a:lnTo>
                  <a:lnTo>
                    <a:pt x="1284" y="1302"/>
                  </a:lnTo>
                  <a:lnTo>
                    <a:pt x="1282" y="1304"/>
                  </a:lnTo>
                  <a:lnTo>
                    <a:pt x="1284" y="1305"/>
                  </a:lnTo>
                  <a:lnTo>
                    <a:pt x="1284" y="1308"/>
                  </a:lnTo>
                  <a:lnTo>
                    <a:pt x="1284" y="1308"/>
                  </a:lnTo>
                  <a:lnTo>
                    <a:pt x="1284" y="1310"/>
                  </a:lnTo>
                  <a:lnTo>
                    <a:pt x="1282" y="1311"/>
                  </a:lnTo>
                  <a:lnTo>
                    <a:pt x="1282" y="1313"/>
                  </a:lnTo>
                  <a:lnTo>
                    <a:pt x="1282" y="1313"/>
                  </a:lnTo>
                  <a:lnTo>
                    <a:pt x="1282" y="1314"/>
                  </a:lnTo>
                  <a:lnTo>
                    <a:pt x="1279" y="1316"/>
                  </a:lnTo>
                  <a:lnTo>
                    <a:pt x="1278" y="1317"/>
                  </a:lnTo>
                  <a:lnTo>
                    <a:pt x="1278" y="1317"/>
                  </a:lnTo>
                  <a:lnTo>
                    <a:pt x="1276" y="1317"/>
                  </a:lnTo>
                  <a:lnTo>
                    <a:pt x="1276" y="1317"/>
                  </a:lnTo>
                  <a:lnTo>
                    <a:pt x="1276" y="1317"/>
                  </a:lnTo>
                  <a:lnTo>
                    <a:pt x="1276" y="1319"/>
                  </a:lnTo>
                  <a:lnTo>
                    <a:pt x="1276" y="1319"/>
                  </a:lnTo>
                  <a:lnTo>
                    <a:pt x="1274" y="1319"/>
                  </a:lnTo>
                  <a:lnTo>
                    <a:pt x="1270" y="1320"/>
                  </a:lnTo>
                  <a:lnTo>
                    <a:pt x="1267" y="1322"/>
                  </a:lnTo>
                  <a:lnTo>
                    <a:pt x="1267" y="1322"/>
                  </a:lnTo>
                  <a:lnTo>
                    <a:pt x="1267" y="1322"/>
                  </a:lnTo>
                  <a:lnTo>
                    <a:pt x="1267" y="1320"/>
                  </a:lnTo>
                  <a:lnTo>
                    <a:pt x="1267" y="1319"/>
                  </a:lnTo>
                  <a:lnTo>
                    <a:pt x="1267" y="1319"/>
                  </a:lnTo>
                  <a:lnTo>
                    <a:pt x="1265" y="1319"/>
                  </a:lnTo>
                  <a:lnTo>
                    <a:pt x="1264" y="1320"/>
                  </a:lnTo>
                  <a:lnTo>
                    <a:pt x="1262" y="1323"/>
                  </a:lnTo>
                  <a:lnTo>
                    <a:pt x="1262" y="1323"/>
                  </a:lnTo>
                  <a:lnTo>
                    <a:pt x="1262" y="1323"/>
                  </a:lnTo>
                  <a:lnTo>
                    <a:pt x="1265" y="1322"/>
                  </a:lnTo>
                  <a:lnTo>
                    <a:pt x="1265" y="1322"/>
                  </a:lnTo>
                  <a:lnTo>
                    <a:pt x="1265" y="1323"/>
                  </a:lnTo>
                  <a:lnTo>
                    <a:pt x="1262" y="1325"/>
                  </a:lnTo>
                  <a:lnTo>
                    <a:pt x="1258" y="1329"/>
                  </a:lnTo>
                  <a:lnTo>
                    <a:pt x="1256" y="1329"/>
                  </a:lnTo>
                  <a:lnTo>
                    <a:pt x="1256" y="1331"/>
                  </a:lnTo>
                  <a:lnTo>
                    <a:pt x="1255" y="1333"/>
                  </a:lnTo>
                  <a:lnTo>
                    <a:pt x="1253" y="1336"/>
                  </a:lnTo>
                  <a:lnTo>
                    <a:pt x="1250" y="1339"/>
                  </a:lnTo>
                  <a:lnTo>
                    <a:pt x="1249" y="1340"/>
                  </a:lnTo>
                  <a:lnTo>
                    <a:pt x="1244" y="1343"/>
                  </a:lnTo>
                  <a:lnTo>
                    <a:pt x="1243" y="1343"/>
                  </a:lnTo>
                  <a:lnTo>
                    <a:pt x="1240" y="1346"/>
                  </a:lnTo>
                  <a:lnTo>
                    <a:pt x="1238" y="1349"/>
                  </a:lnTo>
                  <a:lnTo>
                    <a:pt x="1235" y="1351"/>
                  </a:lnTo>
                  <a:lnTo>
                    <a:pt x="1230" y="1354"/>
                  </a:lnTo>
                  <a:lnTo>
                    <a:pt x="1227" y="1355"/>
                  </a:lnTo>
                  <a:lnTo>
                    <a:pt x="1227" y="1357"/>
                  </a:lnTo>
                  <a:lnTo>
                    <a:pt x="1227" y="1357"/>
                  </a:lnTo>
                  <a:lnTo>
                    <a:pt x="1227" y="1358"/>
                  </a:lnTo>
                  <a:lnTo>
                    <a:pt x="1227" y="1358"/>
                  </a:lnTo>
                  <a:lnTo>
                    <a:pt x="1227" y="1360"/>
                  </a:lnTo>
                  <a:lnTo>
                    <a:pt x="1227" y="1360"/>
                  </a:lnTo>
                  <a:lnTo>
                    <a:pt x="1227" y="1361"/>
                  </a:lnTo>
                  <a:lnTo>
                    <a:pt x="1226" y="1363"/>
                  </a:lnTo>
                  <a:lnTo>
                    <a:pt x="1224" y="1363"/>
                  </a:lnTo>
                  <a:lnTo>
                    <a:pt x="1220" y="1366"/>
                  </a:lnTo>
                  <a:lnTo>
                    <a:pt x="1220" y="1364"/>
                  </a:lnTo>
                  <a:lnTo>
                    <a:pt x="1215" y="1364"/>
                  </a:lnTo>
                  <a:lnTo>
                    <a:pt x="1215" y="1364"/>
                  </a:lnTo>
                  <a:lnTo>
                    <a:pt x="1214" y="1366"/>
                  </a:lnTo>
                  <a:lnTo>
                    <a:pt x="1212" y="1371"/>
                  </a:lnTo>
                  <a:lnTo>
                    <a:pt x="1211" y="1371"/>
                  </a:lnTo>
                  <a:lnTo>
                    <a:pt x="1211" y="1372"/>
                  </a:lnTo>
                  <a:lnTo>
                    <a:pt x="1211" y="1372"/>
                  </a:lnTo>
                  <a:lnTo>
                    <a:pt x="1211" y="1372"/>
                  </a:lnTo>
                  <a:lnTo>
                    <a:pt x="1209" y="1372"/>
                  </a:lnTo>
                  <a:lnTo>
                    <a:pt x="1209" y="1372"/>
                  </a:lnTo>
                  <a:lnTo>
                    <a:pt x="1208" y="1371"/>
                  </a:lnTo>
                  <a:lnTo>
                    <a:pt x="1208" y="1371"/>
                  </a:lnTo>
                  <a:lnTo>
                    <a:pt x="1206" y="1371"/>
                  </a:lnTo>
                  <a:lnTo>
                    <a:pt x="1203" y="1372"/>
                  </a:lnTo>
                  <a:lnTo>
                    <a:pt x="1202" y="1374"/>
                  </a:lnTo>
                  <a:lnTo>
                    <a:pt x="1200" y="1378"/>
                  </a:lnTo>
                  <a:lnTo>
                    <a:pt x="1200" y="1381"/>
                  </a:lnTo>
                  <a:lnTo>
                    <a:pt x="1200" y="1384"/>
                  </a:lnTo>
                  <a:lnTo>
                    <a:pt x="1200" y="1387"/>
                  </a:lnTo>
                  <a:lnTo>
                    <a:pt x="1202" y="1389"/>
                  </a:lnTo>
                  <a:lnTo>
                    <a:pt x="1202" y="1390"/>
                  </a:lnTo>
                  <a:lnTo>
                    <a:pt x="1200" y="1392"/>
                  </a:lnTo>
                  <a:lnTo>
                    <a:pt x="1200" y="1392"/>
                  </a:lnTo>
                  <a:lnTo>
                    <a:pt x="1200" y="1395"/>
                  </a:lnTo>
                  <a:lnTo>
                    <a:pt x="1202" y="1396"/>
                  </a:lnTo>
                  <a:lnTo>
                    <a:pt x="1202" y="1398"/>
                  </a:lnTo>
                  <a:lnTo>
                    <a:pt x="1202" y="1399"/>
                  </a:lnTo>
                  <a:lnTo>
                    <a:pt x="1203" y="1401"/>
                  </a:lnTo>
                  <a:lnTo>
                    <a:pt x="1202" y="1401"/>
                  </a:lnTo>
                  <a:lnTo>
                    <a:pt x="1202" y="1399"/>
                  </a:lnTo>
                  <a:lnTo>
                    <a:pt x="1200" y="1398"/>
                  </a:lnTo>
                  <a:lnTo>
                    <a:pt x="1200" y="1399"/>
                  </a:lnTo>
                  <a:lnTo>
                    <a:pt x="1200" y="1401"/>
                  </a:lnTo>
                  <a:lnTo>
                    <a:pt x="1202" y="1402"/>
                  </a:lnTo>
                  <a:lnTo>
                    <a:pt x="1203" y="1402"/>
                  </a:lnTo>
                  <a:lnTo>
                    <a:pt x="1202" y="1412"/>
                  </a:lnTo>
                  <a:lnTo>
                    <a:pt x="1200" y="1415"/>
                  </a:lnTo>
                  <a:lnTo>
                    <a:pt x="1199" y="1416"/>
                  </a:lnTo>
                  <a:lnTo>
                    <a:pt x="1199" y="1418"/>
                  </a:lnTo>
                  <a:lnTo>
                    <a:pt x="1197" y="1421"/>
                  </a:lnTo>
                  <a:lnTo>
                    <a:pt x="1195" y="1424"/>
                  </a:lnTo>
                  <a:lnTo>
                    <a:pt x="1195" y="1425"/>
                  </a:lnTo>
                  <a:lnTo>
                    <a:pt x="1195" y="1427"/>
                  </a:lnTo>
                  <a:lnTo>
                    <a:pt x="1195" y="1428"/>
                  </a:lnTo>
                  <a:lnTo>
                    <a:pt x="1195" y="1428"/>
                  </a:lnTo>
                  <a:lnTo>
                    <a:pt x="1197" y="1428"/>
                  </a:lnTo>
                  <a:lnTo>
                    <a:pt x="1197" y="1430"/>
                  </a:lnTo>
                  <a:lnTo>
                    <a:pt x="1197" y="1430"/>
                  </a:lnTo>
                  <a:lnTo>
                    <a:pt x="1197" y="1436"/>
                  </a:lnTo>
                  <a:lnTo>
                    <a:pt x="1197" y="1440"/>
                  </a:lnTo>
                  <a:lnTo>
                    <a:pt x="1195" y="1442"/>
                  </a:lnTo>
                  <a:lnTo>
                    <a:pt x="1194" y="1442"/>
                  </a:lnTo>
                  <a:lnTo>
                    <a:pt x="1194" y="1442"/>
                  </a:lnTo>
                  <a:lnTo>
                    <a:pt x="1192" y="1440"/>
                  </a:lnTo>
                  <a:lnTo>
                    <a:pt x="1191" y="1442"/>
                  </a:lnTo>
                  <a:lnTo>
                    <a:pt x="1191" y="1442"/>
                  </a:lnTo>
                  <a:lnTo>
                    <a:pt x="1189" y="1444"/>
                  </a:lnTo>
                  <a:lnTo>
                    <a:pt x="1189" y="1445"/>
                  </a:lnTo>
                  <a:lnTo>
                    <a:pt x="1186" y="1450"/>
                  </a:lnTo>
                  <a:lnTo>
                    <a:pt x="1186" y="1451"/>
                  </a:lnTo>
                  <a:lnTo>
                    <a:pt x="1185" y="1453"/>
                  </a:lnTo>
                  <a:lnTo>
                    <a:pt x="1186" y="1453"/>
                  </a:lnTo>
                  <a:lnTo>
                    <a:pt x="1186" y="1454"/>
                  </a:lnTo>
                  <a:lnTo>
                    <a:pt x="1188" y="1454"/>
                  </a:lnTo>
                  <a:lnTo>
                    <a:pt x="1189" y="1454"/>
                  </a:lnTo>
                  <a:lnTo>
                    <a:pt x="1191" y="1454"/>
                  </a:lnTo>
                  <a:lnTo>
                    <a:pt x="1191" y="1456"/>
                  </a:lnTo>
                  <a:lnTo>
                    <a:pt x="1189" y="1454"/>
                  </a:lnTo>
                  <a:lnTo>
                    <a:pt x="1186" y="1454"/>
                  </a:lnTo>
                  <a:lnTo>
                    <a:pt x="1179" y="1456"/>
                  </a:lnTo>
                  <a:lnTo>
                    <a:pt x="1177" y="1457"/>
                  </a:lnTo>
                  <a:lnTo>
                    <a:pt x="1177" y="1459"/>
                  </a:lnTo>
                  <a:lnTo>
                    <a:pt x="1176" y="1462"/>
                  </a:lnTo>
                  <a:lnTo>
                    <a:pt x="1176" y="1463"/>
                  </a:lnTo>
                  <a:lnTo>
                    <a:pt x="1174" y="1465"/>
                  </a:lnTo>
                  <a:lnTo>
                    <a:pt x="1171" y="1468"/>
                  </a:lnTo>
                  <a:lnTo>
                    <a:pt x="1170" y="1468"/>
                  </a:lnTo>
                  <a:lnTo>
                    <a:pt x="1168" y="1469"/>
                  </a:lnTo>
                  <a:lnTo>
                    <a:pt x="1165" y="1468"/>
                  </a:lnTo>
                  <a:lnTo>
                    <a:pt x="1162" y="1466"/>
                  </a:lnTo>
                  <a:lnTo>
                    <a:pt x="1162" y="1465"/>
                  </a:lnTo>
                  <a:lnTo>
                    <a:pt x="1158" y="1460"/>
                  </a:lnTo>
                  <a:lnTo>
                    <a:pt x="1156" y="1459"/>
                  </a:lnTo>
                  <a:lnTo>
                    <a:pt x="1156" y="1457"/>
                  </a:lnTo>
                  <a:lnTo>
                    <a:pt x="1156" y="1456"/>
                  </a:lnTo>
                  <a:lnTo>
                    <a:pt x="1154" y="1456"/>
                  </a:lnTo>
                  <a:lnTo>
                    <a:pt x="1154" y="1456"/>
                  </a:lnTo>
                  <a:lnTo>
                    <a:pt x="1154" y="1454"/>
                  </a:lnTo>
                  <a:lnTo>
                    <a:pt x="1153" y="1453"/>
                  </a:lnTo>
                  <a:lnTo>
                    <a:pt x="1153" y="1450"/>
                  </a:lnTo>
                  <a:lnTo>
                    <a:pt x="1153" y="1447"/>
                  </a:lnTo>
                  <a:lnTo>
                    <a:pt x="1153" y="1447"/>
                  </a:lnTo>
                  <a:lnTo>
                    <a:pt x="1154" y="1447"/>
                  </a:lnTo>
                  <a:lnTo>
                    <a:pt x="1154" y="1448"/>
                  </a:lnTo>
                  <a:lnTo>
                    <a:pt x="1154" y="1451"/>
                  </a:lnTo>
                  <a:lnTo>
                    <a:pt x="1154" y="1451"/>
                  </a:lnTo>
                  <a:lnTo>
                    <a:pt x="1156" y="1451"/>
                  </a:lnTo>
                  <a:lnTo>
                    <a:pt x="1154" y="1447"/>
                  </a:lnTo>
                  <a:lnTo>
                    <a:pt x="1153" y="1445"/>
                  </a:lnTo>
                  <a:lnTo>
                    <a:pt x="1153" y="1445"/>
                  </a:lnTo>
                  <a:lnTo>
                    <a:pt x="1151" y="1444"/>
                  </a:lnTo>
                  <a:lnTo>
                    <a:pt x="1151" y="1444"/>
                  </a:lnTo>
                  <a:lnTo>
                    <a:pt x="1151" y="1442"/>
                  </a:lnTo>
                  <a:lnTo>
                    <a:pt x="1151" y="1440"/>
                  </a:lnTo>
                  <a:lnTo>
                    <a:pt x="1151" y="1440"/>
                  </a:lnTo>
                  <a:lnTo>
                    <a:pt x="1148" y="1436"/>
                  </a:lnTo>
                  <a:lnTo>
                    <a:pt x="1148" y="1431"/>
                  </a:lnTo>
                  <a:lnTo>
                    <a:pt x="1147" y="1428"/>
                  </a:lnTo>
                  <a:lnTo>
                    <a:pt x="1145" y="1427"/>
                  </a:lnTo>
                  <a:lnTo>
                    <a:pt x="1144" y="1424"/>
                  </a:lnTo>
                  <a:lnTo>
                    <a:pt x="1142" y="1422"/>
                  </a:lnTo>
                  <a:lnTo>
                    <a:pt x="1141" y="1421"/>
                  </a:lnTo>
                  <a:lnTo>
                    <a:pt x="1141" y="1419"/>
                  </a:lnTo>
                  <a:lnTo>
                    <a:pt x="1139" y="1419"/>
                  </a:lnTo>
                  <a:lnTo>
                    <a:pt x="1136" y="1413"/>
                  </a:lnTo>
                  <a:lnTo>
                    <a:pt x="1136" y="1410"/>
                  </a:lnTo>
                  <a:lnTo>
                    <a:pt x="1135" y="1409"/>
                  </a:lnTo>
                  <a:lnTo>
                    <a:pt x="1135" y="1407"/>
                  </a:lnTo>
                  <a:lnTo>
                    <a:pt x="1133" y="1401"/>
                  </a:lnTo>
                  <a:lnTo>
                    <a:pt x="1133" y="1399"/>
                  </a:lnTo>
                  <a:lnTo>
                    <a:pt x="1133" y="1399"/>
                  </a:lnTo>
                  <a:lnTo>
                    <a:pt x="1133" y="1396"/>
                  </a:lnTo>
                  <a:lnTo>
                    <a:pt x="1132" y="1395"/>
                  </a:lnTo>
                  <a:lnTo>
                    <a:pt x="1130" y="1393"/>
                  </a:lnTo>
                  <a:lnTo>
                    <a:pt x="1130" y="1392"/>
                  </a:lnTo>
                  <a:lnTo>
                    <a:pt x="1130" y="1390"/>
                  </a:lnTo>
                  <a:lnTo>
                    <a:pt x="1130" y="1389"/>
                  </a:lnTo>
                  <a:lnTo>
                    <a:pt x="1129" y="1387"/>
                  </a:lnTo>
                  <a:lnTo>
                    <a:pt x="1129" y="1387"/>
                  </a:lnTo>
                  <a:lnTo>
                    <a:pt x="1127" y="1386"/>
                  </a:lnTo>
                  <a:lnTo>
                    <a:pt x="1126" y="1384"/>
                  </a:lnTo>
                  <a:lnTo>
                    <a:pt x="1126" y="1383"/>
                  </a:lnTo>
                  <a:lnTo>
                    <a:pt x="1124" y="1381"/>
                  </a:lnTo>
                  <a:lnTo>
                    <a:pt x="1124" y="1378"/>
                  </a:lnTo>
                  <a:lnTo>
                    <a:pt x="1123" y="1377"/>
                  </a:lnTo>
                  <a:lnTo>
                    <a:pt x="1124" y="1377"/>
                  </a:lnTo>
                  <a:lnTo>
                    <a:pt x="1123" y="1377"/>
                  </a:lnTo>
                  <a:lnTo>
                    <a:pt x="1123" y="1375"/>
                  </a:lnTo>
                  <a:lnTo>
                    <a:pt x="1123" y="1375"/>
                  </a:lnTo>
                  <a:lnTo>
                    <a:pt x="1123" y="1374"/>
                  </a:lnTo>
                  <a:lnTo>
                    <a:pt x="1123" y="1374"/>
                  </a:lnTo>
                  <a:lnTo>
                    <a:pt x="1121" y="1374"/>
                  </a:lnTo>
                  <a:lnTo>
                    <a:pt x="1121" y="1371"/>
                  </a:lnTo>
                  <a:lnTo>
                    <a:pt x="1118" y="1369"/>
                  </a:lnTo>
                  <a:lnTo>
                    <a:pt x="1118" y="1368"/>
                  </a:lnTo>
                  <a:lnTo>
                    <a:pt x="1116" y="1363"/>
                  </a:lnTo>
                  <a:lnTo>
                    <a:pt x="1116" y="1354"/>
                  </a:lnTo>
                  <a:lnTo>
                    <a:pt x="1115" y="1349"/>
                  </a:lnTo>
                  <a:lnTo>
                    <a:pt x="1115" y="1349"/>
                  </a:lnTo>
                  <a:lnTo>
                    <a:pt x="1113" y="1345"/>
                  </a:lnTo>
                  <a:lnTo>
                    <a:pt x="1113" y="1343"/>
                  </a:lnTo>
                  <a:lnTo>
                    <a:pt x="1112" y="1340"/>
                  </a:lnTo>
                  <a:lnTo>
                    <a:pt x="1112" y="1339"/>
                  </a:lnTo>
                  <a:lnTo>
                    <a:pt x="1112" y="1337"/>
                  </a:lnTo>
                  <a:lnTo>
                    <a:pt x="1112" y="1336"/>
                  </a:lnTo>
                  <a:lnTo>
                    <a:pt x="1112" y="1336"/>
                  </a:lnTo>
                  <a:lnTo>
                    <a:pt x="1112" y="1334"/>
                  </a:lnTo>
                  <a:lnTo>
                    <a:pt x="1112" y="1333"/>
                  </a:lnTo>
                  <a:lnTo>
                    <a:pt x="1113" y="1331"/>
                  </a:lnTo>
                  <a:lnTo>
                    <a:pt x="1112" y="1329"/>
                  </a:lnTo>
                  <a:lnTo>
                    <a:pt x="1112" y="1331"/>
                  </a:lnTo>
                  <a:lnTo>
                    <a:pt x="1110" y="1331"/>
                  </a:lnTo>
                  <a:lnTo>
                    <a:pt x="1110" y="1329"/>
                  </a:lnTo>
                  <a:lnTo>
                    <a:pt x="1110" y="1328"/>
                  </a:lnTo>
                  <a:lnTo>
                    <a:pt x="1110" y="1328"/>
                  </a:lnTo>
                  <a:lnTo>
                    <a:pt x="1110" y="1326"/>
                  </a:lnTo>
                  <a:lnTo>
                    <a:pt x="1112" y="1328"/>
                  </a:lnTo>
                  <a:lnTo>
                    <a:pt x="1110" y="1326"/>
                  </a:lnTo>
                  <a:lnTo>
                    <a:pt x="1110" y="1325"/>
                  </a:lnTo>
                  <a:lnTo>
                    <a:pt x="1110" y="1325"/>
                  </a:lnTo>
                  <a:lnTo>
                    <a:pt x="1110" y="1323"/>
                  </a:lnTo>
                  <a:lnTo>
                    <a:pt x="1109" y="1323"/>
                  </a:lnTo>
                  <a:lnTo>
                    <a:pt x="1109" y="1320"/>
                  </a:lnTo>
                  <a:lnTo>
                    <a:pt x="1109" y="1320"/>
                  </a:lnTo>
                  <a:lnTo>
                    <a:pt x="1109" y="1320"/>
                  </a:lnTo>
                  <a:lnTo>
                    <a:pt x="1109" y="1317"/>
                  </a:lnTo>
                  <a:lnTo>
                    <a:pt x="1112" y="1310"/>
                  </a:lnTo>
                  <a:lnTo>
                    <a:pt x="1112" y="1310"/>
                  </a:lnTo>
                  <a:lnTo>
                    <a:pt x="1112" y="1307"/>
                  </a:lnTo>
                  <a:lnTo>
                    <a:pt x="1110" y="1305"/>
                  </a:lnTo>
                  <a:lnTo>
                    <a:pt x="1110" y="1304"/>
                  </a:lnTo>
                  <a:lnTo>
                    <a:pt x="1110" y="1304"/>
                  </a:lnTo>
                  <a:lnTo>
                    <a:pt x="1110" y="1304"/>
                  </a:lnTo>
                  <a:lnTo>
                    <a:pt x="1109" y="1302"/>
                  </a:lnTo>
                  <a:lnTo>
                    <a:pt x="1109" y="1299"/>
                  </a:lnTo>
                  <a:lnTo>
                    <a:pt x="1109" y="1299"/>
                  </a:lnTo>
                  <a:lnTo>
                    <a:pt x="1109" y="1299"/>
                  </a:lnTo>
                  <a:lnTo>
                    <a:pt x="1109" y="1299"/>
                  </a:lnTo>
                  <a:lnTo>
                    <a:pt x="1107" y="1299"/>
                  </a:lnTo>
                  <a:lnTo>
                    <a:pt x="1109" y="1298"/>
                  </a:lnTo>
                  <a:lnTo>
                    <a:pt x="1110" y="1296"/>
                  </a:lnTo>
                  <a:lnTo>
                    <a:pt x="1113" y="1296"/>
                  </a:lnTo>
                  <a:lnTo>
                    <a:pt x="1113" y="1295"/>
                  </a:lnTo>
                  <a:lnTo>
                    <a:pt x="1112" y="1296"/>
                  </a:lnTo>
                  <a:lnTo>
                    <a:pt x="1110" y="1296"/>
                  </a:lnTo>
                  <a:lnTo>
                    <a:pt x="1107" y="1296"/>
                  </a:lnTo>
                  <a:lnTo>
                    <a:pt x="1107" y="1293"/>
                  </a:lnTo>
                  <a:lnTo>
                    <a:pt x="1109" y="1293"/>
                  </a:lnTo>
                  <a:lnTo>
                    <a:pt x="1109" y="1291"/>
                  </a:lnTo>
                  <a:lnTo>
                    <a:pt x="1109" y="1291"/>
                  </a:lnTo>
                  <a:lnTo>
                    <a:pt x="1107" y="1291"/>
                  </a:lnTo>
                  <a:lnTo>
                    <a:pt x="1107" y="1290"/>
                  </a:lnTo>
                  <a:lnTo>
                    <a:pt x="1109" y="1288"/>
                  </a:lnTo>
                  <a:lnTo>
                    <a:pt x="1109" y="1288"/>
                  </a:lnTo>
                  <a:lnTo>
                    <a:pt x="1110" y="1288"/>
                  </a:lnTo>
                  <a:lnTo>
                    <a:pt x="1109" y="1288"/>
                  </a:lnTo>
                  <a:lnTo>
                    <a:pt x="1107" y="1288"/>
                  </a:lnTo>
                  <a:lnTo>
                    <a:pt x="1106" y="1288"/>
                  </a:lnTo>
                  <a:lnTo>
                    <a:pt x="1104" y="1288"/>
                  </a:lnTo>
                  <a:lnTo>
                    <a:pt x="1103" y="1288"/>
                  </a:lnTo>
                  <a:lnTo>
                    <a:pt x="1103" y="1288"/>
                  </a:lnTo>
                  <a:lnTo>
                    <a:pt x="1104" y="1288"/>
                  </a:lnTo>
                  <a:lnTo>
                    <a:pt x="1104" y="1290"/>
                  </a:lnTo>
                  <a:lnTo>
                    <a:pt x="1103" y="1291"/>
                  </a:lnTo>
                  <a:lnTo>
                    <a:pt x="1103" y="1291"/>
                  </a:lnTo>
                  <a:lnTo>
                    <a:pt x="1101" y="1293"/>
                  </a:lnTo>
                  <a:lnTo>
                    <a:pt x="1101" y="1293"/>
                  </a:lnTo>
                  <a:lnTo>
                    <a:pt x="1101" y="1295"/>
                  </a:lnTo>
                  <a:lnTo>
                    <a:pt x="1101" y="1295"/>
                  </a:lnTo>
                  <a:lnTo>
                    <a:pt x="1103" y="1295"/>
                  </a:lnTo>
                  <a:lnTo>
                    <a:pt x="1103" y="1295"/>
                  </a:lnTo>
                  <a:lnTo>
                    <a:pt x="1104" y="1296"/>
                  </a:lnTo>
                  <a:lnTo>
                    <a:pt x="1104" y="1298"/>
                  </a:lnTo>
                  <a:lnTo>
                    <a:pt x="1101" y="1302"/>
                  </a:lnTo>
                  <a:lnTo>
                    <a:pt x="1101" y="1302"/>
                  </a:lnTo>
                  <a:lnTo>
                    <a:pt x="1095" y="1305"/>
                  </a:lnTo>
                  <a:lnTo>
                    <a:pt x="1094" y="1307"/>
                  </a:lnTo>
                  <a:lnTo>
                    <a:pt x="1089" y="1308"/>
                  </a:lnTo>
                  <a:lnTo>
                    <a:pt x="1086" y="1308"/>
                  </a:lnTo>
                  <a:lnTo>
                    <a:pt x="1085" y="1308"/>
                  </a:lnTo>
                  <a:lnTo>
                    <a:pt x="1082" y="1307"/>
                  </a:lnTo>
                  <a:lnTo>
                    <a:pt x="1077" y="1304"/>
                  </a:lnTo>
                  <a:lnTo>
                    <a:pt x="1077" y="1302"/>
                  </a:lnTo>
                  <a:lnTo>
                    <a:pt x="1072" y="1298"/>
                  </a:lnTo>
                  <a:lnTo>
                    <a:pt x="1071" y="1296"/>
                  </a:lnTo>
                  <a:lnTo>
                    <a:pt x="1068" y="1293"/>
                  </a:lnTo>
                  <a:lnTo>
                    <a:pt x="1066" y="1291"/>
                  </a:lnTo>
                  <a:lnTo>
                    <a:pt x="1063" y="1288"/>
                  </a:lnTo>
                  <a:lnTo>
                    <a:pt x="1063" y="1288"/>
                  </a:lnTo>
                  <a:lnTo>
                    <a:pt x="1063" y="1287"/>
                  </a:lnTo>
                  <a:lnTo>
                    <a:pt x="1065" y="1285"/>
                  </a:lnTo>
                  <a:lnTo>
                    <a:pt x="1065" y="1285"/>
                  </a:lnTo>
                  <a:lnTo>
                    <a:pt x="1066" y="1287"/>
                  </a:lnTo>
                  <a:lnTo>
                    <a:pt x="1066" y="1287"/>
                  </a:lnTo>
                  <a:lnTo>
                    <a:pt x="1068" y="1288"/>
                  </a:lnTo>
                  <a:lnTo>
                    <a:pt x="1071" y="1285"/>
                  </a:lnTo>
                  <a:lnTo>
                    <a:pt x="1072" y="1287"/>
                  </a:lnTo>
                  <a:lnTo>
                    <a:pt x="1072" y="1285"/>
                  </a:lnTo>
                  <a:lnTo>
                    <a:pt x="1074" y="1285"/>
                  </a:lnTo>
                  <a:lnTo>
                    <a:pt x="1075" y="1284"/>
                  </a:lnTo>
                  <a:lnTo>
                    <a:pt x="1077" y="1284"/>
                  </a:lnTo>
                  <a:lnTo>
                    <a:pt x="1078" y="1284"/>
                  </a:lnTo>
                  <a:lnTo>
                    <a:pt x="1080" y="1281"/>
                  </a:lnTo>
                  <a:lnTo>
                    <a:pt x="1082" y="1279"/>
                  </a:lnTo>
                  <a:lnTo>
                    <a:pt x="1083" y="1278"/>
                  </a:lnTo>
                  <a:lnTo>
                    <a:pt x="1082" y="1278"/>
                  </a:lnTo>
                  <a:lnTo>
                    <a:pt x="1082" y="1276"/>
                  </a:lnTo>
                  <a:lnTo>
                    <a:pt x="1082" y="1278"/>
                  </a:lnTo>
                  <a:lnTo>
                    <a:pt x="1082" y="1278"/>
                  </a:lnTo>
                  <a:lnTo>
                    <a:pt x="1080" y="1279"/>
                  </a:lnTo>
                  <a:lnTo>
                    <a:pt x="1080" y="1279"/>
                  </a:lnTo>
                  <a:lnTo>
                    <a:pt x="1078" y="1279"/>
                  </a:lnTo>
                  <a:lnTo>
                    <a:pt x="1078" y="1279"/>
                  </a:lnTo>
                  <a:lnTo>
                    <a:pt x="1077" y="1279"/>
                  </a:lnTo>
                  <a:lnTo>
                    <a:pt x="1074" y="1281"/>
                  </a:lnTo>
                  <a:lnTo>
                    <a:pt x="1072" y="1281"/>
                  </a:lnTo>
                  <a:lnTo>
                    <a:pt x="1072" y="1281"/>
                  </a:lnTo>
                  <a:lnTo>
                    <a:pt x="1066" y="1281"/>
                  </a:lnTo>
                  <a:lnTo>
                    <a:pt x="1062" y="1278"/>
                  </a:lnTo>
                  <a:lnTo>
                    <a:pt x="1059" y="1276"/>
                  </a:lnTo>
                  <a:lnTo>
                    <a:pt x="1057" y="1273"/>
                  </a:lnTo>
                  <a:lnTo>
                    <a:pt x="1057" y="1270"/>
                  </a:lnTo>
                  <a:lnTo>
                    <a:pt x="1057" y="1270"/>
                  </a:lnTo>
                  <a:lnTo>
                    <a:pt x="1059" y="1269"/>
                  </a:lnTo>
                  <a:lnTo>
                    <a:pt x="1060" y="1267"/>
                  </a:lnTo>
                  <a:lnTo>
                    <a:pt x="1059" y="1267"/>
                  </a:lnTo>
                  <a:lnTo>
                    <a:pt x="1057" y="1269"/>
                  </a:lnTo>
                  <a:lnTo>
                    <a:pt x="1057" y="1269"/>
                  </a:lnTo>
                  <a:lnTo>
                    <a:pt x="1056" y="1270"/>
                  </a:lnTo>
                  <a:lnTo>
                    <a:pt x="1054" y="1270"/>
                  </a:lnTo>
                  <a:lnTo>
                    <a:pt x="1054" y="1269"/>
                  </a:lnTo>
                  <a:lnTo>
                    <a:pt x="1054" y="1267"/>
                  </a:lnTo>
                  <a:lnTo>
                    <a:pt x="1053" y="1267"/>
                  </a:lnTo>
                  <a:lnTo>
                    <a:pt x="1053" y="1269"/>
                  </a:lnTo>
                  <a:lnTo>
                    <a:pt x="1053" y="1267"/>
                  </a:lnTo>
                  <a:lnTo>
                    <a:pt x="1053" y="1267"/>
                  </a:lnTo>
                  <a:lnTo>
                    <a:pt x="1051" y="1267"/>
                  </a:lnTo>
                  <a:lnTo>
                    <a:pt x="1051" y="1267"/>
                  </a:lnTo>
                  <a:lnTo>
                    <a:pt x="1050" y="1266"/>
                  </a:lnTo>
                  <a:lnTo>
                    <a:pt x="1050" y="1267"/>
                  </a:lnTo>
                  <a:lnTo>
                    <a:pt x="1048" y="1267"/>
                  </a:lnTo>
                  <a:lnTo>
                    <a:pt x="1047" y="1267"/>
                  </a:lnTo>
                  <a:lnTo>
                    <a:pt x="1047" y="1266"/>
                  </a:lnTo>
                  <a:lnTo>
                    <a:pt x="1047" y="1267"/>
                  </a:lnTo>
                  <a:lnTo>
                    <a:pt x="1045" y="1266"/>
                  </a:lnTo>
                  <a:lnTo>
                    <a:pt x="1045" y="1264"/>
                  </a:lnTo>
                  <a:lnTo>
                    <a:pt x="1045" y="1264"/>
                  </a:lnTo>
                  <a:lnTo>
                    <a:pt x="1045" y="1264"/>
                  </a:lnTo>
                  <a:lnTo>
                    <a:pt x="1044" y="1264"/>
                  </a:lnTo>
                  <a:lnTo>
                    <a:pt x="1044" y="1263"/>
                  </a:lnTo>
                  <a:lnTo>
                    <a:pt x="1044" y="1261"/>
                  </a:lnTo>
                  <a:lnTo>
                    <a:pt x="1042" y="1260"/>
                  </a:lnTo>
                  <a:lnTo>
                    <a:pt x="1042" y="1255"/>
                  </a:lnTo>
                  <a:lnTo>
                    <a:pt x="1041" y="1253"/>
                  </a:lnTo>
                  <a:lnTo>
                    <a:pt x="1036" y="1253"/>
                  </a:lnTo>
                  <a:lnTo>
                    <a:pt x="1036" y="1252"/>
                  </a:lnTo>
                  <a:lnTo>
                    <a:pt x="1036" y="1250"/>
                  </a:lnTo>
                  <a:lnTo>
                    <a:pt x="1036" y="1249"/>
                  </a:lnTo>
                  <a:lnTo>
                    <a:pt x="1034" y="1246"/>
                  </a:lnTo>
                  <a:lnTo>
                    <a:pt x="1033" y="1244"/>
                  </a:lnTo>
                  <a:lnTo>
                    <a:pt x="1033" y="1243"/>
                  </a:lnTo>
                  <a:lnTo>
                    <a:pt x="1031" y="1243"/>
                  </a:lnTo>
                  <a:lnTo>
                    <a:pt x="1030" y="1243"/>
                  </a:lnTo>
                  <a:lnTo>
                    <a:pt x="1028" y="1244"/>
                  </a:lnTo>
                  <a:lnTo>
                    <a:pt x="1028" y="1244"/>
                  </a:lnTo>
                  <a:lnTo>
                    <a:pt x="1031" y="1244"/>
                  </a:lnTo>
                  <a:lnTo>
                    <a:pt x="1031" y="1244"/>
                  </a:lnTo>
                  <a:lnTo>
                    <a:pt x="1033" y="1246"/>
                  </a:lnTo>
                  <a:lnTo>
                    <a:pt x="1031" y="1246"/>
                  </a:lnTo>
                  <a:lnTo>
                    <a:pt x="1031" y="1244"/>
                  </a:lnTo>
                  <a:lnTo>
                    <a:pt x="1030" y="1244"/>
                  </a:lnTo>
                  <a:lnTo>
                    <a:pt x="1025" y="1246"/>
                  </a:lnTo>
                  <a:lnTo>
                    <a:pt x="1022" y="1246"/>
                  </a:lnTo>
                  <a:lnTo>
                    <a:pt x="1019" y="1246"/>
                  </a:lnTo>
                  <a:lnTo>
                    <a:pt x="1015" y="1247"/>
                  </a:lnTo>
                  <a:lnTo>
                    <a:pt x="1012" y="1247"/>
                  </a:lnTo>
                  <a:lnTo>
                    <a:pt x="1010" y="1249"/>
                  </a:lnTo>
                  <a:lnTo>
                    <a:pt x="1010" y="1249"/>
                  </a:lnTo>
                  <a:lnTo>
                    <a:pt x="1009" y="1247"/>
                  </a:lnTo>
                  <a:lnTo>
                    <a:pt x="1004" y="1247"/>
                  </a:lnTo>
                  <a:lnTo>
                    <a:pt x="1004" y="1246"/>
                  </a:lnTo>
                  <a:lnTo>
                    <a:pt x="1003" y="1246"/>
                  </a:lnTo>
                  <a:lnTo>
                    <a:pt x="1003" y="1246"/>
                  </a:lnTo>
                  <a:lnTo>
                    <a:pt x="1001" y="1247"/>
                  </a:lnTo>
                  <a:lnTo>
                    <a:pt x="999" y="1246"/>
                  </a:lnTo>
                  <a:lnTo>
                    <a:pt x="996" y="1246"/>
                  </a:lnTo>
                  <a:lnTo>
                    <a:pt x="996" y="1247"/>
                  </a:lnTo>
                  <a:lnTo>
                    <a:pt x="996" y="1249"/>
                  </a:lnTo>
                  <a:lnTo>
                    <a:pt x="993" y="1249"/>
                  </a:lnTo>
                  <a:lnTo>
                    <a:pt x="992" y="1247"/>
                  </a:lnTo>
                  <a:lnTo>
                    <a:pt x="990" y="1249"/>
                  </a:lnTo>
                  <a:lnTo>
                    <a:pt x="986" y="1247"/>
                  </a:lnTo>
                  <a:lnTo>
                    <a:pt x="984" y="1247"/>
                  </a:lnTo>
                  <a:lnTo>
                    <a:pt x="983" y="1249"/>
                  </a:lnTo>
                  <a:lnTo>
                    <a:pt x="983" y="1249"/>
                  </a:lnTo>
                  <a:lnTo>
                    <a:pt x="981" y="1249"/>
                  </a:lnTo>
                  <a:lnTo>
                    <a:pt x="981" y="1249"/>
                  </a:lnTo>
                  <a:lnTo>
                    <a:pt x="980" y="1249"/>
                  </a:lnTo>
                  <a:lnTo>
                    <a:pt x="980" y="1249"/>
                  </a:lnTo>
                  <a:lnTo>
                    <a:pt x="978" y="1249"/>
                  </a:lnTo>
                  <a:lnTo>
                    <a:pt x="977" y="1249"/>
                  </a:lnTo>
                  <a:lnTo>
                    <a:pt x="975" y="1249"/>
                  </a:lnTo>
                  <a:lnTo>
                    <a:pt x="972" y="1249"/>
                  </a:lnTo>
                  <a:lnTo>
                    <a:pt x="972" y="1249"/>
                  </a:lnTo>
                  <a:lnTo>
                    <a:pt x="971" y="1250"/>
                  </a:lnTo>
                  <a:lnTo>
                    <a:pt x="969" y="1249"/>
                  </a:lnTo>
                  <a:lnTo>
                    <a:pt x="968" y="1249"/>
                  </a:lnTo>
                  <a:lnTo>
                    <a:pt x="962" y="1247"/>
                  </a:lnTo>
                  <a:lnTo>
                    <a:pt x="962" y="1247"/>
                  </a:lnTo>
                  <a:lnTo>
                    <a:pt x="960" y="1246"/>
                  </a:lnTo>
                  <a:lnTo>
                    <a:pt x="960" y="1246"/>
                  </a:lnTo>
                  <a:lnTo>
                    <a:pt x="958" y="1247"/>
                  </a:lnTo>
                  <a:lnTo>
                    <a:pt x="954" y="1246"/>
                  </a:lnTo>
                  <a:lnTo>
                    <a:pt x="952" y="1246"/>
                  </a:lnTo>
                  <a:lnTo>
                    <a:pt x="951" y="1246"/>
                  </a:lnTo>
                  <a:lnTo>
                    <a:pt x="949" y="1246"/>
                  </a:lnTo>
                  <a:lnTo>
                    <a:pt x="946" y="1244"/>
                  </a:lnTo>
                  <a:lnTo>
                    <a:pt x="943" y="1246"/>
                  </a:lnTo>
                  <a:lnTo>
                    <a:pt x="942" y="1246"/>
                  </a:lnTo>
                  <a:lnTo>
                    <a:pt x="939" y="1244"/>
                  </a:lnTo>
                  <a:lnTo>
                    <a:pt x="936" y="1243"/>
                  </a:lnTo>
                  <a:lnTo>
                    <a:pt x="933" y="1243"/>
                  </a:lnTo>
                  <a:lnTo>
                    <a:pt x="931" y="1243"/>
                  </a:lnTo>
                  <a:lnTo>
                    <a:pt x="930" y="1243"/>
                  </a:lnTo>
                  <a:lnTo>
                    <a:pt x="928" y="1241"/>
                  </a:lnTo>
                  <a:lnTo>
                    <a:pt x="927" y="1243"/>
                  </a:lnTo>
                  <a:lnTo>
                    <a:pt x="925" y="1241"/>
                  </a:lnTo>
                  <a:lnTo>
                    <a:pt x="920" y="1241"/>
                  </a:lnTo>
                  <a:lnTo>
                    <a:pt x="919" y="1238"/>
                  </a:lnTo>
                  <a:lnTo>
                    <a:pt x="919" y="1237"/>
                  </a:lnTo>
                  <a:lnTo>
                    <a:pt x="919" y="1235"/>
                  </a:lnTo>
                  <a:lnTo>
                    <a:pt x="917" y="1232"/>
                  </a:lnTo>
                  <a:lnTo>
                    <a:pt x="917" y="1229"/>
                  </a:lnTo>
                  <a:lnTo>
                    <a:pt x="917" y="1226"/>
                  </a:lnTo>
                  <a:lnTo>
                    <a:pt x="916" y="1225"/>
                  </a:lnTo>
                  <a:lnTo>
                    <a:pt x="916" y="1225"/>
                  </a:lnTo>
                  <a:lnTo>
                    <a:pt x="914" y="1223"/>
                  </a:lnTo>
                  <a:lnTo>
                    <a:pt x="913" y="1222"/>
                  </a:lnTo>
                  <a:lnTo>
                    <a:pt x="908" y="1222"/>
                  </a:lnTo>
                  <a:lnTo>
                    <a:pt x="908" y="1222"/>
                  </a:lnTo>
                  <a:lnTo>
                    <a:pt x="905" y="1222"/>
                  </a:lnTo>
                  <a:lnTo>
                    <a:pt x="904" y="1223"/>
                  </a:lnTo>
                  <a:lnTo>
                    <a:pt x="899" y="1225"/>
                  </a:lnTo>
                  <a:lnTo>
                    <a:pt x="899" y="1225"/>
                  </a:lnTo>
                  <a:lnTo>
                    <a:pt x="898" y="1226"/>
                  </a:lnTo>
                  <a:lnTo>
                    <a:pt x="898" y="1228"/>
                  </a:lnTo>
                  <a:lnTo>
                    <a:pt x="896" y="1228"/>
                  </a:lnTo>
                  <a:lnTo>
                    <a:pt x="893" y="1228"/>
                  </a:lnTo>
                  <a:lnTo>
                    <a:pt x="890" y="1231"/>
                  </a:lnTo>
                  <a:lnTo>
                    <a:pt x="889" y="1231"/>
                  </a:lnTo>
                  <a:lnTo>
                    <a:pt x="887" y="1231"/>
                  </a:lnTo>
                  <a:lnTo>
                    <a:pt x="886" y="1229"/>
                  </a:lnTo>
                  <a:lnTo>
                    <a:pt x="882" y="1228"/>
                  </a:lnTo>
                  <a:lnTo>
                    <a:pt x="881" y="1228"/>
                  </a:lnTo>
                  <a:lnTo>
                    <a:pt x="878" y="1228"/>
                  </a:lnTo>
                  <a:lnTo>
                    <a:pt x="876" y="1228"/>
                  </a:lnTo>
                  <a:lnTo>
                    <a:pt x="873" y="1226"/>
                  </a:lnTo>
                  <a:lnTo>
                    <a:pt x="873" y="1225"/>
                  </a:lnTo>
                  <a:lnTo>
                    <a:pt x="872" y="1225"/>
                  </a:lnTo>
                  <a:lnTo>
                    <a:pt x="867" y="1222"/>
                  </a:lnTo>
                  <a:lnTo>
                    <a:pt x="864" y="1220"/>
                  </a:lnTo>
                  <a:lnTo>
                    <a:pt x="863" y="1218"/>
                  </a:lnTo>
                  <a:lnTo>
                    <a:pt x="863" y="1217"/>
                  </a:lnTo>
                  <a:lnTo>
                    <a:pt x="861" y="1215"/>
                  </a:lnTo>
                  <a:lnTo>
                    <a:pt x="858" y="1214"/>
                  </a:lnTo>
                  <a:lnTo>
                    <a:pt x="855" y="1212"/>
                  </a:lnTo>
                  <a:lnTo>
                    <a:pt x="854" y="1212"/>
                  </a:lnTo>
                  <a:lnTo>
                    <a:pt x="851" y="1212"/>
                  </a:lnTo>
                  <a:lnTo>
                    <a:pt x="851" y="1212"/>
                  </a:lnTo>
                  <a:lnTo>
                    <a:pt x="849" y="1211"/>
                  </a:lnTo>
                  <a:lnTo>
                    <a:pt x="846" y="1208"/>
                  </a:lnTo>
                  <a:lnTo>
                    <a:pt x="846" y="1208"/>
                  </a:lnTo>
                  <a:lnTo>
                    <a:pt x="845" y="1205"/>
                  </a:lnTo>
                  <a:lnTo>
                    <a:pt x="845" y="1203"/>
                  </a:lnTo>
                  <a:lnTo>
                    <a:pt x="843" y="1200"/>
                  </a:lnTo>
                  <a:lnTo>
                    <a:pt x="843" y="1199"/>
                  </a:lnTo>
                  <a:lnTo>
                    <a:pt x="841" y="1199"/>
                  </a:lnTo>
                  <a:lnTo>
                    <a:pt x="841" y="1197"/>
                  </a:lnTo>
                  <a:lnTo>
                    <a:pt x="841" y="1196"/>
                  </a:lnTo>
                  <a:lnTo>
                    <a:pt x="841" y="1196"/>
                  </a:lnTo>
                  <a:lnTo>
                    <a:pt x="840" y="1194"/>
                  </a:lnTo>
                  <a:lnTo>
                    <a:pt x="838" y="1194"/>
                  </a:lnTo>
                  <a:lnTo>
                    <a:pt x="838" y="1193"/>
                  </a:lnTo>
                  <a:lnTo>
                    <a:pt x="838" y="1191"/>
                  </a:lnTo>
                  <a:lnTo>
                    <a:pt x="838" y="1190"/>
                  </a:lnTo>
                  <a:lnTo>
                    <a:pt x="837" y="1188"/>
                  </a:lnTo>
                  <a:lnTo>
                    <a:pt x="835" y="1187"/>
                  </a:lnTo>
                  <a:lnTo>
                    <a:pt x="834" y="1184"/>
                  </a:lnTo>
                  <a:lnTo>
                    <a:pt x="832" y="1184"/>
                  </a:lnTo>
                  <a:lnTo>
                    <a:pt x="832" y="1182"/>
                  </a:lnTo>
                  <a:lnTo>
                    <a:pt x="831" y="1179"/>
                  </a:lnTo>
                  <a:lnTo>
                    <a:pt x="831" y="1179"/>
                  </a:lnTo>
                  <a:lnTo>
                    <a:pt x="825" y="1182"/>
                  </a:lnTo>
                  <a:lnTo>
                    <a:pt x="823" y="1180"/>
                  </a:lnTo>
                  <a:lnTo>
                    <a:pt x="819" y="1177"/>
                  </a:lnTo>
                  <a:lnTo>
                    <a:pt x="819" y="1177"/>
                  </a:lnTo>
                  <a:lnTo>
                    <a:pt x="819" y="1177"/>
                  </a:lnTo>
                  <a:lnTo>
                    <a:pt x="819" y="1176"/>
                  </a:lnTo>
                  <a:lnTo>
                    <a:pt x="820" y="1176"/>
                  </a:lnTo>
                  <a:lnTo>
                    <a:pt x="820" y="1177"/>
                  </a:lnTo>
                  <a:lnTo>
                    <a:pt x="822" y="1176"/>
                  </a:lnTo>
                  <a:lnTo>
                    <a:pt x="822" y="1176"/>
                  </a:lnTo>
                  <a:lnTo>
                    <a:pt x="820" y="1174"/>
                  </a:lnTo>
                  <a:lnTo>
                    <a:pt x="819" y="1174"/>
                  </a:lnTo>
                  <a:lnTo>
                    <a:pt x="819" y="1176"/>
                  </a:lnTo>
                  <a:lnTo>
                    <a:pt x="817" y="1176"/>
                  </a:lnTo>
                  <a:lnTo>
                    <a:pt x="817" y="1177"/>
                  </a:lnTo>
                  <a:lnTo>
                    <a:pt x="817" y="1179"/>
                  </a:lnTo>
                  <a:lnTo>
                    <a:pt x="817" y="1180"/>
                  </a:lnTo>
                  <a:lnTo>
                    <a:pt x="817" y="1180"/>
                  </a:lnTo>
                  <a:lnTo>
                    <a:pt x="816" y="1182"/>
                  </a:lnTo>
                  <a:lnTo>
                    <a:pt x="814" y="1182"/>
                  </a:lnTo>
                  <a:lnTo>
                    <a:pt x="813" y="1182"/>
                  </a:lnTo>
                  <a:lnTo>
                    <a:pt x="813" y="1182"/>
                  </a:lnTo>
                  <a:lnTo>
                    <a:pt x="811" y="1184"/>
                  </a:lnTo>
                  <a:lnTo>
                    <a:pt x="811" y="1182"/>
                  </a:lnTo>
                  <a:lnTo>
                    <a:pt x="808" y="1182"/>
                  </a:lnTo>
                  <a:lnTo>
                    <a:pt x="807" y="1182"/>
                  </a:lnTo>
                  <a:lnTo>
                    <a:pt x="807" y="1182"/>
                  </a:lnTo>
                  <a:lnTo>
                    <a:pt x="807" y="1182"/>
                  </a:lnTo>
                  <a:lnTo>
                    <a:pt x="805" y="1184"/>
                  </a:lnTo>
                  <a:lnTo>
                    <a:pt x="807" y="1185"/>
                  </a:lnTo>
                  <a:lnTo>
                    <a:pt x="807" y="1187"/>
                  </a:lnTo>
                  <a:lnTo>
                    <a:pt x="808" y="1188"/>
                  </a:lnTo>
                  <a:lnTo>
                    <a:pt x="808" y="1188"/>
                  </a:lnTo>
                  <a:lnTo>
                    <a:pt x="807" y="1188"/>
                  </a:lnTo>
                  <a:lnTo>
                    <a:pt x="807" y="1188"/>
                  </a:lnTo>
                  <a:lnTo>
                    <a:pt x="805" y="1188"/>
                  </a:lnTo>
                  <a:lnTo>
                    <a:pt x="803" y="1190"/>
                  </a:lnTo>
                  <a:lnTo>
                    <a:pt x="802" y="1190"/>
                  </a:lnTo>
                  <a:lnTo>
                    <a:pt x="802" y="1191"/>
                  </a:lnTo>
                  <a:lnTo>
                    <a:pt x="803" y="1191"/>
                  </a:lnTo>
                  <a:lnTo>
                    <a:pt x="805" y="1191"/>
                  </a:lnTo>
                  <a:lnTo>
                    <a:pt x="807" y="1191"/>
                  </a:lnTo>
                  <a:lnTo>
                    <a:pt x="807" y="1191"/>
                  </a:lnTo>
                  <a:lnTo>
                    <a:pt x="807" y="1193"/>
                  </a:lnTo>
                  <a:lnTo>
                    <a:pt x="807" y="1193"/>
                  </a:lnTo>
                  <a:lnTo>
                    <a:pt x="808" y="1197"/>
                  </a:lnTo>
                  <a:lnTo>
                    <a:pt x="810" y="1197"/>
                  </a:lnTo>
                  <a:lnTo>
                    <a:pt x="810" y="1200"/>
                  </a:lnTo>
                  <a:lnTo>
                    <a:pt x="811" y="1200"/>
                  </a:lnTo>
                  <a:lnTo>
                    <a:pt x="811" y="1202"/>
                  </a:lnTo>
                  <a:lnTo>
                    <a:pt x="811" y="1203"/>
                  </a:lnTo>
                  <a:lnTo>
                    <a:pt x="813" y="1203"/>
                  </a:lnTo>
                  <a:lnTo>
                    <a:pt x="813" y="1205"/>
                  </a:lnTo>
                  <a:lnTo>
                    <a:pt x="814" y="1208"/>
                  </a:lnTo>
                  <a:lnTo>
                    <a:pt x="816" y="1211"/>
                  </a:lnTo>
                  <a:lnTo>
                    <a:pt x="816" y="1211"/>
                  </a:lnTo>
                  <a:lnTo>
                    <a:pt x="816" y="1212"/>
                  </a:lnTo>
                  <a:lnTo>
                    <a:pt x="816" y="1214"/>
                  </a:lnTo>
                  <a:lnTo>
                    <a:pt x="816" y="1214"/>
                  </a:lnTo>
                  <a:lnTo>
                    <a:pt x="817" y="1215"/>
                  </a:lnTo>
                  <a:lnTo>
                    <a:pt x="819" y="1217"/>
                  </a:lnTo>
                  <a:lnTo>
                    <a:pt x="820" y="1217"/>
                  </a:lnTo>
                  <a:lnTo>
                    <a:pt x="822" y="1217"/>
                  </a:lnTo>
                  <a:lnTo>
                    <a:pt x="820" y="1218"/>
                  </a:lnTo>
                  <a:lnTo>
                    <a:pt x="822" y="1220"/>
                  </a:lnTo>
                  <a:lnTo>
                    <a:pt x="823" y="1222"/>
                  </a:lnTo>
                  <a:lnTo>
                    <a:pt x="825" y="1222"/>
                  </a:lnTo>
                  <a:lnTo>
                    <a:pt x="828" y="1225"/>
                  </a:lnTo>
                  <a:lnTo>
                    <a:pt x="831" y="1226"/>
                  </a:lnTo>
                  <a:lnTo>
                    <a:pt x="832" y="1229"/>
                  </a:lnTo>
                  <a:lnTo>
                    <a:pt x="832" y="1229"/>
                  </a:lnTo>
                  <a:lnTo>
                    <a:pt x="832" y="1229"/>
                  </a:lnTo>
                  <a:lnTo>
                    <a:pt x="831" y="1228"/>
                  </a:lnTo>
                  <a:lnTo>
                    <a:pt x="831" y="1229"/>
                  </a:lnTo>
                  <a:lnTo>
                    <a:pt x="831" y="1229"/>
                  </a:lnTo>
                  <a:lnTo>
                    <a:pt x="831" y="1231"/>
                  </a:lnTo>
                  <a:lnTo>
                    <a:pt x="832" y="1232"/>
                  </a:lnTo>
                  <a:lnTo>
                    <a:pt x="832" y="1232"/>
                  </a:lnTo>
                  <a:lnTo>
                    <a:pt x="834" y="1234"/>
                  </a:lnTo>
                  <a:lnTo>
                    <a:pt x="832" y="1237"/>
                  </a:lnTo>
                  <a:lnTo>
                    <a:pt x="832" y="1237"/>
                  </a:lnTo>
                  <a:lnTo>
                    <a:pt x="832" y="1237"/>
                  </a:lnTo>
                  <a:lnTo>
                    <a:pt x="831" y="1237"/>
                  </a:lnTo>
                  <a:lnTo>
                    <a:pt x="831" y="1237"/>
                  </a:lnTo>
                  <a:lnTo>
                    <a:pt x="831" y="1238"/>
                  </a:lnTo>
                  <a:lnTo>
                    <a:pt x="832" y="1240"/>
                  </a:lnTo>
                  <a:lnTo>
                    <a:pt x="832" y="1241"/>
                  </a:lnTo>
                  <a:lnTo>
                    <a:pt x="834" y="1243"/>
                  </a:lnTo>
                  <a:lnTo>
                    <a:pt x="834" y="1244"/>
                  </a:lnTo>
                  <a:lnTo>
                    <a:pt x="837" y="1246"/>
                  </a:lnTo>
                  <a:lnTo>
                    <a:pt x="837" y="1247"/>
                  </a:lnTo>
                  <a:lnTo>
                    <a:pt x="837" y="1250"/>
                  </a:lnTo>
                  <a:lnTo>
                    <a:pt x="838" y="1252"/>
                  </a:lnTo>
                  <a:lnTo>
                    <a:pt x="840" y="1253"/>
                  </a:lnTo>
                  <a:lnTo>
                    <a:pt x="840" y="1253"/>
                  </a:lnTo>
                  <a:lnTo>
                    <a:pt x="841" y="1253"/>
                  </a:lnTo>
                  <a:lnTo>
                    <a:pt x="841" y="1253"/>
                  </a:lnTo>
                  <a:lnTo>
                    <a:pt x="840" y="1249"/>
                  </a:lnTo>
                  <a:lnTo>
                    <a:pt x="840" y="1246"/>
                  </a:lnTo>
                  <a:lnTo>
                    <a:pt x="840" y="1246"/>
                  </a:lnTo>
                  <a:lnTo>
                    <a:pt x="840" y="1244"/>
                  </a:lnTo>
                  <a:lnTo>
                    <a:pt x="841" y="1243"/>
                  </a:lnTo>
                  <a:lnTo>
                    <a:pt x="841" y="1241"/>
                  </a:lnTo>
                  <a:lnTo>
                    <a:pt x="843" y="1238"/>
                  </a:lnTo>
                  <a:lnTo>
                    <a:pt x="845" y="1237"/>
                  </a:lnTo>
                  <a:lnTo>
                    <a:pt x="846" y="1235"/>
                  </a:lnTo>
                  <a:lnTo>
                    <a:pt x="848" y="1238"/>
                  </a:lnTo>
                  <a:lnTo>
                    <a:pt x="849" y="1240"/>
                  </a:lnTo>
                  <a:lnTo>
                    <a:pt x="851" y="1241"/>
                  </a:lnTo>
                  <a:lnTo>
                    <a:pt x="849" y="1243"/>
                  </a:lnTo>
                  <a:lnTo>
                    <a:pt x="849" y="1244"/>
                  </a:lnTo>
                  <a:lnTo>
                    <a:pt x="849" y="1246"/>
                  </a:lnTo>
                  <a:lnTo>
                    <a:pt x="849" y="1246"/>
                  </a:lnTo>
                  <a:lnTo>
                    <a:pt x="849" y="1247"/>
                  </a:lnTo>
                  <a:lnTo>
                    <a:pt x="851" y="1249"/>
                  </a:lnTo>
                  <a:lnTo>
                    <a:pt x="851" y="1250"/>
                  </a:lnTo>
                  <a:lnTo>
                    <a:pt x="851" y="1252"/>
                  </a:lnTo>
                  <a:lnTo>
                    <a:pt x="849" y="1253"/>
                  </a:lnTo>
                  <a:lnTo>
                    <a:pt x="848" y="1257"/>
                  </a:lnTo>
                  <a:lnTo>
                    <a:pt x="848" y="1257"/>
                  </a:lnTo>
                  <a:lnTo>
                    <a:pt x="846" y="1257"/>
                  </a:lnTo>
                  <a:lnTo>
                    <a:pt x="848" y="1257"/>
                  </a:lnTo>
                  <a:lnTo>
                    <a:pt x="848" y="1257"/>
                  </a:lnTo>
                  <a:lnTo>
                    <a:pt x="848" y="1258"/>
                  </a:lnTo>
                  <a:lnTo>
                    <a:pt x="848" y="1258"/>
                  </a:lnTo>
                  <a:lnTo>
                    <a:pt x="846" y="1260"/>
                  </a:lnTo>
                  <a:lnTo>
                    <a:pt x="848" y="1261"/>
                  </a:lnTo>
                  <a:lnTo>
                    <a:pt x="849" y="1261"/>
                  </a:lnTo>
                  <a:lnTo>
                    <a:pt x="849" y="1261"/>
                  </a:lnTo>
                  <a:lnTo>
                    <a:pt x="849" y="1261"/>
                  </a:lnTo>
                  <a:lnTo>
                    <a:pt x="851" y="1260"/>
                  </a:lnTo>
                  <a:lnTo>
                    <a:pt x="851" y="1261"/>
                  </a:lnTo>
                  <a:lnTo>
                    <a:pt x="851" y="1261"/>
                  </a:lnTo>
                  <a:lnTo>
                    <a:pt x="852" y="1261"/>
                  </a:lnTo>
                  <a:lnTo>
                    <a:pt x="852" y="1261"/>
                  </a:lnTo>
                  <a:lnTo>
                    <a:pt x="852" y="1264"/>
                  </a:lnTo>
                  <a:lnTo>
                    <a:pt x="854" y="1264"/>
                  </a:lnTo>
                  <a:lnTo>
                    <a:pt x="854" y="1266"/>
                  </a:lnTo>
                  <a:lnTo>
                    <a:pt x="857" y="1266"/>
                  </a:lnTo>
                  <a:lnTo>
                    <a:pt x="858" y="1266"/>
                  </a:lnTo>
                  <a:lnTo>
                    <a:pt x="861" y="1263"/>
                  </a:lnTo>
                  <a:lnTo>
                    <a:pt x="863" y="1263"/>
                  </a:lnTo>
                  <a:lnTo>
                    <a:pt x="867" y="1263"/>
                  </a:lnTo>
                  <a:lnTo>
                    <a:pt x="872" y="1264"/>
                  </a:lnTo>
                  <a:lnTo>
                    <a:pt x="878" y="1264"/>
                  </a:lnTo>
                  <a:lnTo>
                    <a:pt x="878" y="1264"/>
                  </a:lnTo>
                  <a:lnTo>
                    <a:pt x="881" y="1263"/>
                  </a:lnTo>
                  <a:lnTo>
                    <a:pt x="884" y="1261"/>
                  </a:lnTo>
                  <a:lnTo>
                    <a:pt x="884" y="1261"/>
                  </a:lnTo>
                  <a:lnTo>
                    <a:pt x="886" y="1260"/>
                  </a:lnTo>
                  <a:lnTo>
                    <a:pt x="886" y="1258"/>
                  </a:lnTo>
                  <a:lnTo>
                    <a:pt x="886" y="1258"/>
                  </a:lnTo>
                  <a:lnTo>
                    <a:pt x="887" y="1257"/>
                  </a:lnTo>
                  <a:lnTo>
                    <a:pt x="887" y="1257"/>
                  </a:lnTo>
                  <a:lnTo>
                    <a:pt x="887" y="1255"/>
                  </a:lnTo>
                  <a:lnTo>
                    <a:pt x="889" y="1253"/>
                  </a:lnTo>
                  <a:lnTo>
                    <a:pt x="893" y="1250"/>
                  </a:lnTo>
                  <a:lnTo>
                    <a:pt x="896" y="1247"/>
                  </a:lnTo>
                  <a:lnTo>
                    <a:pt x="896" y="1247"/>
                  </a:lnTo>
                  <a:lnTo>
                    <a:pt x="898" y="1246"/>
                  </a:lnTo>
                  <a:lnTo>
                    <a:pt x="898" y="1244"/>
                  </a:lnTo>
                  <a:lnTo>
                    <a:pt x="904" y="1241"/>
                  </a:lnTo>
                  <a:lnTo>
                    <a:pt x="904" y="1238"/>
                  </a:lnTo>
                  <a:lnTo>
                    <a:pt x="905" y="1237"/>
                  </a:lnTo>
                  <a:lnTo>
                    <a:pt x="905" y="1237"/>
                  </a:lnTo>
                  <a:lnTo>
                    <a:pt x="907" y="1235"/>
                  </a:lnTo>
                  <a:lnTo>
                    <a:pt x="907" y="1235"/>
                  </a:lnTo>
                  <a:lnTo>
                    <a:pt x="907" y="1235"/>
                  </a:lnTo>
                  <a:lnTo>
                    <a:pt x="908" y="1235"/>
                  </a:lnTo>
                  <a:lnTo>
                    <a:pt x="908" y="1234"/>
                  </a:lnTo>
                  <a:lnTo>
                    <a:pt x="908" y="1232"/>
                  </a:lnTo>
                  <a:lnTo>
                    <a:pt x="910" y="1234"/>
                  </a:lnTo>
                  <a:lnTo>
                    <a:pt x="910" y="1234"/>
                  </a:lnTo>
                  <a:lnTo>
                    <a:pt x="910" y="1235"/>
                  </a:lnTo>
                  <a:lnTo>
                    <a:pt x="910" y="1237"/>
                  </a:lnTo>
                  <a:lnTo>
                    <a:pt x="908" y="1240"/>
                  </a:lnTo>
                  <a:lnTo>
                    <a:pt x="908" y="1241"/>
                  </a:lnTo>
                  <a:lnTo>
                    <a:pt x="908" y="1241"/>
                  </a:lnTo>
                  <a:lnTo>
                    <a:pt x="908" y="1243"/>
                  </a:lnTo>
                  <a:lnTo>
                    <a:pt x="908" y="1244"/>
                  </a:lnTo>
                  <a:lnTo>
                    <a:pt x="908" y="1250"/>
                  </a:lnTo>
                  <a:lnTo>
                    <a:pt x="908" y="1252"/>
                  </a:lnTo>
                  <a:lnTo>
                    <a:pt x="910" y="1255"/>
                  </a:lnTo>
                  <a:lnTo>
                    <a:pt x="911" y="1258"/>
                  </a:lnTo>
                  <a:lnTo>
                    <a:pt x="914" y="1261"/>
                  </a:lnTo>
                  <a:lnTo>
                    <a:pt x="916" y="1263"/>
                  </a:lnTo>
                  <a:lnTo>
                    <a:pt x="917" y="1266"/>
                  </a:lnTo>
                  <a:lnTo>
                    <a:pt x="919" y="1266"/>
                  </a:lnTo>
                  <a:lnTo>
                    <a:pt x="924" y="1267"/>
                  </a:lnTo>
                  <a:lnTo>
                    <a:pt x="927" y="1269"/>
                  </a:lnTo>
                  <a:lnTo>
                    <a:pt x="930" y="1269"/>
                  </a:lnTo>
                  <a:lnTo>
                    <a:pt x="933" y="1270"/>
                  </a:lnTo>
                  <a:lnTo>
                    <a:pt x="934" y="1270"/>
                  </a:lnTo>
                  <a:lnTo>
                    <a:pt x="934" y="1270"/>
                  </a:lnTo>
                  <a:lnTo>
                    <a:pt x="936" y="1270"/>
                  </a:lnTo>
                  <a:lnTo>
                    <a:pt x="939" y="1272"/>
                  </a:lnTo>
                  <a:lnTo>
                    <a:pt x="939" y="1273"/>
                  </a:lnTo>
                  <a:lnTo>
                    <a:pt x="940" y="1273"/>
                  </a:lnTo>
                  <a:lnTo>
                    <a:pt x="940" y="1275"/>
                  </a:lnTo>
                  <a:lnTo>
                    <a:pt x="942" y="1276"/>
                  </a:lnTo>
                  <a:lnTo>
                    <a:pt x="943" y="1279"/>
                  </a:lnTo>
                  <a:lnTo>
                    <a:pt x="945" y="1281"/>
                  </a:lnTo>
                  <a:lnTo>
                    <a:pt x="946" y="1282"/>
                  </a:lnTo>
                  <a:lnTo>
                    <a:pt x="948" y="1284"/>
                  </a:lnTo>
                  <a:lnTo>
                    <a:pt x="949" y="1284"/>
                  </a:lnTo>
                  <a:lnTo>
                    <a:pt x="951" y="1285"/>
                  </a:lnTo>
                  <a:lnTo>
                    <a:pt x="951" y="1285"/>
                  </a:lnTo>
                  <a:lnTo>
                    <a:pt x="951" y="1287"/>
                  </a:lnTo>
                  <a:lnTo>
                    <a:pt x="951" y="1288"/>
                  </a:lnTo>
                  <a:lnTo>
                    <a:pt x="949" y="1291"/>
                  </a:lnTo>
                  <a:lnTo>
                    <a:pt x="949" y="1291"/>
                  </a:lnTo>
                  <a:lnTo>
                    <a:pt x="948" y="1295"/>
                  </a:lnTo>
                  <a:lnTo>
                    <a:pt x="946" y="1298"/>
                  </a:lnTo>
                  <a:lnTo>
                    <a:pt x="945" y="1299"/>
                  </a:lnTo>
                  <a:lnTo>
                    <a:pt x="942" y="1301"/>
                  </a:lnTo>
                  <a:lnTo>
                    <a:pt x="940" y="1304"/>
                  </a:lnTo>
                  <a:lnTo>
                    <a:pt x="937" y="1307"/>
                  </a:lnTo>
                  <a:lnTo>
                    <a:pt x="936" y="1311"/>
                  </a:lnTo>
                  <a:lnTo>
                    <a:pt x="934" y="1313"/>
                  </a:lnTo>
                  <a:lnTo>
                    <a:pt x="933" y="1313"/>
                  </a:lnTo>
                  <a:lnTo>
                    <a:pt x="933" y="1313"/>
                  </a:lnTo>
                  <a:lnTo>
                    <a:pt x="931" y="1313"/>
                  </a:lnTo>
                  <a:lnTo>
                    <a:pt x="931" y="1311"/>
                  </a:lnTo>
                  <a:lnTo>
                    <a:pt x="931" y="1310"/>
                  </a:lnTo>
                  <a:lnTo>
                    <a:pt x="931" y="1310"/>
                  </a:lnTo>
                  <a:lnTo>
                    <a:pt x="930" y="1310"/>
                  </a:lnTo>
                  <a:lnTo>
                    <a:pt x="928" y="1313"/>
                  </a:lnTo>
                  <a:lnTo>
                    <a:pt x="927" y="1314"/>
                  </a:lnTo>
                  <a:lnTo>
                    <a:pt x="927" y="1316"/>
                  </a:lnTo>
                  <a:lnTo>
                    <a:pt x="927" y="1319"/>
                  </a:lnTo>
                  <a:lnTo>
                    <a:pt x="925" y="1320"/>
                  </a:lnTo>
                  <a:lnTo>
                    <a:pt x="925" y="1322"/>
                  </a:lnTo>
                  <a:lnTo>
                    <a:pt x="925" y="1323"/>
                  </a:lnTo>
                  <a:lnTo>
                    <a:pt x="927" y="1325"/>
                  </a:lnTo>
                  <a:lnTo>
                    <a:pt x="927" y="1328"/>
                  </a:lnTo>
                  <a:lnTo>
                    <a:pt x="927" y="1329"/>
                  </a:lnTo>
                  <a:lnTo>
                    <a:pt x="927" y="1331"/>
                  </a:lnTo>
                  <a:lnTo>
                    <a:pt x="925" y="1331"/>
                  </a:lnTo>
                  <a:lnTo>
                    <a:pt x="925" y="1331"/>
                  </a:lnTo>
                  <a:lnTo>
                    <a:pt x="922" y="1331"/>
                  </a:lnTo>
                  <a:lnTo>
                    <a:pt x="919" y="1333"/>
                  </a:lnTo>
                  <a:lnTo>
                    <a:pt x="916" y="1333"/>
                  </a:lnTo>
                  <a:lnTo>
                    <a:pt x="914" y="1334"/>
                  </a:lnTo>
                  <a:lnTo>
                    <a:pt x="913" y="1336"/>
                  </a:lnTo>
                  <a:lnTo>
                    <a:pt x="911" y="1342"/>
                  </a:lnTo>
                  <a:lnTo>
                    <a:pt x="908" y="1345"/>
                  </a:lnTo>
                  <a:lnTo>
                    <a:pt x="907" y="1345"/>
                  </a:lnTo>
                  <a:lnTo>
                    <a:pt x="904" y="1345"/>
                  </a:lnTo>
                  <a:lnTo>
                    <a:pt x="899" y="1345"/>
                  </a:lnTo>
                  <a:lnTo>
                    <a:pt x="898" y="1346"/>
                  </a:lnTo>
                  <a:lnTo>
                    <a:pt x="895" y="1349"/>
                  </a:lnTo>
                  <a:lnTo>
                    <a:pt x="895" y="1351"/>
                  </a:lnTo>
                  <a:lnTo>
                    <a:pt x="895" y="1351"/>
                  </a:lnTo>
                  <a:lnTo>
                    <a:pt x="896" y="1352"/>
                  </a:lnTo>
                  <a:lnTo>
                    <a:pt x="895" y="1352"/>
                  </a:lnTo>
                  <a:lnTo>
                    <a:pt x="895" y="1355"/>
                  </a:lnTo>
                  <a:lnTo>
                    <a:pt x="893" y="1357"/>
                  </a:lnTo>
                  <a:lnTo>
                    <a:pt x="889" y="1357"/>
                  </a:lnTo>
                  <a:lnTo>
                    <a:pt x="889" y="1357"/>
                  </a:lnTo>
                  <a:lnTo>
                    <a:pt x="887" y="1357"/>
                  </a:lnTo>
                  <a:lnTo>
                    <a:pt x="884" y="1357"/>
                  </a:lnTo>
                  <a:lnTo>
                    <a:pt x="881" y="1357"/>
                  </a:lnTo>
                  <a:lnTo>
                    <a:pt x="879" y="1358"/>
                  </a:lnTo>
                  <a:lnTo>
                    <a:pt x="876" y="1358"/>
                  </a:lnTo>
                  <a:lnTo>
                    <a:pt x="875" y="1360"/>
                  </a:lnTo>
                  <a:lnTo>
                    <a:pt x="870" y="1360"/>
                  </a:lnTo>
                  <a:lnTo>
                    <a:pt x="869" y="1361"/>
                  </a:lnTo>
                  <a:lnTo>
                    <a:pt x="863" y="1363"/>
                  </a:lnTo>
                  <a:lnTo>
                    <a:pt x="861" y="1364"/>
                  </a:lnTo>
                  <a:lnTo>
                    <a:pt x="860" y="1366"/>
                  </a:lnTo>
                  <a:lnTo>
                    <a:pt x="858" y="1368"/>
                  </a:lnTo>
                  <a:lnTo>
                    <a:pt x="857" y="1371"/>
                  </a:lnTo>
                  <a:lnTo>
                    <a:pt x="858" y="1372"/>
                  </a:lnTo>
                  <a:lnTo>
                    <a:pt x="858" y="1374"/>
                  </a:lnTo>
                  <a:lnTo>
                    <a:pt x="857" y="1375"/>
                  </a:lnTo>
                  <a:lnTo>
                    <a:pt x="855" y="1375"/>
                  </a:lnTo>
                  <a:lnTo>
                    <a:pt x="854" y="1377"/>
                  </a:lnTo>
                  <a:lnTo>
                    <a:pt x="852" y="1377"/>
                  </a:lnTo>
                  <a:lnTo>
                    <a:pt x="851" y="1378"/>
                  </a:lnTo>
                  <a:lnTo>
                    <a:pt x="851" y="1378"/>
                  </a:lnTo>
                  <a:lnTo>
                    <a:pt x="848" y="1380"/>
                  </a:lnTo>
                  <a:lnTo>
                    <a:pt x="843" y="1381"/>
                  </a:lnTo>
                  <a:lnTo>
                    <a:pt x="837" y="1381"/>
                  </a:lnTo>
                  <a:lnTo>
                    <a:pt x="835" y="1383"/>
                  </a:lnTo>
                  <a:lnTo>
                    <a:pt x="832" y="1384"/>
                  </a:lnTo>
                  <a:lnTo>
                    <a:pt x="829" y="1384"/>
                  </a:lnTo>
                  <a:lnTo>
                    <a:pt x="825" y="1386"/>
                  </a:lnTo>
                  <a:lnTo>
                    <a:pt x="823" y="1387"/>
                  </a:lnTo>
                  <a:lnTo>
                    <a:pt x="820" y="1389"/>
                  </a:lnTo>
                  <a:lnTo>
                    <a:pt x="819" y="1389"/>
                  </a:lnTo>
                  <a:lnTo>
                    <a:pt x="819" y="1390"/>
                  </a:lnTo>
                  <a:lnTo>
                    <a:pt x="817" y="1392"/>
                  </a:lnTo>
                  <a:lnTo>
                    <a:pt x="816" y="1393"/>
                  </a:lnTo>
                  <a:lnTo>
                    <a:pt x="814" y="1395"/>
                  </a:lnTo>
                  <a:lnTo>
                    <a:pt x="813" y="1395"/>
                  </a:lnTo>
                  <a:lnTo>
                    <a:pt x="811" y="1395"/>
                  </a:lnTo>
                  <a:lnTo>
                    <a:pt x="810" y="1395"/>
                  </a:lnTo>
                  <a:lnTo>
                    <a:pt x="807" y="1395"/>
                  </a:lnTo>
                  <a:lnTo>
                    <a:pt x="805" y="1395"/>
                  </a:lnTo>
                  <a:lnTo>
                    <a:pt x="805" y="1395"/>
                  </a:lnTo>
                  <a:lnTo>
                    <a:pt x="802" y="1396"/>
                  </a:lnTo>
                  <a:lnTo>
                    <a:pt x="799" y="1399"/>
                  </a:lnTo>
                  <a:lnTo>
                    <a:pt x="797" y="1399"/>
                  </a:lnTo>
                  <a:lnTo>
                    <a:pt x="793" y="1401"/>
                  </a:lnTo>
                  <a:lnTo>
                    <a:pt x="791" y="1401"/>
                  </a:lnTo>
                  <a:lnTo>
                    <a:pt x="790" y="1402"/>
                  </a:lnTo>
                  <a:lnTo>
                    <a:pt x="788" y="1402"/>
                  </a:lnTo>
                  <a:lnTo>
                    <a:pt x="784" y="1402"/>
                  </a:lnTo>
                  <a:lnTo>
                    <a:pt x="781" y="1402"/>
                  </a:lnTo>
                  <a:lnTo>
                    <a:pt x="778" y="1404"/>
                  </a:lnTo>
                  <a:lnTo>
                    <a:pt x="776" y="1404"/>
                  </a:lnTo>
                  <a:lnTo>
                    <a:pt x="775" y="1407"/>
                  </a:lnTo>
                  <a:lnTo>
                    <a:pt x="772" y="1407"/>
                  </a:lnTo>
                  <a:lnTo>
                    <a:pt x="770" y="1409"/>
                  </a:lnTo>
                  <a:lnTo>
                    <a:pt x="770" y="1410"/>
                  </a:lnTo>
                  <a:lnTo>
                    <a:pt x="769" y="1410"/>
                  </a:lnTo>
                  <a:lnTo>
                    <a:pt x="766" y="1410"/>
                  </a:lnTo>
                  <a:lnTo>
                    <a:pt x="764" y="1410"/>
                  </a:lnTo>
                  <a:lnTo>
                    <a:pt x="761" y="1412"/>
                  </a:lnTo>
                  <a:lnTo>
                    <a:pt x="759" y="1412"/>
                  </a:lnTo>
                  <a:lnTo>
                    <a:pt x="758" y="1412"/>
                  </a:lnTo>
                  <a:lnTo>
                    <a:pt x="756" y="1413"/>
                  </a:lnTo>
                  <a:lnTo>
                    <a:pt x="756" y="1413"/>
                  </a:lnTo>
                  <a:lnTo>
                    <a:pt x="755" y="1412"/>
                  </a:lnTo>
                  <a:lnTo>
                    <a:pt x="752" y="1410"/>
                  </a:lnTo>
                  <a:lnTo>
                    <a:pt x="750" y="1412"/>
                  </a:lnTo>
                  <a:lnTo>
                    <a:pt x="750" y="1410"/>
                  </a:lnTo>
                  <a:lnTo>
                    <a:pt x="747" y="1404"/>
                  </a:lnTo>
                  <a:lnTo>
                    <a:pt x="749" y="1399"/>
                  </a:lnTo>
                  <a:lnTo>
                    <a:pt x="749" y="1399"/>
                  </a:lnTo>
                  <a:lnTo>
                    <a:pt x="747" y="1396"/>
                  </a:lnTo>
                  <a:lnTo>
                    <a:pt x="746" y="1395"/>
                  </a:lnTo>
                  <a:lnTo>
                    <a:pt x="746" y="1392"/>
                  </a:lnTo>
                  <a:lnTo>
                    <a:pt x="746" y="1390"/>
                  </a:lnTo>
                  <a:lnTo>
                    <a:pt x="744" y="1389"/>
                  </a:lnTo>
                  <a:lnTo>
                    <a:pt x="744" y="1389"/>
                  </a:lnTo>
                  <a:lnTo>
                    <a:pt x="744" y="1387"/>
                  </a:lnTo>
                  <a:lnTo>
                    <a:pt x="744" y="1386"/>
                  </a:lnTo>
                  <a:lnTo>
                    <a:pt x="744" y="1384"/>
                  </a:lnTo>
                  <a:lnTo>
                    <a:pt x="744" y="1384"/>
                  </a:lnTo>
                  <a:lnTo>
                    <a:pt x="744" y="1384"/>
                  </a:lnTo>
                  <a:lnTo>
                    <a:pt x="744" y="1383"/>
                  </a:lnTo>
                  <a:lnTo>
                    <a:pt x="743" y="1383"/>
                  </a:lnTo>
                  <a:lnTo>
                    <a:pt x="743" y="1381"/>
                  </a:lnTo>
                  <a:lnTo>
                    <a:pt x="741" y="1380"/>
                  </a:lnTo>
                  <a:lnTo>
                    <a:pt x="741" y="1378"/>
                  </a:lnTo>
                  <a:lnTo>
                    <a:pt x="741" y="1378"/>
                  </a:lnTo>
                  <a:lnTo>
                    <a:pt x="743" y="1378"/>
                  </a:lnTo>
                  <a:lnTo>
                    <a:pt x="743" y="1378"/>
                  </a:lnTo>
                  <a:lnTo>
                    <a:pt x="743" y="1378"/>
                  </a:lnTo>
                  <a:lnTo>
                    <a:pt x="741" y="1374"/>
                  </a:lnTo>
                  <a:lnTo>
                    <a:pt x="743" y="1369"/>
                  </a:lnTo>
                  <a:lnTo>
                    <a:pt x="743" y="1364"/>
                  </a:lnTo>
                  <a:lnTo>
                    <a:pt x="743" y="1364"/>
                  </a:lnTo>
                  <a:lnTo>
                    <a:pt x="741" y="1363"/>
                  </a:lnTo>
                  <a:lnTo>
                    <a:pt x="741" y="1361"/>
                  </a:lnTo>
                  <a:lnTo>
                    <a:pt x="741" y="1360"/>
                  </a:lnTo>
                  <a:lnTo>
                    <a:pt x="740" y="1360"/>
                  </a:lnTo>
                  <a:lnTo>
                    <a:pt x="740" y="1358"/>
                  </a:lnTo>
                  <a:lnTo>
                    <a:pt x="740" y="1357"/>
                  </a:lnTo>
                  <a:lnTo>
                    <a:pt x="738" y="1355"/>
                  </a:lnTo>
                  <a:lnTo>
                    <a:pt x="737" y="1355"/>
                  </a:lnTo>
                  <a:lnTo>
                    <a:pt x="737" y="1354"/>
                  </a:lnTo>
                  <a:lnTo>
                    <a:pt x="737" y="1351"/>
                  </a:lnTo>
                  <a:lnTo>
                    <a:pt x="734" y="1348"/>
                  </a:lnTo>
                  <a:lnTo>
                    <a:pt x="729" y="1345"/>
                  </a:lnTo>
                  <a:lnTo>
                    <a:pt x="728" y="1343"/>
                  </a:lnTo>
                  <a:lnTo>
                    <a:pt x="726" y="1340"/>
                  </a:lnTo>
                  <a:lnTo>
                    <a:pt x="726" y="1339"/>
                  </a:lnTo>
                  <a:lnTo>
                    <a:pt x="723" y="1336"/>
                  </a:lnTo>
                  <a:lnTo>
                    <a:pt x="723" y="1334"/>
                  </a:lnTo>
                  <a:lnTo>
                    <a:pt x="723" y="1333"/>
                  </a:lnTo>
                  <a:lnTo>
                    <a:pt x="721" y="1331"/>
                  </a:lnTo>
                  <a:lnTo>
                    <a:pt x="721" y="1329"/>
                  </a:lnTo>
                  <a:lnTo>
                    <a:pt x="718" y="1325"/>
                  </a:lnTo>
                  <a:lnTo>
                    <a:pt x="718" y="1323"/>
                  </a:lnTo>
                  <a:lnTo>
                    <a:pt x="717" y="1322"/>
                  </a:lnTo>
                  <a:lnTo>
                    <a:pt x="717" y="1322"/>
                  </a:lnTo>
                  <a:lnTo>
                    <a:pt x="717" y="1320"/>
                  </a:lnTo>
                  <a:lnTo>
                    <a:pt x="715" y="1320"/>
                  </a:lnTo>
                  <a:lnTo>
                    <a:pt x="714" y="1317"/>
                  </a:lnTo>
                  <a:lnTo>
                    <a:pt x="709" y="1314"/>
                  </a:lnTo>
                  <a:lnTo>
                    <a:pt x="706" y="1314"/>
                  </a:lnTo>
                  <a:lnTo>
                    <a:pt x="705" y="1313"/>
                  </a:lnTo>
                  <a:lnTo>
                    <a:pt x="703" y="1311"/>
                  </a:lnTo>
                  <a:lnTo>
                    <a:pt x="702" y="1308"/>
                  </a:lnTo>
                  <a:lnTo>
                    <a:pt x="699" y="1305"/>
                  </a:lnTo>
                  <a:lnTo>
                    <a:pt x="697" y="1301"/>
                  </a:lnTo>
                  <a:lnTo>
                    <a:pt x="697" y="1299"/>
                  </a:lnTo>
                  <a:lnTo>
                    <a:pt x="697" y="1298"/>
                  </a:lnTo>
                  <a:lnTo>
                    <a:pt x="697" y="1296"/>
                  </a:lnTo>
                  <a:lnTo>
                    <a:pt x="696" y="1295"/>
                  </a:lnTo>
                  <a:lnTo>
                    <a:pt x="696" y="1293"/>
                  </a:lnTo>
                  <a:lnTo>
                    <a:pt x="696" y="1291"/>
                  </a:lnTo>
                  <a:lnTo>
                    <a:pt x="696" y="1288"/>
                  </a:lnTo>
                  <a:lnTo>
                    <a:pt x="697" y="1287"/>
                  </a:lnTo>
                  <a:lnTo>
                    <a:pt x="697" y="1287"/>
                  </a:lnTo>
                  <a:lnTo>
                    <a:pt x="696" y="1284"/>
                  </a:lnTo>
                  <a:lnTo>
                    <a:pt x="696" y="1282"/>
                  </a:lnTo>
                  <a:lnTo>
                    <a:pt x="696" y="1281"/>
                  </a:lnTo>
                  <a:lnTo>
                    <a:pt x="694" y="1281"/>
                  </a:lnTo>
                  <a:lnTo>
                    <a:pt x="694" y="1279"/>
                  </a:lnTo>
                  <a:lnTo>
                    <a:pt x="696" y="1279"/>
                  </a:lnTo>
                  <a:lnTo>
                    <a:pt x="694" y="1278"/>
                  </a:lnTo>
                  <a:lnTo>
                    <a:pt x="693" y="1278"/>
                  </a:lnTo>
                  <a:lnTo>
                    <a:pt x="693" y="1276"/>
                  </a:lnTo>
                  <a:lnTo>
                    <a:pt x="693" y="1275"/>
                  </a:lnTo>
                  <a:lnTo>
                    <a:pt x="690" y="1270"/>
                  </a:lnTo>
                  <a:lnTo>
                    <a:pt x="690" y="1269"/>
                  </a:lnTo>
                  <a:lnTo>
                    <a:pt x="686" y="1266"/>
                  </a:lnTo>
                  <a:lnTo>
                    <a:pt x="685" y="1264"/>
                  </a:lnTo>
                  <a:lnTo>
                    <a:pt x="683" y="1263"/>
                  </a:lnTo>
                  <a:lnTo>
                    <a:pt x="682" y="1263"/>
                  </a:lnTo>
                  <a:lnTo>
                    <a:pt x="680" y="1263"/>
                  </a:lnTo>
                  <a:lnTo>
                    <a:pt x="680" y="1261"/>
                  </a:lnTo>
                  <a:lnTo>
                    <a:pt x="679" y="1261"/>
                  </a:lnTo>
                  <a:lnTo>
                    <a:pt x="677" y="1261"/>
                  </a:lnTo>
                  <a:lnTo>
                    <a:pt x="676" y="1258"/>
                  </a:lnTo>
                  <a:lnTo>
                    <a:pt x="676" y="1257"/>
                  </a:lnTo>
                  <a:lnTo>
                    <a:pt x="673" y="1253"/>
                  </a:lnTo>
                  <a:lnTo>
                    <a:pt x="674" y="1253"/>
                  </a:lnTo>
                  <a:lnTo>
                    <a:pt x="674" y="1252"/>
                  </a:lnTo>
                  <a:lnTo>
                    <a:pt x="674" y="1250"/>
                  </a:lnTo>
                  <a:lnTo>
                    <a:pt x="674" y="1249"/>
                  </a:lnTo>
                  <a:lnTo>
                    <a:pt x="673" y="1247"/>
                  </a:lnTo>
                  <a:lnTo>
                    <a:pt x="670" y="1243"/>
                  </a:lnTo>
                  <a:lnTo>
                    <a:pt x="670" y="1241"/>
                  </a:lnTo>
                  <a:lnTo>
                    <a:pt x="668" y="1241"/>
                  </a:lnTo>
                  <a:lnTo>
                    <a:pt x="667" y="1240"/>
                  </a:lnTo>
                  <a:lnTo>
                    <a:pt x="667" y="1237"/>
                  </a:lnTo>
                  <a:lnTo>
                    <a:pt x="665" y="1237"/>
                  </a:lnTo>
                  <a:lnTo>
                    <a:pt x="662" y="1229"/>
                  </a:lnTo>
                  <a:lnTo>
                    <a:pt x="661" y="1228"/>
                  </a:lnTo>
                  <a:lnTo>
                    <a:pt x="659" y="1226"/>
                  </a:lnTo>
                  <a:lnTo>
                    <a:pt x="658" y="1223"/>
                  </a:lnTo>
                  <a:lnTo>
                    <a:pt x="656" y="1220"/>
                  </a:lnTo>
                  <a:lnTo>
                    <a:pt x="653" y="1218"/>
                  </a:lnTo>
                  <a:lnTo>
                    <a:pt x="652" y="1214"/>
                  </a:lnTo>
                  <a:lnTo>
                    <a:pt x="649" y="1209"/>
                  </a:lnTo>
                  <a:lnTo>
                    <a:pt x="647" y="1209"/>
                  </a:lnTo>
                  <a:lnTo>
                    <a:pt x="644" y="1209"/>
                  </a:lnTo>
                  <a:lnTo>
                    <a:pt x="642" y="1208"/>
                  </a:lnTo>
                  <a:lnTo>
                    <a:pt x="642" y="1209"/>
                  </a:lnTo>
                  <a:lnTo>
                    <a:pt x="642" y="1208"/>
                  </a:lnTo>
                  <a:lnTo>
                    <a:pt x="642" y="1206"/>
                  </a:lnTo>
                  <a:lnTo>
                    <a:pt x="644" y="1203"/>
                  </a:lnTo>
                  <a:lnTo>
                    <a:pt x="644" y="1200"/>
                  </a:lnTo>
                  <a:lnTo>
                    <a:pt x="645" y="1191"/>
                  </a:lnTo>
                  <a:lnTo>
                    <a:pt x="647" y="1190"/>
                  </a:lnTo>
                  <a:lnTo>
                    <a:pt x="645" y="1188"/>
                  </a:lnTo>
                  <a:lnTo>
                    <a:pt x="645" y="1190"/>
                  </a:lnTo>
                  <a:lnTo>
                    <a:pt x="644" y="1190"/>
                  </a:lnTo>
                  <a:lnTo>
                    <a:pt x="644" y="1193"/>
                  </a:lnTo>
                  <a:lnTo>
                    <a:pt x="642" y="1200"/>
                  </a:lnTo>
                  <a:lnTo>
                    <a:pt x="639" y="1205"/>
                  </a:lnTo>
                  <a:lnTo>
                    <a:pt x="639" y="1209"/>
                  </a:lnTo>
                  <a:lnTo>
                    <a:pt x="639" y="1209"/>
                  </a:lnTo>
                  <a:lnTo>
                    <a:pt x="638" y="1212"/>
                  </a:lnTo>
                  <a:lnTo>
                    <a:pt x="636" y="1214"/>
                  </a:lnTo>
                  <a:lnTo>
                    <a:pt x="635" y="1212"/>
                  </a:lnTo>
                  <a:lnTo>
                    <a:pt x="632" y="1209"/>
                  </a:lnTo>
                  <a:lnTo>
                    <a:pt x="629" y="1206"/>
                  </a:lnTo>
                  <a:lnTo>
                    <a:pt x="627" y="1205"/>
                  </a:lnTo>
                  <a:lnTo>
                    <a:pt x="626" y="1202"/>
                  </a:lnTo>
                  <a:lnTo>
                    <a:pt x="624" y="1200"/>
                  </a:lnTo>
                  <a:lnTo>
                    <a:pt x="624" y="1199"/>
                  </a:lnTo>
                  <a:lnTo>
                    <a:pt x="624" y="1197"/>
                  </a:lnTo>
                  <a:lnTo>
                    <a:pt x="623" y="1196"/>
                  </a:lnTo>
                  <a:lnTo>
                    <a:pt x="620" y="1193"/>
                  </a:lnTo>
                  <a:lnTo>
                    <a:pt x="620" y="1191"/>
                  </a:lnTo>
                  <a:lnTo>
                    <a:pt x="620" y="1190"/>
                  </a:lnTo>
                  <a:lnTo>
                    <a:pt x="618" y="1188"/>
                  </a:lnTo>
                  <a:lnTo>
                    <a:pt x="618" y="1185"/>
                  </a:lnTo>
                  <a:lnTo>
                    <a:pt x="617" y="1182"/>
                  </a:lnTo>
                  <a:lnTo>
                    <a:pt x="615" y="1184"/>
                  </a:lnTo>
                  <a:lnTo>
                    <a:pt x="615" y="1184"/>
                  </a:lnTo>
                  <a:lnTo>
                    <a:pt x="615" y="1185"/>
                  </a:lnTo>
                  <a:lnTo>
                    <a:pt x="614" y="1187"/>
                  </a:lnTo>
                  <a:lnTo>
                    <a:pt x="615" y="1188"/>
                  </a:lnTo>
                  <a:lnTo>
                    <a:pt x="617" y="1191"/>
                  </a:lnTo>
                  <a:lnTo>
                    <a:pt x="617" y="1191"/>
                  </a:lnTo>
                  <a:lnTo>
                    <a:pt x="618" y="1194"/>
                  </a:lnTo>
                  <a:lnTo>
                    <a:pt x="618" y="1196"/>
                  </a:lnTo>
                  <a:lnTo>
                    <a:pt x="618" y="1197"/>
                  </a:lnTo>
                  <a:lnTo>
                    <a:pt x="620" y="1199"/>
                  </a:lnTo>
                  <a:lnTo>
                    <a:pt x="620" y="1200"/>
                  </a:lnTo>
                  <a:lnTo>
                    <a:pt x="620" y="1202"/>
                  </a:lnTo>
                  <a:lnTo>
                    <a:pt x="621" y="1202"/>
                  </a:lnTo>
                  <a:lnTo>
                    <a:pt x="623" y="1203"/>
                  </a:lnTo>
                  <a:lnTo>
                    <a:pt x="624" y="1208"/>
                  </a:lnTo>
                  <a:lnTo>
                    <a:pt x="627" y="1209"/>
                  </a:lnTo>
                  <a:lnTo>
                    <a:pt x="629" y="1211"/>
                  </a:lnTo>
                  <a:lnTo>
                    <a:pt x="629" y="1211"/>
                  </a:lnTo>
                  <a:lnTo>
                    <a:pt x="629" y="1214"/>
                  </a:lnTo>
                  <a:lnTo>
                    <a:pt x="629" y="1215"/>
                  </a:lnTo>
                  <a:lnTo>
                    <a:pt x="630" y="1218"/>
                  </a:lnTo>
                  <a:lnTo>
                    <a:pt x="630" y="1220"/>
                  </a:lnTo>
                  <a:lnTo>
                    <a:pt x="632" y="1220"/>
                  </a:lnTo>
                  <a:lnTo>
                    <a:pt x="632" y="1222"/>
                  </a:lnTo>
                  <a:lnTo>
                    <a:pt x="633" y="1223"/>
                  </a:lnTo>
                  <a:lnTo>
                    <a:pt x="633" y="1229"/>
                  </a:lnTo>
                  <a:lnTo>
                    <a:pt x="635" y="1231"/>
                  </a:lnTo>
                  <a:lnTo>
                    <a:pt x="638" y="1237"/>
                  </a:lnTo>
                  <a:lnTo>
                    <a:pt x="641" y="1241"/>
                  </a:lnTo>
                  <a:lnTo>
                    <a:pt x="642" y="1246"/>
                  </a:lnTo>
                  <a:lnTo>
                    <a:pt x="644" y="1249"/>
                  </a:lnTo>
                  <a:lnTo>
                    <a:pt x="649" y="1258"/>
                  </a:lnTo>
                  <a:lnTo>
                    <a:pt x="652" y="1261"/>
                  </a:lnTo>
                  <a:lnTo>
                    <a:pt x="653" y="1263"/>
                  </a:lnTo>
                  <a:lnTo>
                    <a:pt x="655" y="1264"/>
                  </a:lnTo>
                  <a:lnTo>
                    <a:pt x="656" y="1266"/>
                  </a:lnTo>
                  <a:lnTo>
                    <a:pt x="655" y="1266"/>
                  </a:lnTo>
                  <a:lnTo>
                    <a:pt x="653" y="1266"/>
                  </a:lnTo>
                  <a:lnTo>
                    <a:pt x="653" y="1266"/>
                  </a:lnTo>
                  <a:lnTo>
                    <a:pt x="653" y="1267"/>
                  </a:lnTo>
                  <a:lnTo>
                    <a:pt x="653" y="1267"/>
                  </a:lnTo>
                  <a:lnTo>
                    <a:pt x="653" y="1272"/>
                  </a:lnTo>
                  <a:lnTo>
                    <a:pt x="653" y="1275"/>
                  </a:lnTo>
                  <a:lnTo>
                    <a:pt x="655" y="1279"/>
                  </a:lnTo>
                  <a:lnTo>
                    <a:pt x="656" y="1281"/>
                  </a:lnTo>
                  <a:lnTo>
                    <a:pt x="656" y="1281"/>
                  </a:lnTo>
                  <a:lnTo>
                    <a:pt x="658" y="1282"/>
                  </a:lnTo>
                  <a:lnTo>
                    <a:pt x="662" y="1284"/>
                  </a:lnTo>
                  <a:lnTo>
                    <a:pt x="664" y="1287"/>
                  </a:lnTo>
                  <a:lnTo>
                    <a:pt x="668" y="1290"/>
                  </a:lnTo>
                  <a:lnTo>
                    <a:pt x="670" y="1291"/>
                  </a:lnTo>
                  <a:lnTo>
                    <a:pt x="670" y="1291"/>
                  </a:lnTo>
                  <a:lnTo>
                    <a:pt x="670" y="1295"/>
                  </a:lnTo>
                  <a:lnTo>
                    <a:pt x="670" y="1298"/>
                  </a:lnTo>
                  <a:lnTo>
                    <a:pt x="671" y="1301"/>
                  </a:lnTo>
                  <a:lnTo>
                    <a:pt x="674" y="1302"/>
                  </a:lnTo>
                  <a:lnTo>
                    <a:pt x="674" y="1304"/>
                  </a:lnTo>
                  <a:lnTo>
                    <a:pt x="674" y="1304"/>
                  </a:lnTo>
                  <a:lnTo>
                    <a:pt x="674" y="1304"/>
                  </a:lnTo>
                  <a:lnTo>
                    <a:pt x="674" y="1304"/>
                  </a:lnTo>
                  <a:lnTo>
                    <a:pt x="673" y="1304"/>
                  </a:lnTo>
                  <a:lnTo>
                    <a:pt x="673" y="1305"/>
                  </a:lnTo>
                  <a:lnTo>
                    <a:pt x="673" y="1307"/>
                  </a:lnTo>
                  <a:lnTo>
                    <a:pt x="673" y="1308"/>
                  </a:lnTo>
                  <a:lnTo>
                    <a:pt x="674" y="1311"/>
                  </a:lnTo>
                  <a:lnTo>
                    <a:pt x="673" y="1313"/>
                  </a:lnTo>
                  <a:lnTo>
                    <a:pt x="673" y="1316"/>
                  </a:lnTo>
                  <a:lnTo>
                    <a:pt x="674" y="1320"/>
                  </a:lnTo>
                  <a:lnTo>
                    <a:pt x="674" y="1323"/>
                  </a:lnTo>
                  <a:lnTo>
                    <a:pt x="676" y="1329"/>
                  </a:lnTo>
                  <a:lnTo>
                    <a:pt x="677" y="1333"/>
                  </a:lnTo>
                  <a:lnTo>
                    <a:pt x="677" y="1334"/>
                  </a:lnTo>
                  <a:lnTo>
                    <a:pt x="679" y="1334"/>
                  </a:lnTo>
                  <a:lnTo>
                    <a:pt x="680" y="1336"/>
                  </a:lnTo>
                  <a:lnTo>
                    <a:pt x="682" y="1337"/>
                  </a:lnTo>
                  <a:lnTo>
                    <a:pt x="685" y="1339"/>
                  </a:lnTo>
                  <a:lnTo>
                    <a:pt x="685" y="1340"/>
                  </a:lnTo>
                  <a:lnTo>
                    <a:pt x="686" y="1340"/>
                  </a:lnTo>
                  <a:lnTo>
                    <a:pt x="686" y="1340"/>
                  </a:lnTo>
                  <a:lnTo>
                    <a:pt x="686" y="1340"/>
                  </a:lnTo>
                  <a:lnTo>
                    <a:pt x="688" y="1342"/>
                  </a:lnTo>
                  <a:lnTo>
                    <a:pt x="691" y="1343"/>
                  </a:lnTo>
                  <a:lnTo>
                    <a:pt x="691" y="1343"/>
                  </a:lnTo>
                  <a:lnTo>
                    <a:pt x="694" y="1351"/>
                  </a:lnTo>
                  <a:lnTo>
                    <a:pt x="696" y="1355"/>
                  </a:lnTo>
                  <a:lnTo>
                    <a:pt x="697" y="1360"/>
                  </a:lnTo>
                  <a:lnTo>
                    <a:pt x="699" y="1368"/>
                  </a:lnTo>
                  <a:lnTo>
                    <a:pt x="699" y="1371"/>
                  </a:lnTo>
                  <a:lnTo>
                    <a:pt x="700" y="1372"/>
                  </a:lnTo>
                  <a:lnTo>
                    <a:pt x="702" y="1375"/>
                  </a:lnTo>
                  <a:lnTo>
                    <a:pt x="703" y="1375"/>
                  </a:lnTo>
                  <a:lnTo>
                    <a:pt x="703" y="1377"/>
                  </a:lnTo>
                  <a:lnTo>
                    <a:pt x="705" y="1380"/>
                  </a:lnTo>
                  <a:lnTo>
                    <a:pt x="705" y="1381"/>
                  </a:lnTo>
                  <a:lnTo>
                    <a:pt x="706" y="1380"/>
                  </a:lnTo>
                  <a:lnTo>
                    <a:pt x="706" y="1380"/>
                  </a:lnTo>
                  <a:lnTo>
                    <a:pt x="705" y="1378"/>
                  </a:lnTo>
                  <a:lnTo>
                    <a:pt x="706" y="1377"/>
                  </a:lnTo>
                  <a:lnTo>
                    <a:pt x="706" y="1377"/>
                  </a:lnTo>
                  <a:lnTo>
                    <a:pt x="708" y="1377"/>
                  </a:lnTo>
                  <a:lnTo>
                    <a:pt x="708" y="1378"/>
                  </a:lnTo>
                  <a:lnTo>
                    <a:pt x="709" y="1380"/>
                  </a:lnTo>
                  <a:lnTo>
                    <a:pt x="709" y="1380"/>
                  </a:lnTo>
                  <a:lnTo>
                    <a:pt x="711" y="1383"/>
                  </a:lnTo>
                  <a:lnTo>
                    <a:pt x="712" y="1383"/>
                  </a:lnTo>
                  <a:lnTo>
                    <a:pt x="714" y="1383"/>
                  </a:lnTo>
                  <a:lnTo>
                    <a:pt x="714" y="1383"/>
                  </a:lnTo>
                  <a:lnTo>
                    <a:pt x="715" y="1384"/>
                  </a:lnTo>
                  <a:lnTo>
                    <a:pt x="718" y="1386"/>
                  </a:lnTo>
                  <a:lnTo>
                    <a:pt x="723" y="1387"/>
                  </a:lnTo>
                  <a:lnTo>
                    <a:pt x="726" y="1392"/>
                  </a:lnTo>
                  <a:lnTo>
                    <a:pt x="728" y="1395"/>
                  </a:lnTo>
                  <a:lnTo>
                    <a:pt x="735" y="1399"/>
                  </a:lnTo>
                  <a:lnTo>
                    <a:pt x="737" y="1402"/>
                  </a:lnTo>
                  <a:lnTo>
                    <a:pt x="737" y="1406"/>
                  </a:lnTo>
                  <a:lnTo>
                    <a:pt x="738" y="1406"/>
                  </a:lnTo>
                  <a:lnTo>
                    <a:pt x="741" y="1407"/>
                  </a:lnTo>
                  <a:lnTo>
                    <a:pt x="743" y="1409"/>
                  </a:lnTo>
                  <a:lnTo>
                    <a:pt x="744" y="1410"/>
                  </a:lnTo>
                  <a:lnTo>
                    <a:pt x="744" y="1409"/>
                  </a:lnTo>
                  <a:lnTo>
                    <a:pt x="746" y="1410"/>
                  </a:lnTo>
                  <a:lnTo>
                    <a:pt x="746" y="1412"/>
                  </a:lnTo>
                  <a:lnTo>
                    <a:pt x="746" y="1412"/>
                  </a:lnTo>
                  <a:lnTo>
                    <a:pt x="749" y="1415"/>
                  </a:lnTo>
                  <a:lnTo>
                    <a:pt x="749" y="1416"/>
                  </a:lnTo>
                  <a:lnTo>
                    <a:pt x="750" y="1418"/>
                  </a:lnTo>
                  <a:lnTo>
                    <a:pt x="749" y="1419"/>
                  </a:lnTo>
                  <a:lnTo>
                    <a:pt x="749" y="1419"/>
                  </a:lnTo>
                  <a:lnTo>
                    <a:pt x="747" y="1421"/>
                  </a:lnTo>
                  <a:lnTo>
                    <a:pt x="746" y="1422"/>
                  </a:lnTo>
                  <a:lnTo>
                    <a:pt x="743" y="1424"/>
                  </a:lnTo>
                  <a:lnTo>
                    <a:pt x="740" y="1425"/>
                  </a:lnTo>
                  <a:lnTo>
                    <a:pt x="738" y="1425"/>
                  </a:lnTo>
                  <a:lnTo>
                    <a:pt x="740" y="1427"/>
                  </a:lnTo>
                  <a:lnTo>
                    <a:pt x="740" y="1427"/>
                  </a:lnTo>
                  <a:lnTo>
                    <a:pt x="740" y="1427"/>
                  </a:lnTo>
                  <a:lnTo>
                    <a:pt x="743" y="1425"/>
                  </a:lnTo>
                  <a:lnTo>
                    <a:pt x="744" y="1425"/>
                  </a:lnTo>
                  <a:lnTo>
                    <a:pt x="746" y="1425"/>
                  </a:lnTo>
                  <a:lnTo>
                    <a:pt x="747" y="1425"/>
                  </a:lnTo>
                  <a:lnTo>
                    <a:pt x="747" y="1427"/>
                  </a:lnTo>
                  <a:lnTo>
                    <a:pt x="750" y="1428"/>
                  </a:lnTo>
                  <a:lnTo>
                    <a:pt x="752" y="1433"/>
                  </a:lnTo>
                  <a:lnTo>
                    <a:pt x="755" y="1436"/>
                  </a:lnTo>
                  <a:lnTo>
                    <a:pt x="759" y="1439"/>
                  </a:lnTo>
                  <a:lnTo>
                    <a:pt x="761" y="1439"/>
                  </a:lnTo>
                  <a:lnTo>
                    <a:pt x="762" y="1440"/>
                  </a:lnTo>
                  <a:lnTo>
                    <a:pt x="769" y="1440"/>
                  </a:lnTo>
                  <a:lnTo>
                    <a:pt x="773" y="1437"/>
                  </a:lnTo>
                  <a:lnTo>
                    <a:pt x="778" y="1434"/>
                  </a:lnTo>
                  <a:lnTo>
                    <a:pt x="779" y="1434"/>
                  </a:lnTo>
                  <a:lnTo>
                    <a:pt x="782" y="1436"/>
                  </a:lnTo>
                  <a:lnTo>
                    <a:pt x="785" y="1436"/>
                  </a:lnTo>
                  <a:lnTo>
                    <a:pt x="787" y="1436"/>
                  </a:lnTo>
                  <a:lnTo>
                    <a:pt x="788" y="1436"/>
                  </a:lnTo>
                  <a:lnTo>
                    <a:pt x="793" y="1433"/>
                  </a:lnTo>
                  <a:lnTo>
                    <a:pt x="796" y="1431"/>
                  </a:lnTo>
                  <a:lnTo>
                    <a:pt x="799" y="1430"/>
                  </a:lnTo>
                  <a:lnTo>
                    <a:pt x="799" y="1430"/>
                  </a:lnTo>
                  <a:lnTo>
                    <a:pt x="802" y="1431"/>
                  </a:lnTo>
                  <a:lnTo>
                    <a:pt x="807" y="1431"/>
                  </a:lnTo>
                  <a:lnTo>
                    <a:pt x="811" y="1428"/>
                  </a:lnTo>
                  <a:lnTo>
                    <a:pt x="813" y="1428"/>
                  </a:lnTo>
                  <a:lnTo>
                    <a:pt x="814" y="1428"/>
                  </a:lnTo>
                  <a:lnTo>
                    <a:pt x="817" y="1430"/>
                  </a:lnTo>
                  <a:lnTo>
                    <a:pt x="817" y="1430"/>
                  </a:lnTo>
                  <a:lnTo>
                    <a:pt x="819" y="1430"/>
                  </a:lnTo>
                  <a:lnTo>
                    <a:pt x="823" y="1428"/>
                  </a:lnTo>
                  <a:lnTo>
                    <a:pt x="826" y="1427"/>
                  </a:lnTo>
                  <a:lnTo>
                    <a:pt x="832" y="1425"/>
                  </a:lnTo>
                  <a:lnTo>
                    <a:pt x="837" y="1424"/>
                  </a:lnTo>
                  <a:lnTo>
                    <a:pt x="837" y="1422"/>
                  </a:lnTo>
                  <a:lnTo>
                    <a:pt x="838" y="1421"/>
                  </a:lnTo>
                  <a:lnTo>
                    <a:pt x="840" y="1421"/>
                  </a:lnTo>
                  <a:lnTo>
                    <a:pt x="845" y="1422"/>
                  </a:lnTo>
                  <a:lnTo>
                    <a:pt x="846" y="1422"/>
                  </a:lnTo>
                  <a:lnTo>
                    <a:pt x="846" y="1424"/>
                  </a:lnTo>
                  <a:lnTo>
                    <a:pt x="846" y="1424"/>
                  </a:lnTo>
                  <a:lnTo>
                    <a:pt x="845" y="1427"/>
                  </a:lnTo>
                  <a:lnTo>
                    <a:pt x="845" y="1428"/>
                  </a:lnTo>
                  <a:lnTo>
                    <a:pt x="845" y="1431"/>
                  </a:lnTo>
                  <a:lnTo>
                    <a:pt x="845" y="1437"/>
                  </a:lnTo>
                  <a:lnTo>
                    <a:pt x="845" y="1437"/>
                  </a:lnTo>
                  <a:lnTo>
                    <a:pt x="845" y="1439"/>
                  </a:lnTo>
                  <a:lnTo>
                    <a:pt x="845" y="1439"/>
                  </a:lnTo>
                  <a:lnTo>
                    <a:pt x="843" y="1439"/>
                  </a:lnTo>
                  <a:lnTo>
                    <a:pt x="843" y="1439"/>
                  </a:lnTo>
                  <a:lnTo>
                    <a:pt x="843" y="1440"/>
                  </a:lnTo>
                  <a:lnTo>
                    <a:pt x="845" y="1439"/>
                  </a:lnTo>
                  <a:lnTo>
                    <a:pt x="845" y="1439"/>
                  </a:lnTo>
                  <a:lnTo>
                    <a:pt x="845" y="1439"/>
                  </a:lnTo>
                  <a:lnTo>
                    <a:pt x="846" y="1439"/>
                  </a:lnTo>
                  <a:lnTo>
                    <a:pt x="848" y="1439"/>
                  </a:lnTo>
                  <a:lnTo>
                    <a:pt x="848" y="1440"/>
                  </a:lnTo>
                  <a:lnTo>
                    <a:pt x="848" y="1440"/>
                  </a:lnTo>
                  <a:lnTo>
                    <a:pt x="846" y="1440"/>
                  </a:lnTo>
                  <a:lnTo>
                    <a:pt x="846" y="1440"/>
                  </a:lnTo>
                  <a:lnTo>
                    <a:pt x="843" y="1440"/>
                  </a:lnTo>
                  <a:lnTo>
                    <a:pt x="841" y="1440"/>
                  </a:lnTo>
                  <a:lnTo>
                    <a:pt x="841" y="1442"/>
                  </a:lnTo>
                  <a:lnTo>
                    <a:pt x="841" y="1447"/>
                  </a:lnTo>
                  <a:lnTo>
                    <a:pt x="841" y="1448"/>
                  </a:lnTo>
                  <a:lnTo>
                    <a:pt x="840" y="1453"/>
                  </a:lnTo>
                  <a:lnTo>
                    <a:pt x="838" y="1454"/>
                  </a:lnTo>
                  <a:lnTo>
                    <a:pt x="838" y="1456"/>
                  </a:lnTo>
                  <a:lnTo>
                    <a:pt x="835" y="1460"/>
                  </a:lnTo>
                  <a:lnTo>
                    <a:pt x="834" y="1462"/>
                  </a:lnTo>
                  <a:lnTo>
                    <a:pt x="834" y="1463"/>
                  </a:lnTo>
                  <a:lnTo>
                    <a:pt x="832" y="1468"/>
                  </a:lnTo>
                  <a:lnTo>
                    <a:pt x="829" y="1471"/>
                  </a:lnTo>
                  <a:lnTo>
                    <a:pt x="828" y="1474"/>
                  </a:lnTo>
                  <a:lnTo>
                    <a:pt x="826" y="1477"/>
                  </a:lnTo>
                  <a:lnTo>
                    <a:pt x="825" y="1478"/>
                  </a:lnTo>
                  <a:lnTo>
                    <a:pt x="823" y="1483"/>
                  </a:lnTo>
                  <a:lnTo>
                    <a:pt x="822" y="1484"/>
                  </a:lnTo>
                  <a:lnTo>
                    <a:pt x="819" y="1489"/>
                  </a:lnTo>
                  <a:lnTo>
                    <a:pt x="819" y="1492"/>
                  </a:lnTo>
                  <a:lnTo>
                    <a:pt x="814" y="1501"/>
                  </a:lnTo>
                  <a:lnTo>
                    <a:pt x="810" y="1507"/>
                  </a:lnTo>
                  <a:lnTo>
                    <a:pt x="805" y="1513"/>
                  </a:lnTo>
                  <a:lnTo>
                    <a:pt x="800" y="1519"/>
                  </a:lnTo>
                  <a:lnTo>
                    <a:pt x="793" y="1528"/>
                  </a:lnTo>
                  <a:lnTo>
                    <a:pt x="782" y="1537"/>
                  </a:lnTo>
                  <a:lnTo>
                    <a:pt x="779" y="1540"/>
                  </a:lnTo>
                  <a:lnTo>
                    <a:pt x="769" y="1546"/>
                  </a:lnTo>
                  <a:lnTo>
                    <a:pt x="761" y="1551"/>
                  </a:lnTo>
                  <a:lnTo>
                    <a:pt x="758" y="1554"/>
                  </a:lnTo>
                  <a:lnTo>
                    <a:pt x="753" y="1557"/>
                  </a:lnTo>
                  <a:lnTo>
                    <a:pt x="750" y="1560"/>
                  </a:lnTo>
                  <a:lnTo>
                    <a:pt x="741" y="1570"/>
                  </a:lnTo>
                  <a:lnTo>
                    <a:pt x="740" y="1570"/>
                  </a:lnTo>
                  <a:lnTo>
                    <a:pt x="740" y="1572"/>
                  </a:lnTo>
                  <a:lnTo>
                    <a:pt x="738" y="1573"/>
                  </a:lnTo>
                  <a:lnTo>
                    <a:pt x="737" y="1573"/>
                  </a:lnTo>
                  <a:lnTo>
                    <a:pt x="735" y="1576"/>
                  </a:lnTo>
                  <a:lnTo>
                    <a:pt x="734" y="1578"/>
                  </a:lnTo>
                  <a:lnTo>
                    <a:pt x="732" y="1579"/>
                  </a:lnTo>
                  <a:lnTo>
                    <a:pt x="732" y="1581"/>
                  </a:lnTo>
                  <a:lnTo>
                    <a:pt x="731" y="1582"/>
                  </a:lnTo>
                  <a:lnTo>
                    <a:pt x="731" y="1582"/>
                  </a:lnTo>
                  <a:lnTo>
                    <a:pt x="729" y="1585"/>
                  </a:lnTo>
                  <a:lnTo>
                    <a:pt x="728" y="1587"/>
                  </a:lnTo>
                  <a:lnTo>
                    <a:pt x="726" y="1589"/>
                  </a:lnTo>
                  <a:lnTo>
                    <a:pt x="724" y="1590"/>
                  </a:lnTo>
                  <a:lnTo>
                    <a:pt x="723" y="1592"/>
                  </a:lnTo>
                  <a:lnTo>
                    <a:pt x="721" y="1592"/>
                  </a:lnTo>
                  <a:lnTo>
                    <a:pt x="721" y="1592"/>
                  </a:lnTo>
                  <a:lnTo>
                    <a:pt x="720" y="1592"/>
                  </a:lnTo>
                  <a:lnTo>
                    <a:pt x="720" y="1592"/>
                  </a:lnTo>
                  <a:lnTo>
                    <a:pt x="720" y="1593"/>
                  </a:lnTo>
                  <a:lnTo>
                    <a:pt x="718" y="1593"/>
                  </a:lnTo>
                  <a:lnTo>
                    <a:pt x="718" y="1593"/>
                  </a:lnTo>
                  <a:lnTo>
                    <a:pt x="718" y="1595"/>
                  </a:lnTo>
                  <a:lnTo>
                    <a:pt x="718" y="1595"/>
                  </a:lnTo>
                  <a:lnTo>
                    <a:pt x="718" y="1596"/>
                  </a:lnTo>
                  <a:lnTo>
                    <a:pt x="718" y="1596"/>
                  </a:lnTo>
                  <a:lnTo>
                    <a:pt x="718" y="1598"/>
                  </a:lnTo>
                  <a:lnTo>
                    <a:pt x="715" y="1599"/>
                  </a:lnTo>
                  <a:lnTo>
                    <a:pt x="712" y="1599"/>
                  </a:lnTo>
                  <a:lnTo>
                    <a:pt x="711" y="1599"/>
                  </a:lnTo>
                  <a:lnTo>
                    <a:pt x="711" y="1601"/>
                  </a:lnTo>
                  <a:lnTo>
                    <a:pt x="711" y="1602"/>
                  </a:lnTo>
                  <a:lnTo>
                    <a:pt x="711" y="1605"/>
                  </a:lnTo>
                  <a:lnTo>
                    <a:pt x="709" y="1607"/>
                  </a:lnTo>
                  <a:lnTo>
                    <a:pt x="709" y="1608"/>
                  </a:lnTo>
                  <a:lnTo>
                    <a:pt x="708" y="1608"/>
                  </a:lnTo>
                  <a:lnTo>
                    <a:pt x="708" y="1610"/>
                  </a:lnTo>
                  <a:lnTo>
                    <a:pt x="706" y="1611"/>
                  </a:lnTo>
                  <a:lnTo>
                    <a:pt x="706" y="1611"/>
                  </a:lnTo>
                  <a:lnTo>
                    <a:pt x="706" y="1614"/>
                  </a:lnTo>
                  <a:lnTo>
                    <a:pt x="705" y="1616"/>
                  </a:lnTo>
                  <a:lnTo>
                    <a:pt x="705" y="1616"/>
                  </a:lnTo>
                  <a:lnTo>
                    <a:pt x="705" y="1617"/>
                  </a:lnTo>
                  <a:lnTo>
                    <a:pt x="705" y="1617"/>
                  </a:lnTo>
                  <a:lnTo>
                    <a:pt x="703" y="1619"/>
                  </a:lnTo>
                  <a:lnTo>
                    <a:pt x="703" y="1619"/>
                  </a:lnTo>
                  <a:lnTo>
                    <a:pt x="702" y="1622"/>
                  </a:lnTo>
                  <a:lnTo>
                    <a:pt x="700" y="1625"/>
                  </a:lnTo>
                  <a:lnTo>
                    <a:pt x="699" y="1625"/>
                  </a:lnTo>
                  <a:lnTo>
                    <a:pt x="699" y="1625"/>
                  </a:lnTo>
                  <a:lnTo>
                    <a:pt x="699" y="1625"/>
                  </a:lnTo>
                  <a:lnTo>
                    <a:pt x="699" y="1627"/>
                  </a:lnTo>
                  <a:lnTo>
                    <a:pt x="697" y="1630"/>
                  </a:lnTo>
                  <a:lnTo>
                    <a:pt x="697" y="1630"/>
                  </a:lnTo>
                  <a:lnTo>
                    <a:pt x="697" y="1631"/>
                  </a:lnTo>
                  <a:lnTo>
                    <a:pt x="696" y="1633"/>
                  </a:lnTo>
                  <a:lnTo>
                    <a:pt x="696" y="1636"/>
                  </a:lnTo>
                  <a:lnTo>
                    <a:pt x="694" y="1637"/>
                  </a:lnTo>
                  <a:lnTo>
                    <a:pt x="694" y="1640"/>
                  </a:lnTo>
                  <a:lnTo>
                    <a:pt x="693" y="1642"/>
                  </a:lnTo>
                  <a:lnTo>
                    <a:pt x="694" y="1643"/>
                  </a:lnTo>
                  <a:lnTo>
                    <a:pt x="694" y="1645"/>
                  </a:lnTo>
                  <a:lnTo>
                    <a:pt x="696" y="1648"/>
                  </a:lnTo>
                  <a:lnTo>
                    <a:pt x="697" y="1648"/>
                  </a:lnTo>
                  <a:lnTo>
                    <a:pt x="697" y="1648"/>
                  </a:lnTo>
                  <a:lnTo>
                    <a:pt x="699" y="1649"/>
                  </a:lnTo>
                  <a:lnTo>
                    <a:pt x="699" y="1651"/>
                  </a:lnTo>
                  <a:lnTo>
                    <a:pt x="702" y="1652"/>
                  </a:lnTo>
                  <a:lnTo>
                    <a:pt x="702" y="1654"/>
                  </a:lnTo>
                  <a:lnTo>
                    <a:pt x="702" y="1655"/>
                  </a:lnTo>
                  <a:lnTo>
                    <a:pt x="700" y="1657"/>
                  </a:lnTo>
                  <a:lnTo>
                    <a:pt x="700" y="1658"/>
                  </a:lnTo>
                  <a:lnTo>
                    <a:pt x="699" y="1660"/>
                  </a:lnTo>
                  <a:lnTo>
                    <a:pt x="699" y="1663"/>
                  </a:lnTo>
                  <a:lnTo>
                    <a:pt x="700" y="1663"/>
                  </a:lnTo>
                  <a:lnTo>
                    <a:pt x="700" y="1665"/>
                  </a:lnTo>
                  <a:lnTo>
                    <a:pt x="702" y="1666"/>
                  </a:lnTo>
                  <a:lnTo>
                    <a:pt x="700" y="1669"/>
                  </a:lnTo>
                  <a:lnTo>
                    <a:pt x="699" y="1671"/>
                  </a:lnTo>
                  <a:lnTo>
                    <a:pt x="699" y="1672"/>
                  </a:lnTo>
                  <a:lnTo>
                    <a:pt x="700" y="1675"/>
                  </a:lnTo>
                  <a:lnTo>
                    <a:pt x="702" y="1677"/>
                  </a:lnTo>
                  <a:lnTo>
                    <a:pt x="702" y="1677"/>
                  </a:lnTo>
                  <a:lnTo>
                    <a:pt x="702" y="1678"/>
                  </a:lnTo>
                  <a:lnTo>
                    <a:pt x="703" y="1681"/>
                  </a:lnTo>
                  <a:lnTo>
                    <a:pt x="703" y="1684"/>
                  </a:lnTo>
                  <a:lnTo>
                    <a:pt x="705" y="1686"/>
                  </a:lnTo>
                  <a:lnTo>
                    <a:pt x="705" y="1687"/>
                  </a:lnTo>
                  <a:lnTo>
                    <a:pt x="705" y="1689"/>
                  </a:lnTo>
                  <a:lnTo>
                    <a:pt x="705" y="1690"/>
                  </a:lnTo>
                  <a:lnTo>
                    <a:pt x="705" y="1690"/>
                  </a:lnTo>
                  <a:lnTo>
                    <a:pt x="706" y="1692"/>
                  </a:lnTo>
                  <a:lnTo>
                    <a:pt x="708" y="1692"/>
                  </a:lnTo>
                  <a:lnTo>
                    <a:pt x="708" y="1693"/>
                  </a:lnTo>
                  <a:lnTo>
                    <a:pt x="709" y="1693"/>
                  </a:lnTo>
                  <a:lnTo>
                    <a:pt x="709" y="1693"/>
                  </a:lnTo>
                  <a:lnTo>
                    <a:pt x="711" y="1693"/>
                  </a:lnTo>
                  <a:lnTo>
                    <a:pt x="712" y="1695"/>
                  </a:lnTo>
                  <a:lnTo>
                    <a:pt x="714" y="1696"/>
                  </a:lnTo>
                  <a:lnTo>
                    <a:pt x="714" y="1696"/>
                  </a:lnTo>
                  <a:lnTo>
                    <a:pt x="714" y="1696"/>
                  </a:lnTo>
                  <a:lnTo>
                    <a:pt x="714" y="1698"/>
                  </a:lnTo>
                  <a:lnTo>
                    <a:pt x="715" y="1700"/>
                  </a:lnTo>
                  <a:lnTo>
                    <a:pt x="715" y="1700"/>
                  </a:lnTo>
                  <a:lnTo>
                    <a:pt x="714" y="1701"/>
                  </a:lnTo>
                  <a:lnTo>
                    <a:pt x="715" y="1701"/>
                  </a:lnTo>
                  <a:lnTo>
                    <a:pt x="714" y="1703"/>
                  </a:lnTo>
                  <a:lnTo>
                    <a:pt x="714" y="1704"/>
                  </a:lnTo>
                  <a:lnTo>
                    <a:pt x="714" y="1704"/>
                  </a:lnTo>
                  <a:lnTo>
                    <a:pt x="714" y="1704"/>
                  </a:lnTo>
                  <a:lnTo>
                    <a:pt x="714" y="1706"/>
                  </a:lnTo>
                  <a:lnTo>
                    <a:pt x="712" y="1707"/>
                  </a:lnTo>
                  <a:lnTo>
                    <a:pt x="712" y="1707"/>
                  </a:lnTo>
                  <a:lnTo>
                    <a:pt x="714" y="1709"/>
                  </a:lnTo>
                  <a:lnTo>
                    <a:pt x="714" y="1712"/>
                  </a:lnTo>
                  <a:lnTo>
                    <a:pt x="714" y="1715"/>
                  </a:lnTo>
                  <a:lnTo>
                    <a:pt x="714" y="1715"/>
                  </a:lnTo>
                  <a:lnTo>
                    <a:pt x="714" y="1716"/>
                  </a:lnTo>
                  <a:lnTo>
                    <a:pt x="714" y="1718"/>
                  </a:lnTo>
                  <a:lnTo>
                    <a:pt x="714" y="1719"/>
                  </a:lnTo>
                  <a:lnTo>
                    <a:pt x="714" y="1721"/>
                  </a:lnTo>
                  <a:lnTo>
                    <a:pt x="714" y="1722"/>
                  </a:lnTo>
                  <a:lnTo>
                    <a:pt x="714" y="1722"/>
                  </a:lnTo>
                  <a:lnTo>
                    <a:pt x="715" y="1724"/>
                  </a:lnTo>
                  <a:lnTo>
                    <a:pt x="715" y="1725"/>
                  </a:lnTo>
                  <a:lnTo>
                    <a:pt x="715" y="1727"/>
                  </a:lnTo>
                  <a:lnTo>
                    <a:pt x="714" y="1727"/>
                  </a:lnTo>
                  <a:lnTo>
                    <a:pt x="714" y="1728"/>
                  </a:lnTo>
                  <a:lnTo>
                    <a:pt x="714" y="1728"/>
                  </a:lnTo>
                  <a:lnTo>
                    <a:pt x="715" y="1728"/>
                  </a:lnTo>
                  <a:lnTo>
                    <a:pt x="715" y="1730"/>
                  </a:lnTo>
                  <a:lnTo>
                    <a:pt x="715" y="1730"/>
                  </a:lnTo>
                  <a:lnTo>
                    <a:pt x="715" y="1731"/>
                  </a:lnTo>
                  <a:lnTo>
                    <a:pt x="715" y="1733"/>
                  </a:lnTo>
                  <a:lnTo>
                    <a:pt x="715" y="1733"/>
                  </a:lnTo>
                  <a:lnTo>
                    <a:pt x="714" y="1734"/>
                  </a:lnTo>
                  <a:lnTo>
                    <a:pt x="715" y="1736"/>
                  </a:lnTo>
                  <a:lnTo>
                    <a:pt x="715" y="1736"/>
                  </a:lnTo>
                  <a:lnTo>
                    <a:pt x="715" y="1739"/>
                  </a:lnTo>
                  <a:lnTo>
                    <a:pt x="715" y="1742"/>
                  </a:lnTo>
                  <a:lnTo>
                    <a:pt x="715" y="1744"/>
                  </a:lnTo>
                  <a:lnTo>
                    <a:pt x="715" y="1744"/>
                  </a:lnTo>
                  <a:lnTo>
                    <a:pt x="717" y="1744"/>
                  </a:lnTo>
                  <a:lnTo>
                    <a:pt x="717" y="1745"/>
                  </a:lnTo>
                  <a:lnTo>
                    <a:pt x="715" y="1747"/>
                  </a:lnTo>
                  <a:lnTo>
                    <a:pt x="715" y="1747"/>
                  </a:lnTo>
                  <a:lnTo>
                    <a:pt x="715" y="1748"/>
                  </a:lnTo>
                  <a:lnTo>
                    <a:pt x="717" y="1747"/>
                  </a:lnTo>
                  <a:lnTo>
                    <a:pt x="717" y="1747"/>
                  </a:lnTo>
                  <a:lnTo>
                    <a:pt x="718" y="1747"/>
                  </a:lnTo>
                  <a:lnTo>
                    <a:pt x="718" y="1748"/>
                  </a:lnTo>
                  <a:lnTo>
                    <a:pt x="718" y="1748"/>
                  </a:lnTo>
                  <a:lnTo>
                    <a:pt x="718" y="1750"/>
                  </a:lnTo>
                  <a:lnTo>
                    <a:pt x="718" y="1750"/>
                  </a:lnTo>
                  <a:lnTo>
                    <a:pt x="718" y="1751"/>
                  </a:lnTo>
                  <a:lnTo>
                    <a:pt x="717" y="1751"/>
                  </a:lnTo>
                  <a:lnTo>
                    <a:pt x="717" y="1753"/>
                  </a:lnTo>
                  <a:lnTo>
                    <a:pt x="717" y="1754"/>
                  </a:lnTo>
                  <a:lnTo>
                    <a:pt x="717" y="1754"/>
                  </a:lnTo>
                  <a:lnTo>
                    <a:pt x="715" y="1756"/>
                  </a:lnTo>
                  <a:lnTo>
                    <a:pt x="715" y="1756"/>
                  </a:lnTo>
                  <a:lnTo>
                    <a:pt x="715" y="1756"/>
                  </a:lnTo>
                  <a:lnTo>
                    <a:pt x="715" y="1757"/>
                  </a:lnTo>
                  <a:lnTo>
                    <a:pt x="715" y="1760"/>
                  </a:lnTo>
                  <a:lnTo>
                    <a:pt x="712" y="1763"/>
                  </a:lnTo>
                  <a:lnTo>
                    <a:pt x="711" y="1765"/>
                  </a:lnTo>
                  <a:lnTo>
                    <a:pt x="709" y="1766"/>
                  </a:lnTo>
                  <a:lnTo>
                    <a:pt x="709" y="1766"/>
                  </a:lnTo>
                  <a:lnTo>
                    <a:pt x="709" y="1768"/>
                  </a:lnTo>
                  <a:lnTo>
                    <a:pt x="708" y="1769"/>
                  </a:lnTo>
                  <a:lnTo>
                    <a:pt x="706" y="1769"/>
                  </a:lnTo>
                  <a:lnTo>
                    <a:pt x="705" y="1771"/>
                  </a:lnTo>
                  <a:lnTo>
                    <a:pt x="706" y="1773"/>
                  </a:lnTo>
                  <a:lnTo>
                    <a:pt x="705" y="1773"/>
                  </a:lnTo>
                  <a:lnTo>
                    <a:pt x="703" y="1774"/>
                  </a:lnTo>
                  <a:lnTo>
                    <a:pt x="699" y="1777"/>
                  </a:lnTo>
                  <a:lnTo>
                    <a:pt x="697" y="1777"/>
                  </a:lnTo>
                  <a:lnTo>
                    <a:pt x="697" y="1779"/>
                  </a:lnTo>
                  <a:lnTo>
                    <a:pt x="696" y="1780"/>
                  </a:lnTo>
                  <a:lnTo>
                    <a:pt x="694" y="1780"/>
                  </a:lnTo>
                  <a:lnTo>
                    <a:pt x="693" y="1780"/>
                  </a:lnTo>
                  <a:lnTo>
                    <a:pt x="693" y="1780"/>
                  </a:lnTo>
                  <a:lnTo>
                    <a:pt x="691" y="1780"/>
                  </a:lnTo>
                  <a:lnTo>
                    <a:pt x="691" y="1780"/>
                  </a:lnTo>
                  <a:lnTo>
                    <a:pt x="688" y="1782"/>
                  </a:lnTo>
                  <a:lnTo>
                    <a:pt x="685" y="1783"/>
                  </a:lnTo>
                  <a:lnTo>
                    <a:pt x="685" y="1783"/>
                  </a:lnTo>
                  <a:lnTo>
                    <a:pt x="683" y="1783"/>
                  </a:lnTo>
                  <a:lnTo>
                    <a:pt x="682" y="1785"/>
                  </a:lnTo>
                  <a:lnTo>
                    <a:pt x="677" y="1786"/>
                  </a:lnTo>
                  <a:lnTo>
                    <a:pt x="674" y="1789"/>
                  </a:lnTo>
                  <a:lnTo>
                    <a:pt x="671" y="1791"/>
                  </a:lnTo>
                  <a:lnTo>
                    <a:pt x="671" y="1792"/>
                  </a:lnTo>
                  <a:lnTo>
                    <a:pt x="670" y="1792"/>
                  </a:lnTo>
                  <a:lnTo>
                    <a:pt x="670" y="1794"/>
                  </a:lnTo>
                  <a:lnTo>
                    <a:pt x="670" y="1794"/>
                  </a:lnTo>
                  <a:lnTo>
                    <a:pt x="668" y="1797"/>
                  </a:lnTo>
                  <a:lnTo>
                    <a:pt x="665" y="1798"/>
                  </a:lnTo>
                  <a:lnTo>
                    <a:pt x="665" y="1800"/>
                  </a:lnTo>
                  <a:lnTo>
                    <a:pt x="664" y="1801"/>
                  </a:lnTo>
                  <a:lnTo>
                    <a:pt x="664" y="1803"/>
                  </a:lnTo>
                  <a:lnTo>
                    <a:pt x="662" y="1803"/>
                  </a:lnTo>
                  <a:lnTo>
                    <a:pt x="662" y="1801"/>
                  </a:lnTo>
                  <a:lnTo>
                    <a:pt x="662" y="1803"/>
                  </a:lnTo>
                  <a:lnTo>
                    <a:pt x="661" y="1803"/>
                  </a:lnTo>
                  <a:lnTo>
                    <a:pt x="661" y="1803"/>
                  </a:lnTo>
                  <a:lnTo>
                    <a:pt x="659" y="1804"/>
                  </a:lnTo>
                  <a:lnTo>
                    <a:pt x="658" y="1806"/>
                  </a:lnTo>
                  <a:lnTo>
                    <a:pt x="655" y="1807"/>
                  </a:lnTo>
                  <a:lnTo>
                    <a:pt x="652" y="1812"/>
                  </a:lnTo>
                  <a:lnTo>
                    <a:pt x="645" y="1817"/>
                  </a:lnTo>
                  <a:lnTo>
                    <a:pt x="645" y="1817"/>
                  </a:lnTo>
                  <a:lnTo>
                    <a:pt x="644" y="1817"/>
                  </a:lnTo>
                  <a:lnTo>
                    <a:pt x="642" y="1815"/>
                  </a:lnTo>
                  <a:lnTo>
                    <a:pt x="642" y="1815"/>
                  </a:lnTo>
                  <a:lnTo>
                    <a:pt x="642" y="1815"/>
                  </a:lnTo>
                  <a:lnTo>
                    <a:pt x="644" y="1817"/>
                  </a:lnTo>
                  <a:lnTo>
                    <a:pt x="644" y="1818"/>
                  </a:lnTo>
                  <a:lnTo>
                    <a:pt x="644" y="1820"/>
                  </a:lnTo>
                  <a:lnTo>
                    <a:pt x="642" y="1824"/>
                  </a:lnTo>
                  <a:lnTo>
                    <a:pt x="642" y="1824"/>
                  </a:lnTo>
                  <a:lnTo>
                    <a:pt x="644" y="1826"/>
                  </a:lnTo>
                  <a:lnTo>
                    <a:pt x="645" y="1827"/>
                  </a:lnTo>
                  <a:lnTo>
                    <a:pt x="647" y="1829"/>
                  </a:lnTo>
                  <a:lnTo>
                    <a:pt x="649" y="1833"/>
                  </a:lnTo>
                  <a:lnTo>
                    <a:pt x="649" y="1836"/>
                  </a:lnTo>
                  <a:lnTo>
                    <a:pt x="650" y="1839"/>
                  </a:lnTo>
                  <a:lnTo>
                    <a:pt x="650" y="1841"/>
                  </a:lnTo>
                  <a:lnTo>
                    <a:pt x="650" y="1845"/>
                  </a:lnTo>
                  <a:lnTo>
                    <a:pt x="650" y="1849"/>
                  </a:lnTo>
                  <a:lnTo>
                    <a:pt x="650" y="1850"/>
                  </a:lnTo>
                  <a:lnTo>
                    <a:pt x="652" y="1850"/>
                  </a:lnTo>
                  <a:lnTo>
                    <a:pt x="652" y="1850"/>
                  </a:lnTo>
                  <a:lnTo>
                    <a:pt x="652" y="1849"/>
                  </a:lnTo>
                  <a:lnTo>
                    <a:pt x="652" y="1847"/>
                  </a:lnTo>
                  <a:lnTo>
                    <a:pt x="652" y="1845"/>
                  </a:lnTo>
                  <a:lnTo>
                    <a:pt x="653" y="1847"/>
                  </a:lnTo>
                  <a:lnTo>
                    <a:pt x="653" y="1847"/>
                  </a:lnTo>
                  <a:lnTo>
                    <a:pt x="653" y="1849"/>
                  </a:lnTo>
                  <a:lnTo>
                    <a:pt x="653" y="1849"/>
                  </a:lnTo>
                  <a:lnTo>
                    <a:pt x="653" y="1850"/>
                  </a:lnTo>
                  <a:lnTo>
                    <a:pt x="653" y="1853"/>
                  </a:lnTo>
                  <a:lnTo>
                    <a:pt x="653" y="1855"/>
                  </a:lnTo>
                  <a:lnTo>
                    <a:pt x="653" y="1858"/>
                  </a:lnTo>
                  <a:lnTo>
                    <a:pt x="653" y="1861"/>
                  </a:lnTo>
                  <a:lnTo>
                    <a:pt x="652" y="1867"/>
                  </a:lnTo>
                  <a:lnTo>
                    <a:pt x="652" y="1868"/>
                  </a:lnTo>
                  <a:lnTo>
                    <a:pt x="652" y="1870"/>
                  </a:lnTo>
                  <a:lnTo>
                    <a:pt x="652" y="1870"/>
                  </a:lnTo>
                  <a:lnTo>
                    <a:pt x="653" y="1868"/>
                  </a:lnTo>
                  <a:lnTo>
                    <a:pt x="653" y="1868"/>
                  </a:lnTo>
                  <a:lnTo>
                    <a:pt x="653" y="1868"/>
                  </a:lnTo>
                  <a:lnTo>
                    <a:pt x="653" y="1873"/>
                  </a:lnTo>
                  <a:lnTo>
                    <a:pt x="652" y="1874"/>
                  </a:lnTo>
                  <a:lnTo>
                    <a:pt x="650" y="1877"/>
                  </a:lnTo>
                  <a:lnTo>
                    <a:pt x="649" y="1879"/>
                  </a:lnTo>
                  <a:lnTo>
                    <a:pt x="647" y="1880"/>
                  </a:lnTo>
                  <a:lnTo>
                    <a:pt x="642" y="1882"/>
                  </a:lnTo>
                  <a:lnTo>
                    <a:pt x="632" y="1887"/>
                  </a:lnTo>
                  <a:lnTo>
                    <a:pt x="629" y="1888"/>
                  </a:lnTo>
                  <a:lnTo>
                    <a:pt x="626" y="1888"/>
                  </a:lnTo>
                  <a:lnTo>
                    <a:pt x="621" y="1891"/>
                  </a:lnTo>
                  <a:lnTo>
                    <a:pt x="620" y="1894"/>
                  </a:lnTo>
                  <a:lnTo>
                    <a:pt x="618" y="1896"/>
                  </a:lnTo>
                  <a:lnTo>
                    <a:pt x="618" y="1897"/>
                  </a:lnTo>
                  <a:lnTo>
                    <a:pt x="617" y="1899"/>
                  </a:lnTo>
                  <a:lnTo>
                    <a:pt x="618" y="1900"/>
                  </a:lnTo>
                  <a:lnTo>
                    <a:pt x="618" y="1900"/>
                  </a:lnTo>
                  <a:lnTo>
                    <a:pt x="620" y="1902"/>
                  </a:lnTo>
                  <a:lnTo>
                    <a:pt x="620" y="1902"/>
                  </a:lnTo>
                  <a:lnTo>
                    <a:pt x="620" y="1902"/>
                  </a:lnTo>
                  <a:lnTo>
                    <a:pt x="621" y="1900"/>
                  </a:lnTo>
                  <a:lnTo>
                    <a:pt x="621" y="1900"/>
                  </a:lnTo>
                  <a:lnTo>
                    <a:pt x="621" y="1900"/>
                  </a:lnTo>
                  <a:lnTo>
                    <a:pt x="621" y="1902"/>
                  </a:lnTo>
                  <a:lnTo>
                    <a:pt x="621" y="1909"/>
                  </a:lnTo>
                  <a:lnTo>
                    <a:pt x="621" y="1911"/>
                  </a:lnTo>
                  <a:lnTo>
                    <a:pt x="620" y="1914"/>
                  </a:lnTo>
                  <a:lnTo>
                    <a:pt x="618" y="1918"/>
                  </a:lnTo>
                  <a:lnTo>
                    <a:pt x="618" y="1920"/>
                  </a:lnTo>
                  <a:lnTo>
                    <a:pt x="617" y="1929"/>
                  </a:lnTo>
                  <a:lnTo>
                    <a:pt x="614" y="1934"/>
                  </a:lnTo>
                  <a:lnTo>
                    <a:pt x="614" y="1935"/>
                  </a:lnTo>
                  <a:lnTo>
                    <a:pt x="611" y="1938"/>
                  </a:lnTo>
                  <a:lnTo>
                    <a:pt x="609" y="1938"/>
                  </a:lnTo>
                  <a:lnTo>
                    <a:pt x="609" y="1938"/>
                  </a:lnTo>
                  <a:lnTo>
                    <a:pt x="607" y="1940"/>
                  </a:lnTo>
                  <a:lnTo>
                    <a:pt x="601" y="1946"/>
                  </a:lnTo>
                  <a:lnTo>
                    <a:pt x="600" y="1949"/>
                  </a:lnTo>
                  <a:lnTo>
                    <a:pt x="598" y="1953"/>
                  </a:lnTo>
                  <a:lnTo>
                    <a:pt x="595" y="1955"/>
                  </a:lnTo>
                  <a:lnTo>
                    <a:pt x="594" y="1961"/>
                  </a:lnTo>
                  <a:lnTo>
                    <a:pt x="591" y="1964"/>
                  </a:lnTo>
                  <a:lnTo>
                    <a:pt x="589" y="1969"/>
                  </a:lnTo>
                  <a:lnTo>
                    <a:pt x="585" y="1973"/>
                  </a:lnTo>
                  <a:lnTo>
                    <a:pt x="583" y="1975"/>
                  </a:lnTo>
                  <a:lnTo>
                    <a:pt x="582" y="1975"/>
                  </a:lnTo>
                  <a:lnTo>
                    <a:pt x="579" y="1978"/>
                  </a:lnTo>
                  <a:lnTo>
                    <a:pt x="574" y="1982"/>
                  </a:lnTo>
                  <a:lnTo>
                    <a:pt x="571" y="1987"/>
                  </a:lnTo>
                  <a:lnTo>
                    <a:pt x="566" y="1991"/>
                  </a:lnTo>
                  <a:lnTo>
                    <a:pt x="563" y="1995"/>
                  </a:lnTo>
                  <a:lnTo>
                    <a:pt x="559" y="1998"/>
                  </a:lnTo>
                  <a:lnTo>
                    <a:pt x="557" y="1999"/>
                  </a:lnTo>
                  <a:lnTo>
                    <a:pt x="553" y="2002"/>
                  </a:lnTo>
                  <a:lnTo>
                    <a:pt x="550" y="2005"/>
                  </a:lnTo>
                  <a:lnTo>
                    <a:pt x="544" y="2008"/>
                  </a:lnTo>
                  <a:lnTo>
                    <a:pt x="541" y="2008"/>
                  </a:lnTo>
                  <a:lnTo>
                    <a:pt x="536" y="2008"/>
                  </a:lnTo>
                  <a:lnTo>
                    <a:pt x="533" y="2008"/>
                  </a:lnTo>
                  <a:lnTo>
                    <a:pt x="532" y="2010"/>
                  </a:lnTo>
                  <a:lnTo>
                    <a:pt x="532" y="2013"/>
                  </a:lnTo>
                  <a:lnTo>
                    <a:pt x="532" y="2013"/>
                  </a:lnTo>
                  <a:lnTo>
                    <a:pt x="530" y="2013"/>
                  </a:lnTo>
                  <a:lnTo>
                    <a:pt x="525" y="2011"/>
                  </a:lnTo>
                  <a:lnTo>
                    <a:pt x="523" y="2011"/>
                  </a:lnTo>
                  <a:lnTo>
                    <a:pt x="522" y="2013"/>
                  </a:lnTo>
                  <a:lnTo>
                    <a:pt x="522" y="2014"/>
                  </a:lnTo>
                  <a:lnTo>
                    <a:pt x="519" y="2014"/>
                  </a:lnTo>
                  <a:lnTo>
                    <a:pt x="513" y="2013"/>
                  </a:lnTo>
                  <a:lnTo>
                    <a:pt x="507" y="2011"/>
                  </a:lnTo>
                  <a:lnTo>
                    <a:pt x="505" y="2011"/>
                  </a:lnTo>
                  <a:lnTo>
                    <a:pt x="504" y="2013"/>
                  </a:lnTo>
                  <a:lnTo>
                    <a:pt x="502" y="2013"/>
                  </a:lnTo>
                  <a:lnTo>
                    <a:pt x="498" y="2013"/>
                  </a:lnTo>
                  <a:lnTo>
                    <a:pt x="496" y="2013"/>
                  </a:lnTo>
                  <a:lnTo>
                    <a:pt x="493" y="2013"/>
                  </a:lnTo>
                  <a:lnTo>
                    <a:pt x="492" y="2013"/>
                  </a:lnTo>
                  <a:lnTo>
                    <a:pt x="490" y="2013"/>
                  </a:lnTo>
                  <a:lnTo>
                    <a:pt x="484" y="2017"/>
                  </a:lnTo>
                  <a:lnTo>
                    <a:pt x="481" y="2017"/>
                  </a:lnTo>
                  <a:lnTo>
                    <a:pt x="477" y="2019"/>
                  </a:lnTo>
                  <a:lnTo>
                    <a:pt x="477" y="2019"/>
                  </a:lnTo>
                  <a:lnTo>
                    <a:pt x="474" y="2017"/>
                  </a:lnTo>
                  <a:lnTo>
                    <a:pt x="474" y="2017"/>
                  </a:lnTo>
                  <a:lnTo>
                    <a:pt x="474" y="2017"/>
                  </a:lnTo>
                  <a:lnTo>
                    <a:pt x="471" y="2019"/>
                  </a:lnTo>
                  <a:lnTo>
                    <a:pt x="468" y="2019"/>
                  </a:lnTo>
                  <a:lnTo>
                    <a:pt x="468" y="2020"/>
                  </a:lnTo>
                  <a:lnTo>
                    <a:pt x="462" y="2023"/>
                  </a:lnTo>
                  <a:lnTo>
                    <a:pt x="462" y="2023"/>
                  </a:lnTo>
                  <a:lnTo>
                    <a:pt x="459" y="2023"/>
                  </a:lnTo>
                  <a:lnTo>
                    <a:pt x="459" y="2023"/>
                  </a:lnTo>
                  <a:lnTo>
                    <a:pt x="456" y="2020"/>
                  </a:lnTo>
                  <a:lnTo>
                    <a:pt x="453" y="2022"/>
                  </a:lnTo>
                  <a:lnTo>
                    <a:pt x="453" y="2020"/>
                  </a:lnTo>
                  <a:lnTo>
                    <a:pt x="453" y="2019"/>
                  </a:lnTo>
                  <a:lnTo>
                    <a:pt x="453" y="2019"/>
                  </a:lnTo>
                  <a:lnTo>
                    <a:pt x="453" y="2019"/>
                  </a:lnTo>
                  <a:lnTo>
                    <a:pt x="453" y="2019"/>
                  </a:lnTo>
                  <a:lnTo>
                    <a:pt x="450" y="2017"/>
                  </a:lnTo>
                  <a:lnTo>
                    <a:pt x="448" y="2017"/>
                  </a:lnTo>
                  <a:lnTo>
                    <a:pt x="448" y="2017"/>
                  </a:lnTo>
                  <a:lnTo>
                    <a:pt x="447" y="2017"/>
                  </a:lnTo>
                  <a:lnTo>
                    <a:pt x="447" y="2016"/>
                  </a:lnTo>
                  <a:lnTo>
                    <a:pt x="447" y="2016"/>
                  </a:lnTo>
                  <a:lnTo>
                    <a:pt x="447" y="2014"/>
                  </a:lnTo>
                  <a:lnTo>
                    <a:pt x="447" y="2014"/>
                  </a:lnTo>
                  <a:lnTo>
                    <a:pt x="445" y="2013"/>
                  </a:lnTo>
                  <a:lnTo>
                    <a:pt x="445" y="2013"/>
                  </a:lnTo>
                  <a:lnTo>
                    <a:pt x="444" y="2013"/>
                  </a:lnTo>
                  <a:lnTo>
                    <a:pt x="444" y="2013"/>
                  </a:lnTo>
                  <a:lnTo>
                    <a:pt x="442" y="2014"/>
                  </a:lnTo>
                  <a:lnTo>
                    <a:pt x="442" y="2014"/>
                  </a:lnTo>
                  <a:lnTo>
                    <a:pt x="442" y="2017"/>
                  </a:lnTo>
                  <a:lnTo>
                    <a:pt x="442" y="2016"/>
                  </a:lnTo>
                  <a:lnTo>
                    <a:pt x="441" y="2014"/>
                  </a:lnTo>
                  <a:lnTo>
                    <a:pt x="441" y="2013"/>
                  </a:lnTo>
                  <a:lnTo>
                    <a:pt x="441" y="2011"/>
                  </a:lnTo>
                  <a:lnTo>
                    <a:pt x="442" y="2010"/>
                  </a:lnTo>
                  <a:lnTo>
                    <a:pt x="442" y="2010"/>
                  </a:lnTo>
                  <a:lnTo>
                    <a:pt x="442" y="2008"/>
                  </a:lnTo>
                  <a:lnTo>
                    <a:pt x="441" y="2005"/>
                  </a:lnTo>
                  <a:lnTo>
                    <a:pt x="439" y="2004"/>
                  </a:lnTo>
                  <a:lnTo>
                    <a:pt x="439" y="2002"/>
                  </a:lnTo>
                  <a:lnTo>
                    <a:pt x="438" y="2001"/>
                  </a:lnTo>
                  <a:lnTo>
                    <a:pt x="436" y="1999"/>
                  </a:lnTo>
                  <a:lnTo>
                    <a:pt x="436" y="1998"/>
                  </a:lnTo>
                  <a:lnTo>
                    <a:pt x="435" y="1998"/>
                  </a:lnTo>
                  <a:lnTo>
                    <a:pt x="435" y="1995"/>
                  </a:lnTo>
                  <a:lnTo>
                    <a:pt x="436" y="1993"/>
                  </a:lnTo>
                  <a:lnTo>
                    <a:pt x="436" y="1993"/>
                  </a:lnTo>
                  <a:lnTo>
                    <a:pt x="438" y="1995"/>
                  </a:lnTo>
                  <a:lnTo>
                    <a:pt x="438" y="1993"/>
                  </a:lnTo>
                  <a:lnTo>
                    <a:pt x="439" y="1993"/>
                  </a:lnTo>
                  <a:lnTo>
                    <a:pt x="441" y="1990"/>
                  </a:lnTo>
                  <a:lnTo>
                    <a:pt x="441" y="1987"/>
                  </a:lnTo>
                  <a:lnTo>
                    <a:pt x="441" y="1984"/>
                  </a:lnTo>
                  <a:lnTo>
                    <a:pt x="439" y="1979"/>
                  </a:lnTo>
                  <a:lnTo>
                    <a:pt x="439" y="1978"/>
                  </a:lnTo>
                  <a:lnTo>
                    <a:pt x="436" y="1973"/>
                  </a:lnTo>
                  <a:lnTo>
                    <a:pt x="433" y="1969"/>
                  </a:lnTo>
                  <a:lnTo>
                    <a:pt x="429" y="1961"/>
                  </a:lnTo>
                  <a:lnTo>
                    <a:pt x="427" y="1955"/>
                  </a:lnTo>
                  <a:lnTo>
                    <a:pt x="424" y="1946"/>
                  </a:lnTo>
                  <a:lnTo>
                    <a:pt x="421" y="1940"/>
                  </a:lnTo>
                  <a:lnTo>
                    <a:pt x="418" y="1935"/>
                  </a:lnTo>
                  <a:lnTo>
                    <a:pt x="418" y="1935"/>
                  </a:lnTo>
                  <a:lnTo>
                    <a:pt x="417" y="1934"/>
                  </a:lnTo>
                  <a:lnTo>
                    <a:pt x="412" y="1929"/>
                  </a:lnTo>
                  <a:lnTo>
                    <a:pt x="410" y="1928"/>
                  </a:lnTo>
                  <a:lnTo>
                    <a:pt x="409" y="1926"/>
                  </a:lnTo>
                  <a:lnTo>
                    <a:pt x="404" y="1917"/>
                  </a:lnTo>
                  <a:lnTo>
                    <a:pt x="403" y="1915"/>
                  </a:lnTo>
                  <a:lnTo>
                    <a:pt x="403" y="1912"/>
                  </a:lnTo>
                  <a:lnTo>
                    <a:pt x="401" y="1909"/>
                  </a:lnTo>
                  <a:lnTo>
                    <a:pt x="401" y="1908"/>
                  </a:lnTo>
                  <a:lnTo>
                    <a:pt x="401" y="1906"/>
                  </a:lnTo>
                  <a:lnTo>
                    <a:pt x="401" y="1905"/>
                  </a:lnTo>
                  <a:lnTo>
                    <a:pt x="401" y="1905"/>
                  </a:lnTo>
                  <a:lnTo>
                    <a:pt x="400" y="1903"/>
                  </a:lnTo>
                  <a:lnTo>
                    <a:pt x="400" y="1897"/>
                  </a:lnTo>
                  <a:lnTo>
                    <a:pt x="398" y="1894"/>
                  </a:lnTo>
                  <a:lnTo>
                    <a:pt x="398" y="1893"/>
                  </a:lnTo>
                  <a:lnTo>
                    <a:pt x="398" y="1890"/>
                  </a:lnTo>
                  <a:lnTo>
                    <a:pt x="398" y="1888"/>
                  </a:lnTo>
                  <a:lnTo>
                    <a:pt x="398" y="1885"/>
                  </a:lnTo>
                  <a:lnTo>
                    <a:pt x="397" y="1882"/>
                  </a:lnTo>
                  <a:lnTo>
                    <a:pt x="395" y="1879"/>
                  </a:lnTo>
                  <a:lnTo>
                    <a:pt x="394" y="1874"/>
                  </a:lnTo>
                  <a:lnTo>
                    <a:pt x="394" y="1871"/>
                  </a:lnTo>
                  <a:lnTo>
                    <a:pt x="394" y="1867"/>
                  </a:lnTo>
                  <a:lnTo>
                    <a:pt x="394" y="1864"/>
                  </a:lnTo>
                  <a:lnTo>
                    <a:pt x="394" y="1862"/>
                  </a:lnTo>
                  <a:lnTo>
                    <a:pt x="392" y="1859"/>
                  </a:lnTo>
                  <a:lnTo>
                    <a:pt x="392" y="1858"/>
                  </a:lnTo>
                  <a:lnTo>
                    <a:pt x="394" y="1856"/>
                  </a:lnTo>
                  <a:lnTo>
                    <a:pt x="394" y="1856"/>
                  </a:lnTo>
                  <a:lnTo>
                    <a:pt x="394" y="1858"/>
                  </a:lnTo>
                  <a:lnTo>
                    <a:pt x="394" y="1856"/>
                  </a:lnTo>
                  <a:lnTo>
                    <a:pt x="394" y="1855"/>
                  </a:lnTo>
                  <a:lnTo>
                    <a:pt x="394" y="1850"/>
                  </a:lnTo>
                  <a:lnTo>
                    <a:pt x="392" y="1847"/>
                  </a:lnTo>
                  <a:lnTo>
                    <a:pt x="388" y="1841"/>
                  </a:lnTo>
                  <a:lnTo>
                    <a:pt x="386" y="1839"/>
                  </a:lnTo>
                  <a:lnTo>
                    <a:pt x="386" y="1838"/>
                  </a:lnTo>
                  <a:lnTo>
                    <a:pt x="382" y="1830"/>
                  </a:lnTo>
                  <a:lnTo>
                    <a:pt x="379" y="1826"/>
                  </a:lnTo>
                  <a:lnTo>
                    <a:pt x="377" y="1821"/>
                  </a:lnTo>
                  <a:lnTo>
                    <a:pt x="376" y="1818"/>
                  </a:lnTo>
                  <a:lnTo>
                    <a:pt x="369" y="1804"/>
                  </a:lnTo>
                  <a:lnTo>
                    <a:pt x="368" y="1801"/>
                  </a:lnTo>
                  <a:lnTo>
                    <a:pt x="365" y="1800"/>
                  </a:lnTo>
                  <a:lnTo>
                    <a:pt x="363" y="1798"/>
                  </a:lnTo>
                  <a:lnTo>
                    <a:pt x="363" y="1795"/>
                  </a:lnTo>
                  <a:lnTo>
                    <a:pt x="360" y="1792"/>
                  </a:lnTo>
                  <a:lnTo>
                    <a:pt x="360" y="1789"/>
                  </a:lnTo>
                  <a:lnTo>
                    <a:pt x="360" y="1786"/>
                  </a:lnTo>
                  <a:lnTo>
                    <a:pt x="360" y="1783"/>
                  </a:lnTo>
                  <a:lnTo>
                    <a:pt x="360" y="1779"/>
                  </a:lnTo>
                  <a:lnTo>
                    <a:pt x="360" y="1776"/>
                  </a:lnTo>
                  <a:lnTo>
                    <a:pt x="360" y="1773"/>
                  </a:lnTo>
                  <a:lnTo>
                    <a:pt x="360" y="1766"/>
                  </a:lnTo>
                  <a:lnTo>
                    <a:pt x="360" y="1765"/>
                  </a:lnTo>
                  <a:lnTo>
                    <a:pt x="360" y="1765"/>
                  </a:lnTo>
                  <a:lnTo>
                    <a:pt x="362" y="1763"/>
                  </a:lnTo>
                  <a:lnTo>
                    <a:pt x="362" y="1763"/>
                  </a:lnTo>
                  <a:lnTo>
                    <a:pt x="363" y="1762"/>
                  </a:lnTo>
                  <a:lnTo>
                    <a:pt x="363" y="1760"/>
                  </a:lnTo>
                  <a:lnTo>
                    <a:pt x="363" y="1757"/>
                  </a:lnTo>
                  <a:lnTo>
                    <a:pt x="366" y="1750"/>
                  </a:lnTo>
                  <a:lnTo>
                    <a:pt x="368" y="1742"/>
                  </a:lnTo>
                  <a:lnTo>
                    <a:pt x="369" y="1738"/>
                  </a:lnTo>
                  <a:lnTo>
                    <a:pt x="369" y="1734"/>
                  </a:lnTo>
                  <a:lnTo>
                    <a:pt x="374" y="1728"/>
                  </a:lnTo>
                  <a:lnTo>
                    <a:pt x="376" y="1725"/>
                  </a:lnTo>
                  <a:lnTo>
                    <a:pt x="377" y="1724"/>
                  </a:lnTo>
                  <a:lnTo>
                    <a:pt x="380" y="1722"/>
                  </a:lnTo>
                  <a:lnTo>
                    <a:pt x="383" y="1719"/>
                  </a:lnTo>
                  <a:lnTo>
                    <a:pt x="385" y="1718"/>
                  </a:lnTo>
                  <a:lnTo>
                    <a:pt x="385" y="1713"/>
                  </a:lnTo>
                  <a:lnTo>
                    <a:pt x="385" y="1710"/>
                  </a:lnTo>
                  <a:lnTo>
                    <a:pt x="386" y="1704"/>
                  </a:lnTo>
                  <a:lnTo>
                    <a:pt x="386" y="1703"/>
                  </a:lnTo>
                  <a:lnTo>
                    <a:pt x="385" y="1701"/>
                  </a:lnTo>
                  <a:lnTo>
                    <a:pt x="385" y="1700"/>
                  </a:lnTo>
                  <a:lnTo>
                    <a:pt x="383" y="1698"/>
                  </a:lnTo>
                  <a:lnTo>
                    <a:pt x="382" y="1696"/>
                  </a:lnTo>
                  <a:lnTo>
                    <a:pt x="382" y="1695"/>
                  </a:lnTo>
                  <a:lnTo>
                    <a:pt x="380" y="1690"/>
                  </a:lnTo>
                  <a:lnTo>
                    <a:pt x="379" y="1689"/>
                  </a:lnTo>
                  <a:lnTo>
                    <a:pt x="379" y="1687"/>
                  </a:lnTo>
                  <a:lnTo>
                    <a:pt x="379" y="1686"/>
                  </a:lnTo>
                  <a:lnTo>
                    <a:pt x="377" y="1683"/>
                  </a:lnTo>
                  <a:lnTo>
                    <a:pt x="377" y="1681"/>
                  </a:lnTo>
                  <a:lnTo>
                    <a:pt x="376" y="1680"/>
                  </a:lnTo>
                  <a:lnTo>
                    <a:pt x="376" y="1678"/>
                  </a:lnTo>
                  <a:lnTo>
                    <a:pt x="376" y="1678"/>
                  </a:lnTo>
                  <a:lnTo>
                    <a:pt x="377" y="1677"/>
                  </a:lnTo>
                  <a:lnTo>
                    <a:pt x="377" y="1678"/>
                  </a:lnTo>
                  <a:lnTo>
                    <a:pt x="376" y="1678"/>
                  </a:lnTo>
                  <a:lnTo>
                    <a:pt x="376" y="1678"/>
                  </a:lnTo>
                  <a:lnTo>
                    <a:pt x="380" y="1675"/>
                  </a:lnTo>
                  <a:lnTo>
                    <a:pt x="380" y="1674"/>
                  </a:lnTo>
                  <a:lnTo>
                    <a:pt x="380" y="1674"/>
                  </a:lnTo>
                  <a:lnTo>
                    <a:pt x="380" y="1672"/>
                  </a:lnTo>
                  <a:lnTo>
                    <a:pt x="380" y="1671"/>
                  </a:lnTo>
                  <a:lnTo>
                    <a:pt x="377" y="1663"/>
                  </a:lnTo>
                  <a:lnTo>
                    <a:pt x="374" y="1657"/>
                  </a:lnTo>
                  <a:lnTo>
                    <a:pt x="374" y="1654"/>
                  </a:lnTo>
                  <a:lnTo>
                    <a:pt x="369" y="1649"/>
                  </a:lnTo>
                  <a:lnTo>
                    <a:pt x="368" y="1646"/>
                  </a:lnTo>
                  <a:lnTo>
                    <a:pt x="368" y="1643"/>
                  </a:lnTo>
                  <a:lnTo>
                    <a:pt x="366" y="1643"/>
                  </a:lnTo>
                  <a:lnTo>
                    <a:pt x="366" y="1643"/>
                  </a:lnTo>
                  <a:lnTo>
                    <a:pt x="368" y="1642"/>
                  </a:lnTo>
                  <a:lnTo>
                    <a:pt x="369" y="1642"/>
                  </a:lnTo>
                  <a:lnTo>
                    <a:pt x="372" y="1642"/>
                  </a:lnTo>
                  <a:lnTo>
                    <a:pt x="376" y="1640"/>
                  </a:lnTo>
                  <a:lnTo>
                    <a:pt x="377" y="1640"/>
                  </a:lnTo>
                  <a:lnTo>
                    <a:pt x="376" y="1639"/>
                  </a:lnTo>
                  <a:lnTo>
                    <a:pt x="374" y="1640"/>
                  </a:lnTo>
                  <a:lnTo>
                    <a:pt x="372" y="1640"/>
                  </a:lnTo>
                  <a:lnTo>
                    <a:pt x="371" y="1640"/>
                  </a:lnTo>
                  <a:lnTo>
                    <a:pt x="369" y="1642"/>
                  </a:lnTo>
                  <a:lnTo>
                    <a:pt x="369" y="1642"/>
                  </a:lnTo>
                  <a:lnTo>
                    <a:pt x="368" y="1642"/>
                  </a:lnTo>
                  <a:lnTo>
                    <a:pt x="366" y="1640"/>
                  </a:lnTo>
                  <a:lnTo>
                    <a:pt x="366" y="1639"/>
                  </a:lnTo>
                  <a:lnTo>
                    <a:pt x="366" y="1639"/>
                  </a:lnTo>
                  <a:lnTo>
                    <a:pt x="366" y="1639"/>
                  </a:lnTo>
                  <a:lnTo>
                    <a:pt x="365" y="1637"/>
                  </a:lnTo>
                  <a:lnTo>
                    <a:pt x="365" y="1636"/>
                  </a:lnTo>
                  <a:lnTo>
                    <a:pt x="366" y="1634"/>
                  </a:lnTo>
                  <a:lnTo>
                    <a:pt x="365" y="1633"/>
                  </a:lnTo>
                  <a:lnTo>
                    <a:pt x="365" y="1631"/>
                  </a:lnTo>
                  <a:lnTo>
                    <a:pt x="363" y="1630"/>
                  </a:lnTo>
                  <a:lnTo>
                    <a:pt x="363" y="1630"/>
                  </a:lnTo>
                  <a:lnTo>
                    <a:pt x="363" y="1630"/>
                  </a:lnTo>
                  <a:lnTo>
                    <a:pt x="363" y="1628"/>
                  </a:lnTo>
                  <a:lnTo>
                    <a:pt x="362" y="1628"/>
                  </a:lnTo>
                  <a:lnTo>
                    <a:pt x="360" y="1627"/>
                  </a:lnTo>
                  <a:lnTo>
                    <a:pt x="360" y="1625"/>
                  </a:lnTo>
                  <a:lnTo>
                    <a:pt x="360" y="1625"/>
                  </a:lnTo>
                  <a:lnTo>
                    <a:pt x="360" y="1623"/>
                  </a:lnTo>
                  <a:lnTo>
                    <a:pt x="359" y="1622"/>
                  </a:lnTo>
                  <a:lnTo>
                    <a:pt x="356" y="1619"/>
                  </a:lnTo>
                  <a:lnTo>
                    <a:pt x="356" y="1619"/>
                  </a:lnTo>
                  <a:lnTo>
                    <a:pt x="353" y="1616"/>
                  </a:lnTo>
                  <a:lnTo>
                    <a:pt x="351" y="1614"/>
                  </a:lnTo>
                  <a:lnTo>
                    <a:pt x="350" y="1613"/>
                  </a:lnTo>
                  <a:lnTo>
                    <a:pt x="350" y="1611"/>
                  </a:lnTo>
                  <a:lnTo>
                    <a:pt x="347" y="1610"/>
                  </a:lnTo>
                  <a:lnTo>
                    <a:pt x="345" y="1608"/>
                  </a:lnTo>
                  <a:lnTo>
                    <a:pt x="344" y="1605"/>
                  </a:lnTo>
                  <a:lnTo>
                    <a:pt x="339" y="1601"/>
                  </a:lnTo>
                  <a:lnTo>
                    <a:pt x="336" y="1599"/>
                  </a:lnTo>
                  <a:lnTo>
                    <a:pt x="336" y="1598"/>
                  </a:lnTo>
                  <a:lnTo>
                    <a:pt x="336" y="1598"/>
                  </a:lnTo>
                  <a:lnTo>
                    <a:pt x="339" y="1599"/>
                  </a:lnTo>
                  <a:lnTo>
                    <a:pt x="339" y="1599"/>
                  </a:lnTo>
                  <a:lnTo>
                    <a:pt x="339" y="1599"/>
                  </a:lnTo>
                  <a:lnTo>
                    <a:pt x="338" y="1598"/>
                  </a:lnTo>
                  <a:lnTo>
                    <a:pt x="338" y="1598"/>
                  </a:lnTo>
                  <a:lnTo>
                    <a:pt x="336" y="1598"/>
                  </a:lnTo>
                  <a:lnTo>
                    <a:pt x="335" y="1598"/>
                  </a:lnTo>
                  <a:lnTo>
                    <a:pt x="335" y="1596"/>
                  </a:lnTo>
                  <a:lnTo>
                    <a:pt x="333" y="1596"/>
                  </a:lnTo>
                  <a:lnTo>
                    <a:pt x="333" y="1595"/>
                  </a:lnTo>
                  <a:lnTo>
                    <a:pt x="333" y="1595"/>
                  </a:lnTo>
                  <a:lnTo>
                    <a:pt x="331" y="1593"/>
                  </a:lnTo>
                  <a:lnTo>
                    <a:pt x="331" y="1592"/>
                  </a:lnTo>
                  <a:lnTo>
                    <a:pt x="330" y="1592"/>
                  </a:lnTo>
                  <a:lnTo>
                    <a:pt x="330" y="1592"/>
                  </a:lnTo>
                  <a:lnTo>
                    <a:pt x="333" y="1592"/>
                  </a:lnTo>
                  <a:lnTo>
                    <a:pt x="333" y="1592"/>
                  </a:lnTo>
                  <a:lnTo>
                    <a:pt x="333" y="1592"/>
                  </a:lnTo>
                  <a:lnTo>
                    <a:pt x="330" y="1590"/>
                  </a:lnTo>
                  <a:lnTo>
                    <a:pt x="330" y="1590"/>
                  </a:lnTo>
                  <a:lnTo>
                    <a:pt x="330" y="1590"/>
                  </a:lnTo>
                  <a:lnTo>
                    <a:pt x="330" y="1589"/>
                  </a:lnTo>
                  <a:lnTo>
                    <a:pt x="328" y="1587"/>
                  </a:lnTo>
                  <a:lnTo>
                    <a:pt x="327" y="1584"/>
                  </a:lnTo>
                  <a:lnTo>
                    <a:pt x="327" y="1584"/>
                  </a:lnTo>
                  <a:lnTo>
                    <a:pt x="330" y="1587"/>
                  </a:lnTo>
                  <a:lnTo>
                    <a:pt x="331" y="1587"/>
                  </a:lnTo>
                  <a:lnTo>
                    <a:pt x="331" y="1587"/>
                  </a:lnTo>
                  <a:lnTo>
                    <a:pt x="333" y="1587"/>
                  </a:lnTo>
                  <a:lnTo>
                    <a:pt x="333" y="1587"/>
                  </a:lnTo>
                  <a:lnTo>
                    <a:pt x="331" y="1585"/>
                  </a:lnTo>
                  <a:lnTo>
                    <a:pt x="331" y="1587"/>
                  </a:lnTo>
                  <a:lnTo>
                    <a:pt x="330" y="1587"/>
                  </a:lnTo>
                  <a:lnTo>
                    <a:pt x="330" y="1587"/>
                  </a:lnTo>
                  <a:lnTo>
                    <a:pt x="330" y="1585"/>
                  </a:lnTo>
                  <a:lnTo>
                    <a:pt x="330" y="1584"/>
                  </a:lnTo>
                  <a:lnTo>
                    <a:pt x="330" y="1584"/>
                  </a:lnTo>
                  <a:lnTo>
                    <a:pt x="330" y="1584"/>
                  </a:lnTo>
                  <a:lnTo>
                    <a:pt x="330" y="1584"/>
                  </a:lnTo>
                  <a:lnTo>
                    <a:pt x="328" y="1584"/>
                  </a:lnTo>
                  <a:lnTo>
                    <a:pt x="327" y="1584"/>
                  </a:lnTo>
                  <a:lnTo>
                    <a:pt x="325" y="1581"/>
                  </a:lnTo>
                  <a:lnTo>
                    <a:pt x="325" y="1581"/>
                  </a:lnTo>
                  <a:lnTo>
                    <a:pt x="325" y="1579"/>
                  </a:lnTo>
                  <a:lnTo>
                    <a:pt x="324" y="1579"/>
                  </a:lnTo>
                  <a:lnTo>
                    <a:pt x="322" y="1575"/>
                  </a:lnTo>
                  <a:lnTo>
                    <a:pt x="324" y="1575"/>
                  </a:lnTo>
                  <a:lnTo>
                    <a:pt x="324" y="1576"/>
                  </a:lnTo>
                  <a:lnTo>
                    <a:pt x="325" y="1576"/>
                  </a:lnTo>
                  <a:lnTo>
                    <a:pt x="327" y="1575"/>
                  </a:lnTo>
                  <a:lnTo>
                    <a:pt x="327" y="1575"/>
                  </a:lnTo>
                  <a:lnTo>
                    <a:pt x="327" y="1575"/>
                  </a:lnTo>
                  <a:lnTo>
                    <a:pt x="328" y="1575"/>
                  </a:lnTo>
                  <a:lnTo>
                    <a:pt x="330" y="1572"/>
                  </a:lnTo>
                  <a:lnTo>
                    <a:pt x="330" y="1569"/>
                  </a:lnTo>
                  <a:lnTo>
                    <a:pt x="330" y="1566"/>
                  </a:lnTo>
                  <a:lnTo>
                    <a:pt x="330" y="1564"/>
                  </a:lnTo>
                  <a:lnTo>
                    <a:pt x="331" y="1563"/>
                  </a:lnTo>
                  <a:lnTo>
                    <a:pt x="331" y="1564"/>
                  </a:lnTo>
                  <a:lnTo>
                    <a:pt x="331" y="1564"/>
                  </a:lnTo>
                  <a:lnTo>
                    <a:pt x="331" y="1566"/>
                  </a:lnTo>
                  <a:lnTo>
                    <a:pt x="331" y="1566"/>
                  </a:lnTo>
                  <a:lnTo>
                    <a:pt x="333" y="1566"/>
                  </a:lnTo>
                  <a:lnTo>
                    <a:pt x="336" y="1567"/>
                  </a:lnTo>
                  <a:lnTo>
                    <a:pt x="336" y="1567"/>
                  </a:lnTo>
                  <a:lnTo>
                    <a:pt x="336" y="1566"/>
                  </a:lnTo>
                  <a:lnTo>
                    <a:pt x="339" y="1566"/>
                  </a:lnTo>
                  <a:lnTo>
                    <a:pt x="338" y="1564"/>
                  </a:lnTo>
                  <a:lnTo>
                    <a:pt x="336" y="1566"/>
                  </a:lnTo>
                  <a:lnTo>
                    <a:pt x="333" y="1564"/>
                  </a:lnTo>
                  <a:lnTo>
                    <a:pt x="331" y="1563"/>
                  </a:lnTo>
                  <a:lnTo>
                    <a:pt x="331" y="1561"/>
                  </a:lnTo>
                  <a:lnTo>
                    <a:pt x="330" y="1561"/>
                  </a:lnTo>
                  <a:lnTo>
                    <a:pt x="330" y="1560"/>
                  </a:lnTo>
                  <a:lnTo>
                    <a:pt x="333" y="1560"/>
                  </a:lnTo>
                  <a:lnTo>
                    <a:pt x="333" y="1560"/>
                  </a:lnTo>
                  <a:lnTo>
                    <a:pt x="333" y="1560"/>
                  </a:lnTo>
                  <a:lnTo>
                    <a:pt x="335" y="1561"/>
                  </a:lnTo>
                  <a:lnTo>
                    <a:pt x="335" y="1561"/>
                  </a:lnTo>
                  <a:lnTo>
                    <a:pt x="335" y="1560"/>
                  </a:lnTo>
                  <a:lnTo>
                    <a:pt x="335" y="1558"/>
                  </a:lnTo>
                  <a:lnTo>
                    <a:pt x="333" y="1555"/>
                  </a:lnTo>
                  <a:lnTo>
                    <a:pt x="333" y="1555"/>
                  </a:lnTo>
                  <a:lnTo>
                    <a:pt x="335" y="1555"/>
                  </a:lnTo>
                  <a:lnTo>
                    <a:pt x="333" y="1554"/>
                  </a:lnTo>
                  <a:lnTo>
                    <a:pt x="331" y="1554"/>
                  </a:lnTo>
                  <a:lnTo>
                    <a:pt x="331" y="1554"/>
                  </a:lnTo>
                  <a:lnTo>
                    <a:pt x="331" y="1552"/>
                  </a:lnTo>
                  <a:lnTo>
                    <a:pt x="333" y="1551"/>
                  </a:lnTo>
                  <a:lnTo>
                    <a:pt x="333" y="1549"/>
                  </a:lnTo>
                  <a:lnTo>
                    <a:pt x="335" y="1549"/>
                  </a:lnTo>
                  <a:lnTo>
                    <a:pt x="335" y="1548"/>
                  </a:lnTo>
                  <a:lnTo>
                    <a:pt x="335" y="1546"/>
                  </a:lnTo>
                  <a:lnTo>
                    <a:pt x="336" y="1545"/>
                  </a:lnTo>
                  <a:lnTo>
                    <a:pt x="336" y="1543"/>
                  </a:lnTo>
                  <a:lnTo>
                    <a:pt x="336" y="1540"/>
                  </a:lnTo>
                  <a:lnTo>
                    <a:pt x="336" y="1537"/>
                  </a:lnTo>
                  <a:lnTo>
                    <a:pt x="338" y="1534"/>
                  </a:lnTo>
                  <a:lnTo>
                    <a:pt x="338" y="1533"/>
                  </a:lnTo>
                  <a:lnTo>
                    <a:pt x="338" y="1530"/>
                  </a:lnTo>
                  <a:lnTo>
                    <a:pt x="338" y="1528"/>
                  </a:lnTo>
                  <a:lnTo>
                    <a:pt x="338" y="1528"/>
                  </a:lnTo>
                  <a:lnTo>
                    <a:pt x="335" y="1525"/>
                  </a:lnTo>
                  <a:lnTo>
                    <a:pt x="336" y="1524"/>
                  </a:lnTo>
                  <a:lnTo>
                    <a:pt x="335" y="1524"/>
                  </a:lnTo>
                  <a:lnTo>
                    <a:pt x="335" y="1522"/>
                  </a:lnTo>
                  <a:lnTo>
                    <a:pt x="333" y="1522"/>
                  </a:lnTo>
                  <a:lnTo>
                    <a:pt x="333" y="1521"/>
                  </a:lnTo>
                  <a:lnTo>
                    <a:pt x="335" y="1521"/>
                  </a:lnTo>
                  <a:lnTo>
                    <a:pt x="336" y="1521"/>
                  </a:lnTo>
                  <a:lnTo>
                    <a:pt x="336" y="1521"/>
                  </a:lnTo>
                  <a:lnTo>
                    <a:pt x="335" y="1519"/>
                  </a:lnTo>
                  <a:lnTo>
                    <a:pt x="335" y="1519"/>
                  </a:lnTo>
                  <a:lnTo>
                    <a:pt x="335" y="1518"/>
                  </a:lnTo>
                  <a:lnTo>
                    <a:pt x="335" y="1518"/>
                  </a:lnTo>
                  <a:lnTo>
                    <a:pt x="335" y="1519"/>
                  </a:lnTo>
                  <a:lnTo>
                    <a:pt x="333" y="1519"/>
                  </a:lnTo>
                  <a:lnTo>
                    <a:pt x="333" y="1518"/>
                  </a:lnTo>
                  <a:lnTo>
                    <a:pt x="333" y="1518"/>
                  </a:lnTo>
                  <a:lnTo>
                    <a:pt x="333" y="1519"/>
                  </a:lnTo>
                  <a:lnTo>
                    <a:pt x="331" y="1519"/>
                  </a:lnTo>
                  <a:lnTo>
                    <a:pt x="331" y="1521"/>
                  </a:lnTo>
                  <a:lnTo>
                    <a:pt x="331" y="1521"/>
                  </a:lnTo>
                  <a:lnTo>
                    <a:pt x="330" y="1519"/>
                  </a:lnTo>
                  <a:lnTo>
                    <a:pt x="330" y="1519"/>
                  </a:lnTo>
                  <a:lnTo>
                    <a:pt x="330" y="1519"/>
                  </a:lnTo>
                  <a:lnTo>
                    <a:pt x="328" y="1519"/>
                  </a:lnTo>
                  <a:lnTo>
                    <a:pt x="327" y="1518"/>
                  </a:lnTo>
                  <a:lnTo>
                    <a:pt x="325" y="1516"/>
                  </a:lnTo>
                  <a:lnTo>
                    <a:pt x="325" y="1516"/>
                  </a:lnTo>
                  <a:lnTo>
                    <a:pt x="325" y="1515"/>
                  </a:lnTo>
                  <a:lnTo>
                    <a:pt x="325" y="1513"/>
                  </a:lnTo>
                  <a:lnTo>
                    <a:pt x="325" y="1512"/>
                  </a:lnTo>
                  <a:lnTo>
                    <a:pt x="325" y="1512"/>
                  </a:lnTo>
                  <a:lnTo>
                    <a:pt x="325" y="1512"/>
                  </a:lnTo>
                  <a:lnTo>
                    <a:pt x="324" y="1512"/>
                  </a:lnTo>
                  <a:lnTo>
                    <a:pt x="324" y="1512"/>
                  </a:lnTo>
                  <a:lnTo>
                    <a:pt x="322" y="1512"/>
                  </a:lnTo>
                  <a:lnTo>
                    <a:pt x="322" y="1510"/>
                  </a:lnTo>
                  <a:lnTo>
                    <a:pt x="322" y="1512"/>
                  </a:lnTo>
                  <a:lnTo>
                    <a:pt x="322" y="1513"/>
                  </a:lnTo>
                  <a:lnTo>
                    <a:pt x="321" y="1513"/>
                  </a:lnTo>
                  <a:lnTo>
                    <a:pt x="321" y="1512"/>
                  </a:lnTo>
                  <a:lnTo>
                    <a:pt x="321" y="1512"/>
                  </a:lnTo>
                  <a:lnTo>
                    <a:pt x="321" y="1510"/>
                  </a:lnTo>
                  <a:lnTo>
                    <a:pt x="321" y="1510"/>
                  </a:lnTo>
                  <a:lnTo>
                    <a:pt x="321" y="1510"/>
                  </a:lnTo>
                  <a:lnTo>
                    <a:pt x="321" y="1510"/>
                  </a:lnTo>
                  <a:lnTo>
                    <a:pt x="319" y="1510"/>
                  </a:lnTo>
                  <a:lnTo>
                    <a:pt x="319" y="1509"/>
                  </a:lnTo>
                  <a:lnTo>
                    <a:pt x="318" y="1509"/>
                  </a:lnTo>
                  <a:lnTo>
                    <a:pt x="318" y="1507"/>
                  </a:lnTo>
                  <a:lnTo>
                    <a:pt x="316" y="1509"/>
                  </a:lnTo>
                  <a:lnTo>
                    <a:pt x="318" y="1512"/>
                  </a:lnTo>
                  <a:lnTo>
                    <a:pt x="318" y="1512"/>
                  </a:lnTo>
                  <a:lnTo>
                    <a:pt x="315" y="1512"/>
                  </a:lnTo>
                  <a:lnTo>
                    <a:pt x="312" y="1513"/>
                  </a:lnTo>
                  <a:lnTo>
                    <a:pt x="310" y="1513"/>
                  </a:lnTo>
                  <a:lnTo>
                    <a:pt x="309" y="1512"/>
                  </a:lnTo>
                  <a:lnTo>
                    <a:pt x="309" y="1512"/>
                  </a:lnTo>
                  <a:lnTo>
                    <a:pt x="309" y="1512"/>
                  </a:lnTo>
                  <a:lnTo>
                    <a:pt x="309" y="1512"/>
                  </a:lnTo>
                  <a:lnTo>
                    <a:pt x="307" y="1512"/>
                  </a:lnTo>
                  <a:lnTo>
                    <a:pt x="306" y="1512"/>
                  </a:lnTo>
                  <a:lnTo>
                    <a:pt x="304" y="1512"/>
                  </a:lnTo>
                  <a:lnTo>
                    <a:pt x="304" y="1510"/>
                  </a:lnTo>
                  <a:lnTo>
                    <a:pt x="303" y="1510"/>
                  </a:lnTo>
                  <a:lnTo>
                    <a:pt x="303" y="1510"/>
                  </a:lnTo>
                  <a:lnTo>
                    <a:pt x="304" y="1512"/>
                  </a:lnTo>
                  <a:lnTo>
                    <a:pt x="304" y="1513"/>
                  </a:lnTo>
                  <a:lnTo>
                    <a:pt x="303" y="1515"/>
                  </a:lnTo>
                  <a:lnTo>
                    <a:pt x="301" y="1515"/>
                  </a:lnTo>
                  <a:lnTo>
                    <a:pt x="300" y="1513"/>
                  </a:lnTo>
                  <a:lnTo>
                    <a:pt x="300" y="1513"/>
                  </a:lnTo>
                  <a:lnTo>
                    <a:pt x="300" y="1512"/>
                  </a:lnTo>
                  <a:lnTo>
                    <a:pt x="300" y="1510"/>
                  </a:lnTo>
                  <a:lnTo>
                    <a:pt x="300" y="1510"/>
                  </a:lnTo>
                  <a:lnTo>
                    <a:pt x="300" y="1512"/>
                  </a:lnTo>
                  <a:lnTo>
                    <a:pt x="300" y="1512"/>
                  </a:lnTo>
                  <a:lnTo>
                    <a:pt x="300" y="1513"/>
                  </a:lnTo>
                  <a:lnTo>
                    <a:pt x="300" y="1515"/>
                  </a:lnTo>
                  <a:lnTo>
                    <a:pt x="300" y="1515"/>
                  </a:lnTo>
                  <a:lnTo>
                    <a:pt x="298" y="1515"/>
                  </a:lnTo>
                  <a:lnTo>
                    <a:pt x="298" y="1515"/>
                  </a:lnTo>
                  <a:lnTo>
                    <a:pt x="297" y="1515"/>
                  </a:lnTo>
                  <a:lnTo>
                    <a:pt x="297" y="1513"/>
                  </a:lnTo>
                  <a:lnTo>
                    <a:pt x="297" y="1513"/>
                  </a:lnTo>
                  <a:lnTo>
                    <a:pt x="297" y="1515"/>
                  </a:lnTo>
                  <a:lnTo>
                    <a:pt x="295" y="1515"/>
                  </a:lnTo>
                  <a:lnTo>
                    <a:pt x="295" y="1515"/>
                  </a:lnTo>
                  <a:lnTo>
                    <a:pt x="293" y="1515"/>
                  </a:lnTo>
                  <a:lnTo>
                    <a:pt x="293" y="1515"/>
                  </a:lnTo>
                  <a:lnTo>
                    <a:pt x="293" y="1515"/>
                  </a:lnTo>
                  <a:lnTo>
                    <a:pt x="293" y="1515"/>
                  </a:lnTo>
                  <a:lnTo>
                    <a:pt x="293" y="1513"/>
                  </a:lnTo>
                  <a:lnTo>
                    <a:pt x="292" y="1515"/>
                  </a:lnTo>
                  <a:lnTo>
                    <a:pt x="292" y="1516"/>
                  </a:lnTo>
                  <a:lnTo>
                    <a:pt x="292" y="1516"/>
                  </a:lnTo>
                  <a:lnTo>
                    <a:pt x="290" y="1516"/>
                  </a:lnTo>
                  <a:lnTo>
                    <a:pt x="289" y="1515"/>
                  </a:lnTo>
                  <a:lnTo>
                    <a:pt x="289" y="1515"/>
                  </a:lnTo>
                  <a:lnTo>
                    <a:pt x="287" y="1513"/>
                  </a:lnTo>
                  <a:lnTo>
                    <a:pt x="284" y="1512"/>
                  </a:lnTo>
                  <a:lnTo>
                    <a:pt x="284" y="1510"/>
                  </a:lnTo>
                  <a:lnTo>
                    <a:pt x="283" y="1509"/>
                  </a:lnTo>
                  <a:lnTo>
                    <a:pt x="283" y="1507"/>
                  </a:lnTo>
                  <a:lnTo>
                    <a:pt x="281" y="1506"/>
                  </a:lnTo>
                  <a:lnTo>
                    <a:pt x="283" y="1506"/>
                  </a:lnTo>
                  <a:lnTo>
                    <a:pt x="283" y="1506"/>
                  </a:lnTo>
                  <a:lnTo>
                    <a:pt x="283" y="1506"/>
                  </a:lnTo>
                  <a:lnTo>
                    <a:pt x="283" y="1504"/>
                  </a:lnTo>
                  <a:lnTo>
                    <a:pt x="281" y="1504"/>
                  </a:lnTo>
                  <a:lnTo>
                    <a:pt x="281" y="1504"/>
                  </a:lnTo>
                  <a:lnTo>
                    <a:pt x="281" y="1503"/>
                  </a:lnTo>
                  <a:lnTo>
                    <a:pt x="283" y="1503"/>
                  </a:lnTo>
                  <a:lnTo>
                    <a:pt x="283" y="1503"/>
                  </a:lnTo>
                  <a:lnTo>
                    <a:pt x="284" y="1501"/>
                  </a:lnTo>
                  <a:lnTo>
                    <a:pt x="284" y="1501"/>
                  </a:lnTo>
                  <a:lnTo>
                    <a:pt x="281" y="1503"/>
                  </a:lnTo>
                  <a:lnTo>
                    <a:pt x="280" y="1501"/>
                  </a:lnTo>
                  <a:lnTo>
                    <a:pt x="280" y="1500"/>
                  </a:lnTo>
                  <a:lnTo>
                    <a:pt x="280" y="1500"/>
                  </a:lnTo>
                  <a:lnTo>
                    <a:pt x="281" y="1500"/>
                  </a:lnTo>
                  <a:lnTo>
                    <a:pt x="283" y="1500"/>
                  </a:lnTo>
                  <a:lnTo>
                    <a:pt x="283" y="1500"/>
                  </a:lnTo>
                  <a:lnTo>
                    <a:pt x="283" y="1500"/>
                  </a:lnTo>
                  <a:lnTo>
                    <a:pt x="281" y="1500"/>
                  </a:lnTo>
                  <a:lnTo>
                    <a:pt x="281" y="1500"/>
                  </a:lnTo>
                  <a:lnTo>
                    <a:pt x="281" y="1498"/>
                  </a:lnTo>
                  <a:lnTo>
                    <a:pt x="281" y="1498"/>
                  </a:lnTo>
                  <a:lnTo>
                    <a:pt x="281" y="1500"/>
                  </a:lnTo>
                  <a:lnTo>
                    <a:pt x="280" y="1500"/>
                  </a:lnTo>
                  <a:lnTo>
                    <a:pt x="278" y="1500"/>
                  </a:lnTo>
                  <a:lnTo>
                    <a:pt x="278" y="1498"/>
                  </a:lnTo>
                  <a:lnTo>
                    <a:pt x="278" y="1498"/>
                  </a:lnTo>
                  <a:lnTo>
                    <a:pt x="278" y="1497"/>
                  </a:lnTo>
                  <a:lnTo>
                    <a:pt x="275" y="1493"/>
                  </a:lnTo>
                  <a:lnTo>
                    <a:pt x="272" y="1492"/>
                  </a:lnTo>
                  <a:lnTo>
                    <a:pt x="271" y="1490"/>
                  </a:lnTo>
                  <a:lnTo>
                    <a:pt x="266" y="1489"/>
                  </a:lnTo>
                  <a:lnTo>
                    <a:pt x="259" y="1489"/>
                  </a:lnTo>
                  <a:lnTo>
                    <a:pt x="259" y="1489"/>
                  </a:lnTo>
                  <a:lnTo>
                    <a:pt x="259" y="1489"/>
                  </a:lnTo>
                  <a:lnTo>
                    <a:pt x="260" y="1489"/>
                  </a:lnTo>
                  <a:lnTo>
                    <a:pt x="262" y="1487"/>
                  </a:lnTo>
                  <a:lnTo>
                    <a:pt x="262" y="1487"/>
                  </a:lnTo>
                  <a:lnTo>
                    <a:pt x="259" y="1487"/>
                  </a:lnTo>
                  <a:lnTo>
                    <a:pt x="259" y="1487"/>
                  </a:lnTo>
                  <a:lnTo>
                    <a:pt x="257" y="1489"/>
                  </a:lnTo>
                  <a:lnTo>
                    <a:pt x="249" y="1490"/>
                  </a:lnTo>
                  <a:lnTo>
                    <a:pt x="249" y="1490"/>
                  </a:lnTo>
                  <a:lnTo>
                    <a:pt x="243" y="1490"/>
                  </a:lnTo>
                  <a:lnTo>
                    <a:pt x="239" y="1492"/>
                  </a:lnTo>
                  <a:lnTo>
                    <a:pt x="236" y="1492"/>
                  </a:lnTo>
                  <a:lnTo>
                    <a:pt x="233" y="1493"/>
                  </a:lnTo>
                  <a:lnTo>
                    <a:pt x="231" y="1493"/>
                  </a:lnTo>
                  <a:lnTo>
                    <a:pt x="230" y="1493"/>
                  </a:lnTo>
                  <a:lnTo>
                    <a:pt x="228" y="1493"/>
                  </a:lnTo>
                  <a:lnTo>
                    <a:pt x="228" y="1495"/>
                  </a:lnTo>
                  <a:lnTo>
                    <a:pt x="228" y="1497"/>
                  </a:lnTo>
                  <a:lnTo>
                    <a:pt x="225" y="1498"/>
                  </a:lnTo>
                  <a:lnTo>
                    <a:pt x="224" y="1498"/>
                  </a:lnTo>
                  <a:lnTo>
                    <a:pt x="219" y="1498"/>
                  </a:lnTo>
                  <a:lnTo>
                    <a:pt x="214" y="1500"/>
                  </a:lnTo>
                  <a:lnTo>
                    <a:pt x="211" y="1501"/>
                  </a:lnTo>
                  <a:lnTo>
                    <a:pt x="210" y="1503"/>
                  </a:lnTo>
                  <a:lnTo>
                    <a:pt x="208" y="1503"/>
                  </a:lnTo>
                  <a:lnTo>
                    <a:pt x="207" y="1504"/>
                  </a:lnTo>
                  <a:lnTo>
                    <a:pt x="202" y="1504"/>
                  </a:lnTo>
                  <a:lnTo>
                    <a:pt x="198" y="1507"/>
                  </a:lnTo>
                  <a:lnTo>
                    <a:pt x="196" y="1507"/>
                  </a:lnTo>
                  <a:lnTo>
                    <a:pt x="195" y="1509"/>
                  </a:lnTo>
                  <a:lnTo>
                    <a:pt x="192" y="1510"/>
                  </a:lnTo>
                  <a:lnTo>
                    <a:pt x="190" y="1510"/>
                  </a:lnTo>
                  <a:lnTo>
                    <a:pt x="189" y="1509"/>
                  </a:lnTo>
                  <a:lnTo>
                    <a:pt x="187" y="1507"/>
                  </a:lnTo>
                  <a:lnTo>
                    <a:pt x="183" y="1507"/>
                  </a:lnTo>
                  <a:lnTo>
                    <a:pt x="180" y="1506"/>
                  </a:lnTo>
                  <a:lnTo>
                    <a:pt x="178" y="1506"/>
                  </a:lnTo>
                  <a:lnTo>
                    <a:pt x="178" y="1506"/>
                  </a:lnTo>
                  <a:lnTo>
                    <a:pt x="176" y="1506"/>
                  </a:lnTo>
                  <a:lnTo>
                    <a:pt x="176" y="1506"/>
                  </a:lnTo>
                  <a:lnTo>
                    <a:pt x="178" y="1506"/>
                  </a:lnTo>
                  <a:lnTo>
                    <a:pt x="180" y="1506"/>
                  </a:lnTo>
                  <a:lnTo>
                    <a:pt x="180" y="1506"/>
                  </a:lnTo>
                  <a:lnTo>
                    <a:pt x="178" y="1506"/>
                  </a:lnTo>
                  <a:lnTo>
                    <a:pt x="176" y="1504"/>
                  </a:lnTo>
                  <a:lnTo>
                    <a:pt x="178" y="1503"/>
                  </a:lnTo>
                  <a:lnTo>
                    <a:pt x="176" y="1503"/>
                  </a:lnTo>
                  <a:lnTo>
                    <a:pt x="176" y="1503"/>
                  </a:lnTo>
                  <a:lnTo>
                    <a:pt x="175" y="1506"/>
                  </a:lnTo>
                  <a:lnTo>
                    <a:pt x="175" y="1506"/>
                  </a:lnTo>
                  <a:lnTo>
                    <a:pt x="169" y="1504"/>
                  </a:lnTo>
                  <a:lnTo>
                    <a:pt x="167" y="1503"/>
                  </a:lnTo>
                  <a:lnTo>
                    <a:pt x="166" y="1503"/>
                  </a:lnTo>
                  <a:lnTo>
                    <a:pt x="163" y="1503"/>
                  </a:lnTo>
                  <a:lnTo>
                    <a:pt x="160" y="1504"/>
                  </a:lnTo>
                  <a:lnTo>
                    <a:pt x="160" y="1504"/>
                  </a:lnTo>
                  <a:lnTo>
                    <a:pt x="166" y="1504"/>
                  </a:lnTo>
                  <a:lnTo>
                    <a:pt x="166" y="1504"/>
                  </a:lnTo>
                  <a:lnTo>
                    <a:pt x="166" y="1504"/>
                  </a:lnTo>
                  <a:lnTo>
                    <a:pt x="158" y="1504"/>
                  </a:lnTo>
                  <a:lnTo>
                    <a:pt x="155" y="1506"/>
                  </a:lnTo>
                  <a:lnTo>
                    <a:pt x="155" y="1506"/>
                  </a:lnTo>
                  <a:lnTo>
                    <a:pt x="154" y="1504"/>
                  </a:lnTo>
                  <a:lnTo>
                    <a:pt x="151" y="1504"/>
                  </a:lnTo>
                  <a:lnTo>
                    <a:pt x="151" y="1504"/>
                  </a:lnTo>
                  <a:lnTo>
                    <a:pt x="151" y="1506"/>
                  </a:lnTo>
                  <a:lnTo>
                    <a:pt x="151" y="1506"/>
                  </a:lnTo>
                  <a:lnTo>
                    <a:pt x="154" y="1506"/>
                  </a:lnTo>
                  <a:lnTo>
                    <a:pt x="154" y="1506"/>
                  </a:lnTo>
                  <a:lnTo>
                    <a:pt x="148" y="1506"/>
                  </a:lnTo>
                  <a:lnTo>
                    <a:pt x="143" y="1507"/>
                  </a:lnTo>
                  <a:lnTo>
                    <a:pt x="142" y="1507"/>
                  </a:lnTo>
                  <a:lnTo>
                    <a:pt x="135" y="1510"/>
                  </a:lnTo>
                  <a:lnTo>
                    <a:pt x="132" y="1510"/>
                  </a:lnTo>
                  <a:lnTo>
                    <a:pt x="131" y="1512"/>
                  </a:lnTo>
                  <a:lnTo>
                    <a:pt x="129" y="1513"/>
                  </a:lnTo>
                  <a:lnTo>
                    <a:pt x="128" y="1513"/>
                  </a:lnTo>
                  <a:lnTo>
                    <a:pt x="125" y="1515"/>
                  </a:lnTo>
                  <a:lnTo>
                    <a:pt x="123" y="1515"/>
                  </a:lnTo>
                  <a:lnTo>
                    <a:pt x="122" y="1515"/>
                  </a:lnTo>
                  <a:lnTo>
                    <a:pt x="117" y="1513"/>
                  </a:lnTo>
                  <a:lnTo>
                    <a:pt x="114" y="1512"/>
                  </a:lnTo>
                  <a:lnTo>
                    <a:pt x="104" y="1506"/>
                  </a:lnTo>
                  <a:lnTo>
                    <a:pt x="101" y="1504"/>
                  </a:lnTo>
                  <a:lnTo>
                    <a:pt x="97" y="1501"/>
                  </a:lnTo>
                  <a:lnTo>
                    <a:pt x="90" y="1493"/>
                  </a:lnTo>
                  <a:lnTo>
                    <a:pt x="88" y="1492"/>
                  </a:lnTo>
                  <a:lnTo>
                    <a:pt x="85" y="1492"/>
                  </a:lnTo>
                  <a:lnTo>
                    <a:pt x="85" y="1492"/>
                  </a:lnTo>
                  <a:lnTo>
                    <a:pt x="84" y="1490"/>
                  </a:lnTo>
                  <a:lnTo>
                    <a:pt x="82" y="1489"/>
                  </a:lnTo>
                  <a:lnTo>
                    <a:pt x="81" y="1487"/>
                  </a:lnTo>
                  <a:lnTo>
                    <a:pt x="78" y="1486"/>
                  </a:lnTo>
                  <a:lnTo>
                    <a:pt x="75" y="1483"/>
                  </a:lnTo>
                  <a:lnTo>
                    <a:pt x="75" y="1483"/>
                  </a:lnTo>
                  <a:lnTo>
                    <a:pt x="72" y="1481"/>
                  </a:lnTo>
                  <a:lnTo>
                    <a:pt x="70" y="1480"/>
                  </a:lnTo>
                  <a:lnTo>
                    <a:pt x="64" y="1478"/>
                  </a:lnTo>
                  <a:lnTo>
                    <a:pt x="63" y="1477"/>
                  </a:lnTo>
                  <a:lnTo>
                    <a:pt x="63" y="1477"/>
                  </a:lnTo>
                  <a:lnTo>
                    <a:pt x="64" y="1475"/>
                  </a:lnTo>
                  <a:lnTo>
                    <a:pt x="63" y="1474"/>
                  </a:lnTo>
                  <a:lnTo>
                    <a:pt x="63" y="1472"/>
                  </a:lnTo>
                  <a:lnTo>
                    <a:pt x="63" y="1472"/>
                  </a:lnTo>
                  <a:lnTo>
                    <a:pt x="61" y="1474"/>
                  </a:lnTo>
                  <a:lnTo>
                    <a:pt x="60" y="1474"/>
                  </a:lnTo>
                  <a:lnTo>
                    <a:pt x="60" y="1472"/>
                  </a:lnTo>
                  <a:lnTo>
                    <a:pt x="58" y="1472"/>
                  </a:lnTo>
                  <a:lnTo>
                    <a:pt x="58" y="1472"/>
                  </a:lnTo>
                  <a:lnTo>
                    <a:pt x="58" y="1469"/>
                  </a:lnTo>
                  <a:lnTo>
                    <a:pt x="56" y="1468"/>
                  </a:lnTo>
                  <a:lnTo>
                    <a:pt x="56" y="1468"/>
                  </a:lnTo>
                  <a:lnTo>
                    <a:pt x="55" y="1468"/>
                  </a:lnTo>
                  <a:lnTo>
                    <a:pt x="53" y="1466"/>
                  </a:lnTo>
                  <a:lnTo>
                    <a:pt x="53" y="1465"/>
                  </a:lnTo>
                  <a:lnTo>
                    <a:pt x="53" y="1463"/>
                  </a:lnTo>
                  <a:lnTo>
                    <a:pt x="53" y="1463"/>
                  </a:lnTo>
                  <a:lnTo>
                    <a:pt x="55" y="1465"/>
                  </a:lnTo>
                  <a:lnTo>
                    <a:pt x="55" y="1465"/>
                  </a:lnTo>
                  <a:lnTo>
                    <a:pt x="56" y="1463"/>
                  </a:lnTo>
                  <a:lnTo>
                    <a:pt x="58" y="1463"/>
                  </a:lnTo>
                  <a:lnTo>
                    <a:pt x="58" y="1462"/>
                  </a:lnTo>
                  <a:lnTo>
                    <a:pt x="58" y="1462"/>
                  </a:lnTo>
                  <a:lnTo>
                    <a:pt x="56" y="1462"/>
                  </a:lnTo>
                  <a:lnTo>
                    <a:pt x="55" y="1462"/>
                  </a:lnTo>
                  <a:lnTo>
                    <a:pt x="55" y="1463"/>
                  </a:lnTo>
                  <a:lnTo>
                    <a:pt x="55" y="1463"/>
                  </a:lnTo>
                  <a:lnTo>
                    <a:pt x="53" y="1462"/>
                  </a:lnTo>
                  <a:lnTo>
                    <a:pt x="53" y="1460"/>
                  </a:lnTo>
                  <a:lnTo>
                    <a:pt x="53" y="1460"/>
                  </a:lnTo>
                  <a:lnTo>
                    <a:pt x="55" y="1459"/>
                  </a:lnTo>
                  <a:lnTo>
                    <a:pt x="56" y="1459"/>
                  </a:lnTo>
                  <a:lnTo>
                    <a:pt x="55" y="1459"/>
                  </a:lnTo>
                  <a:lnTo>
                    <a:pt x="53" y="1457"/>
                  </a:lnTo>
                  <a:lnTo>
                    <a:pt x="53" y="1457"/>
                  </a:lnTo>
                  <a:lnTo>
                    <a:pt x="53" y="1457"/>
                  </a:lnTo>
                  <a:lnTo>
                    <a:pt x="53" y="1456"/>
                  </a:lnTo>
                  <a:lnTo>
                    <a:pt x="53" y="1454"/>
                  </a:lnTo>
                  <a:lnTo>
                    <a:pt x="52" y="1454"/>
                  </a:lnTo>
                  <a:lnTo>
                    <a:pt x="52" y="1453"/>
                  </a:lnTo>
                  <a:lnTo>
                    <a:pt x="50" y="1453"/>
                  </a:lnTo>
                  <a:lnTo>
                    <a:pt x="49" y="1451"/>
                  </a:lnTo>
                  <a:lnTo>
                    <a:pt x="47" y="1451"/>
                  </a:lnTo>
                  <a:lnTo>
                    <a:pt x="49" y="1450"/>
                  </a:lnTo>
                  <a:lnTo>
                    <a:pt x="49" y="1448"/>
                  </a:lnTo>
                  <a:lnTo>
                    <a:pt x="47" y="1447"/>
                  </a:lnTo>
                  <a:lnTo>
                    <a:pt x="47" y="1447"/>
                  </a:lnTo>
                  <a:lnTo>
                    <a:pt x="47" y="1447"/>
                  </a:lnTo>
                  <a:lnTo>
                    <a:pt x="47" y="1447"/>
                  </a:lnTo>
                  <a:lnTo>
                    <a:pt x="46" y="1447"/>
                  </a:lnTo>
                  <a:lnTo>
                    <a:pt x="44" y="1445"/>
                  </a:lnTo>
                  <a:lnTo>
                    <a:pt x="44" y="1445"/>
                  </a:lnTo>
                  <a:lnTo>
                    <a:pt x="44" y="1444"/>
                  </a:lnTo>
                  <a:lnTo>
                    <a:pt x="44" y="1444"/>
                  </a:lnTo>
                  <a:lnTo>
                    <a:pt x="43" y="1444"/>
                  </a:lnTo>
                  <a:lnTo>
                    <a:pt x="43" y="1444"/>
                  </a:lnTo>
                  <a:lnTo>
                    <a:pt x="38" y="1442"/>
                  </a:lnTo>
                  <a:lnTo>
                    <a:pt x="37" y="1439"/>
                  </a:lnTo>
                  <a:lnTo>
                    <a:pt x="37" y="1437"/>
                  </a:lnTo>
                  <a:lnTo>
                    <a:pt x="37" y="1436"/>
                  </a:lnTo>
                  <a:lnTo>
                    <a:pt x="37" y="1436"/>
                  </a:lnTo>
                  <a:lnTo>
                    <a:pt x="35" y="1436"/>
                  </a:lnTo>
                  <a:lnTo>
                    <a:pt x="35" y="1436"/>
                  </a:lnTo>
                  <a:lnTo>
                    <a:pt x="35" y="1434"/>
                  </a:lnTo>
                  <a:lnTo>
                    <a:pt x="35" y="1433"/>
                  </a:lnTo>
                  <a:lnTo>
                    <a:pt x="34" y="1433"/>
                  </a:lnTo>
                  <a:lnTo>
                    <a:pt x="34" y="1433"/>
                  </a:lnTo>
                  <a:lnTo>
                    <a:pt x="32" y="1433"/>
                  </a:lnTo>
                  <a:lnTo>
                    <a:pt x="32" y="1434"/>
                  </a:lnTo>
                  <a:lnTo>
                    <a:pt x="32" y="1434"/>
                  </a:lnTo>
                  <a:lnTo>
                    <a:pt x="31" y="1434"/>
                  </a:lnTo>
                  <a:lnTo>
                    <a:pt x="31" y="1433"/>
                  </a:lnTo>
                  <a:lnTo>
                    <a:pt x="31" y="1433"/>
                  </a:lnTo>
                  <a:lnTo>
                    <a:pt x="31" y="1431"/>
                  </a:lnTo>
                  <a:lnTo>
                    <a:pt x="31" y="1431"/>
                  </a:lnTo>
                  <a:lnTo>
                    <a:pt x="29" y="1433"/>
                  </a:lnTo>
                  <a:lnTo>
                    <a:pt x="29" y="1433"/>
                  </a:lnTo>
                  <a:lnTo>
                    <a:pt x="29" y="1431"/>
                  </a:lnTo>
                  <a:lnTo>
                    <a:pt x="29" y="1431"/>
                  </a:lnTo>
                  <a:lnTo>
                    <a:pt x="28" y="1431"/>
                  </a:lnTo>
                  <a:lnTo>
                    <a:pt x="28" y="1430"/>
                  </a:lnTo>
                  <a:lnTo>
                    <a:pt x="28" y="1430"/>
                  </a:lnTo>
                  <a:lnTo>
                    <a:pt x="28" y="1428"/>
                  </a:lnTo>
                  <a:lnTo>
                    <a:pt x="28" y="1428"/>
                  </a:lnTo>
                  <a:lnTo>
                    <a:pt x="28" y="1428"/>
                  </a:lnTo>
                  <a:lnTo>
                    <a:pt x="28" y="1428"/>
                  </a:lnTo>
                  <a:lnTo>
                    <a:pt x="26" y="1428"/>
                  </a:lnTo>
                  <a:lnTo>
                    <a:pt x="26" y="1427"/>
                  </a:lnTo>
                  <a:lnTo>
                    <a:pt x="26" y="1427"/>
                  </a:lnTo>
                  <a:lnTo>
                    <a:pt x="29" y="1425"/>
                  </a:lnTo>
                  <a:lnTo>
                    <a:pt x="31" y="1425"/>
                  </a:lnTo>
                  <a:lnTo>
                    <a:pt x="31" y="1425"/>
                  </a:lnTo>
                  <a:lnTo>
                    <a:pt x="31" y="1424"/>
                  </a:lnTo>
                  <a:lnTo>
                    <a:pt x="29" y="1424"/>
                  </a:lnTo>
                  <a:lnTo>
                    <a:pt x="28" y="1424"/>
                  </a:lnTo>
                  <a:lnTo>
                    <a:pt x="28" y="1425"/>
                  </a:lnTo>
                  <a:lnTo>
                    <a:pt x="28" y="1425"/>
                  </a:lnTo>
                  <a:lnTo>
                    <a:pt x="26" y="1424"/>
                  </a:lnTo>
                  <a:lnTo>
                    <a:pt x="26" y="1422"/>
                  </a:lnTo>
                  <a:lnTo>
                    <a:pt x="26" y="1422"/>
                  </a:lnTo>
                  <a:lnTo>
                    <a:pt x="26" y="1422"/>
                  </a:lnTo>
                  <a:lnTo>
                    <a:pt x="29" y="1422"/>
                  </a:lnTo>
                  <a:lnTo>
                    <a:pt x="31" y="1421"/>
                  </a:lnTo>
                  <a:lnTo>
                    <a:pt x="31" y="1421"/>
                  </a:lnTo>
                  <a:lnTo>
                    <a:pt x="31" y="1421"/>
                  </a:lnTo>
                  <a:lnTo>
                    <a:pt x="31" y="1421"/>
                  </a:lnTo>
                  <a:lnTo>
                    <a:pt x="31" y="1421"/>
                  </a:lnTo>
                  <a:lnTo>
                    <a:pt x="29" y="1421"/>
                  </a:lnTo>
                  <a:lnTo>
                    <a:pt x="26" y="1421"/>
                  </a:lnTo>
                  <a:lnTo>
                    <a:pt x="26" y="1421"/>
                  </a:lnTo>
                  <a:lnTo>
                    <a:pt x="25" y="1422"/>
                  </a:lnTo>
                  <a:lnTo>
                    <a:pt x="22" y="1424"/>
                  </a:lnTo>
                  <a:lnTo>
                    <a:pt x="20" y="1422"/>
                  </a:lnTo>
                  <a:lnTo>
                    <a:pt x="22" y="1421"/>
                  </a:lnTo>
                  <a:lnTo>
                    <a:pt x="20" y="1421"/>
                  </a:lnTo>
                  <a:lnTo>
                    <a:pt x="20" y="1421"/>
                  </a:lnTo>
                  <a:lnTo>
                    <a:pt x="18" y="1421"/>
                  </a:lnTo>
                  <a:lnTo>
                    <a:pt x="17" y="1421"/>
                  </a:lnTo>
                  <a:lnTo>
                    <a:pt x="15" y="1419"/>
                  </a:lnTo>
                  <a:lnTo>
                    <a:pt x="15" y="1418"/>
                  </a:lnTo>
                  <a:lnTo>
                    <a:pt x="17" y="1418"/>
                  </a:lnTo>
                  <a:lnTo>
                    <a:pt x="17" y="1418"/>
                  </a:lnTo>
                  <a:lnTo>
                    <a:pt x="15" y="1418"/>
                  </a:lnTo>
                  <a:lnTo>
                    <a:pt x="14" y="1418"/>
                  </a:lnTo>
                  <a:lnTo>
                    <a:pt x="11" y="1416"/>
                  </a:lnTo>
                  <a:lnTo>
                    <a:pt x="11" y="1415"/>
                  </a:lnTo>
                  <a:lnTo>
                    <a:pt x="9" y="1415"/>
                  </a:lnTo>
                  <a:lnTo>
                    <a:pt x="11" y="1413"/>
                  </a:lnTo>
                  <a:lnTo>
                    <a:pt x="11" y="1413"/>
                  </a:lnTo>
                  <a:lnTo>
                    <a:pt x="12" y="1413"/>
                  </a:lnTo>
                  <a:lnTo>
                    <a:pt x="14" y="1413"/>
                  </a:lnTo>
                  <a:lnTo>
                    <a:pt x="14" y="1413"/>
                  </a:lnTo>
                  <a:lnTo>
                    <a:pt x="14" y="1413"/>
                  </a:lnTo>
                  <a:lnTo>
                    <a:pt x="14" y="1412"/>
                  </a:lnTo>
                  <a:lnTo>
                    <a:pt x="12" y="1412"/>
                  </a:lnTo>
                  <a:lnTo>
                    <a:pt x="12" y="1412"/>
                  </a:lnTo>
                  <a:lnTo>
                    <a:pt x="12" y="1412"/>
                  </a:lnTo>
                  <a:lnTo>
                    <a:pt x="11" y="1412"/>
                  </a:lnTo>
                  <a:lnTo>
                    <a:pt x="11" y="1413"/>
                  </a:lnTo>
                  <a:lnTo>
                    <a:pt x="11" y="1413"/>
                  </a:lnTo>
                  <a:lnTo>
                    <a:pt x="11" y="1412"/>
                  </a:lnTo>
                  <a:lnTo>
                    <a:pt x="9" y="1412"/>
                  </a:lnTo>
                  <a:lnTo>
                    <a:pt x="11" y="1412"/>
                  </a:lnTo>
                  <a:lnTo>
                    <a:pt x="11" y="1409"/>
                  </a:lnTo>
                  <a:lnTo>
                    <a:pt x="11" y="1409"/>
                  </a:lnTo>
                  <a:lnTo>
                    <a:pt x="11" y="1407"/>
                  </a:lnTo>
                  <a:lnTo>
                    <a:pt x="11" y="1406"/>
                  </a:lnTo>
                  <a:lnTo>
                    <a:pt x="9" y="1404"/>
                  </a:lnTo>
                  <a:lnTo>
                    <a:pt x="11" y="1402"/>
                  </a:lnTo>
                  <a:lnTo>
                    <a:pt x="11" y="1401"/>
                  </a:lnTo>
                  <a:lnTo>
                    <a:pt x="12" y="1402"/>
                  </a:lnTo>
                  <a:lnTo>
                    <a:pt x="12" y="1402"/>
                  </a:lnTo>
                  <a:lnTo>
                    <a:pt x="12" y="1404"/>
                  </a:lnTo>
                  <a:lnTo>
                    <a:pt x="14" y="1404"/>
                  </a:lnTo>
                  <a:lnTo>
                    <a:pt x="17" y="1404"/>
                  </a:lnTo>
                  <a:lnTo>
                    <a:pt x="17" y="1404"/>
                  </a:lnTo>
                  <a:lnTo>
                    <a:pt x="17" y="1404"/>
                  </a:lnTo>
                  <a:lnTo>
                    <a:pt x="17" y="1402"/>
                  </a:lnTo>
                  <a:lnTo>
                    <a:pt x="20" y="1402"/>
                  </a:lnTo>
                  <a:lnTo>
                    <a:pt x="22" y="1402"/>
                  </a:lnTo>
                  <a:lnTo>
                    <a:pt x="25" y="1402"/>
                  </a:lnTo>
                  <a:lnTo>
                    <a:pt x="26" y="1402"/>
                  </a:lnTo>
                  <a:lnTo>
                    <a:pt x="26" y="1401"/>
                  </a:lnTo>
                  <a:lnTo>
                    <a:pt x="26" y="1401"/>
                  </a:lnTo>
                  <a:lnTo>
                    <a:pt x="25" y="1401"/>
                  </a:lnTo>
                  <a:lnTo>
                    <a:pt x="22" y="1402"/>
                  </a:lnTo>
                  <a:lnTo>
                    <a:pt x="18" y="1402"/>
                  </a:lnTo>
                  <a:lnTo>
                    <a:pt x="15" y="1402"/>
                  </a:lnTo>
                  <a:lnTo>
                    <a:pt x="14" y="1402"/>
                  </a:lnTo>
                  <a:lnTo>
                    <a:pt x="12" y="1402"/>
                  </a:lnTo>
                  <a:lnTo>
                    <a:pt x="12" y="1399"/>
                  </a:lnTo>
                  <a:lnTo>
                    <a:pt x="12" y="1399"/>
                  </a:lnTo>
                  <a:lnTo>
                    <a:pt x="12" y="1398"/>
                  </a:lnTo>
                  <a:lnTo>
                    <a:pt x="11" y="1396"/>
                  </a:lnTo>
                  <a:lnTo>
                    <a:pt x="11" y="1396"/>
                  </a:lnTo>
                  <a:lnTo>
                    <a:pt x="11" y="1395"/>
                  </a:lnTo>
                  <a:lnTo>
                    <a:pt x="12" y="1395"/>
                  </a:lnTo>
                  <a:lnTo>
                    <a:pt x="12" y="1395"/>
                  </a:lnTo>
                  <a:lnTo>
                    <a:pt x="11" y="1395"/>
                  </a:lnTo>
                  <a:lnTo>
                    <a:pt x="11" y="1395"/>
                  </a:lnTo>
                  <a:lnTo>
                    <a:pt x="9" y="1395"/>
                  </a:lnTo>
                  <a:lnTo>
                    <a:pt x="9" y="1393"/>
                  </a:lnTo>
                  <a:lnTo>
                    <a:pt x="9" y="1392"/>
                  </a:lnTo>
                  <a:lnTo>
                    <a:pt x="8" y="1390"/>
                  </a:lnTo>
                  <a:lnTo>
                    <a:pt x="6" y="1389"/>
                  </a:lnTo>
                  <a:lnTo>
                    <a:pt x="5" y="1387"/>
                  </a:lnTo>
                  <a:lnTo>
                    <a:pt x="5" y="1386"/>
                  </a:lnTo>
                  <a:lnTo>
                    <a:pt x="3" y="1386"/>
                  </a:lnTo>
                  <a:lnTo>
                    <a:pt x="2" y="1386"/>
                  </a:lnTo>
                  <a:lnTo>
                    <a:pt x="2" y="1387"/>
                  </a:lnTo>
                  <a:lnTo>
                    <a:pt x="0" y="1386"/>
                  </a:lnTo>
                  <a:lnTo>
                    <a:pt x="2" y="1384"/>
                  </a:lnTo>
                  <a:lnTo>
                    <a:pt x="6" y="1383"/>
                  </a:lnTo>
                  <a:lnTo>
                    <a:pt x="9" y="1378"/>
                  </a:lnTo>
                  <a:lnTo>
                    <a:pt x="12" y="1374"/>
                  </a:lnTo>
                  <a:lnTo>
                    <a:pt x="12" y="1372"/>
                  </a:lnTo>
                  <a:lnTo>
                    <a:pt x="12" y="1366"/>
                  </a:lnTo>
                  <a:lnTo>
                    <a:pt x="14" y="1363"/>
                  </a:lnTo>
                  <a:lnTo>
                    <a:pt x="14" y="1361"/>
                  </a:lnTo>
                  <a:lnTo>
                    <a:pt x="15" y="1358"/>
                  </a:lnTo>
                  <a:lnTo>
                    <a:pt x="17" y="1354"/>
                  </a:lnTo>
                  <a:lnTo>
                    <a:pt x="18" y="1349"/>
                  </a:lnTo>
                  <a:lnTo>
                    <a:pt x="20" y="1345"/>
                  </a:lnTo>
                  <a:lnTo>
                    <a:pt x="18" y="1342"/>
                  </a:lnTo>
                  <a:lnTo>
                    <a:pt x="18" y="1337"/>
                  </a:lnTo>
                  <a:lnTo>
                    <a:pt x="18" y="1334"/>
                  </a:lnTo>
                  <a:lnTo>
                    <a:pt x="17" y="1331"/>
                  </a:lnTo>
                  <a:lnTo>
                    <a:pt x="15" y="1329"/>
                  </a:lnTo>
                  <a:lnTo>
                    <a:pt x="14" y="1326"/>
                  </a:lnTo>
                  <a:lnTo>
                    <a:pt x="14" y="1326"/>
                  </a:lnTo>
                  <a:lnTo>
                    <a:pt x="14" y="1326"/>
                  </a:lnTo>
                  <a:lnTo>
                    <a:pt x="15" y="1325"/>
                  </a:lnTo>
                  <a:lnTo>
                    <a:pt x="15" y="1325"/>
                  </a:lnTo>
                  <a:lnTo>
                    <a:pt x="14" y="1325"/>
                  </a:lnTo>
                  <a:lnTo>
                    <a:pt x="15" y="1320"/>
                  </a:lnTo>
                  <a:lnTo>
                    <a:pt x="17" y="1317"/>
                  </a:lnTo>
                  <a:lnTo>
                    <a:pt x="17" y="1316"/>
                  </a:lnTo>
                  <a:lnTo>
                    <a:pt x="17" y="1314"/>
                  </a:lnTo>
                  <a:lnTo>
                    <a:pt x="15" y="1313"/>
                  </a:lnTo>
                  <a:lnTo>
                    <a:pt x="14" y="1310"/>
                  </a:lnTo>
                  <a:lnTo>
                    <a:pt x="14" y="1308"/>
                  </a:lnTo>
                  <a:lnTo>
                    <a:pt x="12" y="1308"/>
                  </a:lnTo>
                  <a:lnTo>
                    <a:pt x="12" y="1310"/>
                  </a:lnTo>
                  <a:lnTo>
                    <a:pt x="12" y="1310"/>
                  </a:lnTo>
                  <a:lnTo>
                    <a:pt x="12" y="1310"/>
                  </a:lnTo>
                  <a:lnTo>
                    <a:pt x="11" y="1307"/>
                  </a:lnTo>
                  <a:lnTo>
                    <a:pt x="9" y="1304"/>
                  </a:lnTo>
                  <a:lnTo>
                    <a:pt x="8" y="1304"/>
                  </a:lnTo>
                  <a:lnTo>
                    <a:pt x="8" y="1304"/>
                  </a:lnTo>
                  <a:lnTo>
                    <a:pt x="8" y="1304"/>
                  </a:lnTo>
                  <a:lnTo>
                    <a:pt x="6" y="1307"/>
                  </a:lnTo>
                  <a:lnTo>
                    <a:pt x="6" y="1307"/>
                  </a:lnTo>
                  <a:lnTo>
                    <a:pt x="8" y="1299"/>
                  </a:lnTo>
                  <a:lnTo>
                    <a:pt x="8" y="1293"/>
                  </a:lnTo>
                  <a:lnTo>
                    <a:pt x="9" y="1290"/>
                  </a:lnTo>
                  <a:lnTo>
                    <a:pt x="11" y="1288"/>
                  </a:lnTo>
                  <a:lnTo>
                    <a:pt x="14" y="1287"/>
                  </a:lnTo>
                  <a:lnTo>
                    <a:pt x="15" y="1284"/>
                  </a:lnTo>
                  <a:lnTo>
                    <a:pt x="15" y="1281"/>
                  </a:lnTo>
                  <a:lnTo>
                    <a:pt x="17" y="1279"/>
                  </a:lnTo>
                  <a:lnTo>
                    <a:pt x="17" y="1278"/>
                  </a:lnTo>
                  <a:lnTo>
                    <a:pt x="17" y="1276"/>
                  </a:lnTo>
                  <a:lnTo>
                    <a:pt x="18" y="1275"/>
                  </a:lnTo>
                  <a:lnTo>
                    <a:pt x="20" y="1273"/>
                  </a:lnTo>
                  <a:lnTo>
                    <a:pt x="20" y="1270"/>
                  </a:lnTo>
                  <a:lnTo>
                    <a:pt x="22" y="1269"/>
                  </a:lnTo>
                  <a:lnTo>
                    <a:pt x="22" y="1267"/>
                  </a:lnTo>
                  <a:lnTo>
                    <a:pt x="22" y="1267"/>
                  </a:lnTo>
                  <a:lnTo>
                    <a:pt x="22" y="1267"/>
                  </a:lnTo>
                  <a:lnTo>
                    <a:pt x="20" y="1269"/>
                  </a:lnTo>
                  <a:lnTo>
                    <a:pt x="20" y="1269"/>
                  </a:lnTo>
                  <a:lnTo>
                    <a:pt x="20" y="1269"/>
                  </a:lnTo>
                  <a:lnTo>
                    <a:pt x="22" y="1267"/>
                  </a:lnTo>
                  <a:lnTo>
                    <a:pt x="23" y="1266"/>
                  </a:lnTo>
                  <a:lnTo>
                    <a:pt x="25" y="1264"/>
                  </a:lnTo>
                  <a:lnTo>
                    <a:pt x="29" y="1258"/>
                  </a:lnTo>
                  <a:lnTo>
                    <a:pt x="32" y="1258"/>
                  </a:lnTo>
                  <a:lnTo>
                    <a:pt x="34" y="1255"/>
                  </a:lnTo>
                  <a:lnTo>
                    <a:pt x="34" y="1253"/>
                  </a:lnTo>
                  <a:lnTo>
                    <a:pt x="34" y="1249"/>
                  </a:lnTo>
                  <a:lnTo>
                    <a:pt x="35" y="1246"/>
                  </a:lnTo>
                  <a:lnTo>
                    <a:pt x="35" y="1244"/>
                  </a:lnTo>
                  <a:lnTo>
                    <a:pt x="37" y="1240"/>
                  </a:lnTo>
                  <a:lnTo>
                    <a:pt x="38" y="1238"/>
                  </a:lnTo>
                  <a:lnTo>
                    <a:pt x="38" y="1235"/>
                  </a:lnTo>
                  <a:lnTo>
                    <a:pt x="40" y="1234"/>
                  </a:lnTo>
                  <a:lnTo>
                    <a:pt x="40" y="1234"/>
                  </a:lnTo>
                  <a:lnTo>
                    <a:pt x="43" y="1232"/>
                  </a:lnTo>
                  <a:lnTo>
                    <a:pt x="44" y="1231"/>
                  </a:lnTo>
                  <a:lnTo>
                    <a:pt x="47" y="1229"/>
                  </a:lnTo>
                  <a:lnTo>
                    <a:pt x="49" y="1228"/>
                  </a:lnTo>
                  <a:lnTo>
                    <a:pt x="50" y="1226"/>
                  </a:lnTo>
                  <a:lnTo>
                    <a:pt x="52" y="1222"/>
                  </a:lnTo>
                  <a:lnTo>
                    <a:pt x="53" y="1218"/>
                  </a:lnTo>
                  <a:lnTo>
                    <a:pt x="55" y="1215"/>
                  </a:lnTo>
                  <a:lnTo>
                    <a:pt x="56" y="1214"/>
                  </a:lnTo>
                  <a:lnTo>
                    <a:pt x="56" y="1211"/>
                  </a:lnTo>
                  <a:lnTo>
                    <a:pt x="60" y="1211"/>
                  </a:lnTo>
                  <a:lnTo>
                    <a:pt x="63" y="1209"/>
                  </a:lnTo>
                  <a:lnTo>
                    <a:pt x="69" y="1208"/>
                  </a:lnTo>
                  <a:lnTo>
                    <a:pt x="75" y="1206"/>
                  </a:lnTo>
                  <a:lnTo>
                    <a:pt x="76" y="1205"/>
                  </a:lnTo>
                  <a:lnTo>
                    <a:pt x="78" y="1203"/>
                  </a:lnTo>
                  <a:lnTo>
                    <a:pt x="81" y="1200"/>
                  </a:lnTo>
                  <a:lnTo>
                    <a:pt x="85" y="1197"/>
                  </a:lnTo>
                  <a:lnTo>
                    <a:pt x="87" y="1196"/>
                  </a:lnTo>
                  <a:lnTo>
                    <a:pt x="91" y="1191"/>
                  </a:lnTo>
                  <a:lnTo>
                    <a:pt x="93" y="1187"/>
                  </a:lnTo>
                  <a:lnTo>
                    <a:pt x="94" y="1185"/>
                  </a:lnTo>
                  <a:lnTo>
                    <a:pt x="96" y="1182"/>
                  </a:lnTo>
                  <a:lnTo>
                    <a:pt x="97" y="1180"/>
                  </a:lnTo>
                  <a:lnTo>
                    <a:pt x="97" y="1177"/>
                  </a:lnTo>
                  <a:lnTo>
                    <a:pt x="97" y="1176"/>
                  </a:lnTo>
                  <a:lnTo>
                    <a:pt x="96" y="1173"/>
                  </a:lnTo>
                  <a:lnTo>
                    <a:pt x="94" y="1173"/>
                  </a:lnTo>
                  <a:lnTo>
                    <a:pt x="94" y="1171"/>
                  </a:lnTo>
                  <a:lnTo>
                    <a:pt x="96" y="1170"/>
                  </a:lnTo>
                  <a:lnTo>
                    <a:pt x="96" y="1167"/>
                  </a:lnTo>
                  <a:lnTo>
                    <a:pt x="96" y="1162"/>
                  </a:lnTo>
                  <a:lnTo>
                    <a:pt x="97" y="1158"/>
                  </a:lnTo>
                  <a:lnTo>
                    <a:pt x="101" y="1152"/>
                  </a:lnTo>
                  <a:lnTo>
                    <a:pt x="102" y="1150"/>
                  </a:lnTo>
                  <a:lnTo>
                    <a:pt x="102" y="1147"/>
                  </a:lnTo>
                  <a:lnTo>
                    <a:pt x="102" y="1146"/>
                  </a:lnTo>
                  <a:lnTo>
                    <a:pt x="108" y="1139"/>
                  </a:lnTo>
                  <a:lnTo>
                    <a:pt x="111" y="1136"/>
                  </a:lnTo>
                  <a:lnTo>
                    <a:pt x="111" y="1135"/>
                  </a:lnTo>
                  <a:lnTo>
                    <a:pt x="114" y="1133"/>
                  </a:lnTo>
                  <a:lnTo>
                    <a:pt x="123" y="1129"/>
                  </a:lnTo>
                  <a:lnTo>
                    <a:pt x="128" y="1127"/>
                  </a:lnTo>
                  <a:lnTo>
                    <a:pt x="131" y="1124"/>
                  </a:lnTo>
                  <a:lnTo>
                    <a:pt x="132" y="1123"/>
                  </a:lnTo>
                  <a:lnTo>
                    <a:pt x="139" y="1112"/>
                  </a:lnTo>
                  <a:lnTo>
                    <a:pt x="143" y="1098"/>
                  </a:lnTo>
                  <a:lnTo>
                    <a:pt x="143" y="1097"/>
                  </a:lnTo>
                  <a:lnTo>
                    <a:pt x="146" y="1097"/>
                  </a:lnTo>
                  <a:lnTo>
                    <a:pt x="148" y="1097"/>
                  </a:lnTo>
                  <a:lnTo>
                    <a:pt x="148" y="1097"/>
                  </a:lnTo>
                  <a:lnTo>
                    <a:pt x="149" y="1095"/>
                  </a:lnTo>
                  <a:lnTo>
                    <a:pt x="151" y="1095"/>
                  </a:lnTo>
                  <a:lnTo>
                    <a:pt x="151" y="1097"/>
                  </a:lnTo>
                  <a:lnTo>
                    <a:pt x="151" y="1098"/>
                  </a:lnTo>
                  <a:lnTo>
                    <a:pt x="152" y="1100"/>
                  </a:lnTo>
                  <a:lnTo>
                    <a:pt x="154" y="1103"/>
                  </a:lnTo>
                  <a:lnTo>
                    <a:pt x="157" y="1104"/>
                  </a:lnTo>
                  <a:lnTo>
                    <a:pt x="160" y="1106"/>
                  </a:lnTo>
                  <a:lnTo>
                    <a:pt x="163" y="1107"/>
                  </a:lnTo>
                  <a:lnTo>
                    <a:pt x="167" y="1106"/>
                  </a:lnTo>
                  <a:lnTo>
                    <a:pt x="169" y="1106"/>
                  </a:lnTo>
                  <a:lnTo>
                    <a:pt x="170" y="1104"/>
                  </a:lnTo>
                  <a:lnTo>
                    <a:pt x="172" y="1106"/>
                  </a:lnTo>
                  <a:lnTo>
                    <a:pt x="175" y="1106"/>
                  </a:lnTo>
                  <a:lnTo>
                    <a:pt x="176" y="1106"/>
                  </a:lnTo>
                  <a:lnTo>
                    <a:pt x="178" y="1104"/>
                  </a:lnTo>
                  <a:lnTo>
                    <a:pt x="180" y="1103"/>
                  </a:lnTo>
                  <a:lnTo>
                    <a:pt x="180" y="1104"/>
                  </a:lnTo>
                  <a:lnTo>
                    <a:pt x="180" y="1104"/>
                  </a:lnTo>
                  <a:lnTo>
                    <a:pt x="180" y="1104"/>
                  </a:lnTo>
                  <a:lnTo>
                    <a:pt x="181" y="1106"/>
                  </a:lnTo>
                  <a:lnTo>
                    <a:pt x="181" y="1107"/>
                  </a:lnTo>
                  <a:lnTo>
                    <a:pt x="183" y="1107"/>
                  </a:lnTo>
                  <a:lnTo>
                    <a:pt x="184" y="1107"/>
                  </a:lnTo>
                  <a:lnTo>
                    <a:pt x="186" y="1107"/>
                  </a:lnTo>
                  <a:lnTo>
                    <a:pt x="189" y="1107"/>
                  </a:lnTo>
                  <a:lnTo>
                    <a:pt x="192" y="1107"/>
                  </a:lnTo>
                  <a:lnTo>
                    <a:pt x="193" y="1107"/>
                  </a:lnTo>
                  <a:lnTo>
                    <a:pt x="195" y="1106"/>
                  </a:lnTo>
                  <a:lnTo>
                    <a:pt x="198" y="1104"/>
                  </a:lnTo>
                  <a:lnTo>
                    <a:pt x="199" y="1104"/>
                  </a:lnTo>
                  <a:lnTo>
                    <a:pt x="201" y="1101"/>
                  </a:lnTo>
                  <a:lnTo>
                    <a:pt x="202" y="1100"/>
                  </a:lnTo>
                  <a:lnTo>
                    <a:pt x="205" y="1100"/>
                  </a:lnTo>
                  <a:lnTo>
                    <a:pt x="211" y="1097"/>
                  </a:lnTo>
                  <a:lnTo>
                    <a:pt x="211" y="1097"/>
                  </a:lnTo>
                  <a:lnTo>
                    <a:pt x="213" y="1097"/>
                  </a:lnTo>
                  <a:lnTo>
                    <a:pt x="214" y="1097"/>
                  </a:lnTo>
                  <a:lnTo>
                    <a:pt x="216" y="1095"/>
                  </a:lnTo>
                  <a:lnTo>
                    <a:pt x="218" y="1094"/>
                  </a:lnTo>
                  <a:lnTo>
                    <a:pt x="221" y="1092"/>
                  </a:lnTo>
                  <a:lnTo>
                    <a:pt x="222" y="1091"/>
                  </a:lnTo>
                  <a:lnTo>
                    <a:pt x="225" y="1089"/>
                  </a:lnTo>
                  <a:lnTo>
                    <a:pt x="228" y="1088"/>
                  </a:lnTo>
                  <a:lnTo>
                    <a:pt x="231" y="1086"/>
                  </a:lnTo>
                  <a:lnTo>
                    <a:pt x="240" y="1086"/>
                  </a:lnTo>
                  <a:lnTo>
                    <a:pt x="245" y="1085"/>
                  </a:lnTo>
                  <a:lnTo>
                    <a:pt x="248" y="1085"/>
                  </a:lnTo>
                  <a:lnTo>
                    <a:pt x="251" y="1083"/>
                  </a:lnTo>
                  <a:lnTo>
                    <a:pt x="252" y="1082"/>
                  </a:lnTo>
                  <a:lnTo>
                    <a:pt x="259" y="1082"/>
                  </a:lnTo>
                  <a:lnTo>
                    <a:pt x="263" y="1080"/>
                  </a:lnTo>
                  <a:lnTo>
                    <a:pt x="274" y="1080"/>
                  </a:lnTo>
                  <a:lnTo>
                    <a:pt x="275" y="1082"/>
                  </a:lnTo>
                  <a:lnTo>
                    <a:pt x="277" y="1082"/>
                  </a:lnTo>
                  <a:lnTo>
                    <a:pt x="280" y="1083"/>
                  </a:lnTo>
                  <a:lnTo>
                    <a:pt x="281" y="1085"/>
                  </a:lnTo>
                  <a:lnTo>
                    <a:pt x="283" y="1083"/>
                  </a:lnTo>
                  <a:lnTo>
                    <a:pt x="286" y="1082"/>
                  </a:lnTo>
                  <a:lnTo>
                    <a:pt x="290" y="1082"/>
                  </a:lnTo>
                  <a:lnTo>
                    <a:pt x="292" y="1080"/>
                  </a:lnTo>
                  <a:lnTo>
                    <a:pt x="293" y="1079"/>
                  </a:lnTo>
                  <a:lnTo>
                    <a:pt x="295" y="1077"/>
                  </a:lnTo>
                  <a:lnTo>
                    <a:pt x="297" y="1079"/>
                  </a:lnTo>
                  <a:lnTo>
                    <a:pt x="301" y="1080"/>
                  </a:lnTo>
                  <a:lnTo>
                    <a:pt x="304" y="1080"/>
                  </a:lnTo>
                  <a:lnTo>
                    <a:pt x="304" y="1080"/>
                  </a:lnTo>
                  <a:lnTo>
                    <a:pt x="304" y="1077"/>
                  </a:lnTo>
                  <a:lnTo>
                    <a:pt x="307" y="1079"/>
                  </a:lnTo>
                  <a:lnTo>
                    <a:pt x="309" y="1079"/>
                  </a:lnTo>
                  <a:lnTo>
                    <a:pt x="312" y="1080"/>
                  </a:lnTo>
                  <a:lnTo>
                    <a:pt x="313" y="1082"/>
                  </a:lnTo>
                  <a:lnTo>
                    <a:pt x="316" y="1080"/>
                  </a:lnTo>
                  <a:lnTo>
                    <a:pt x="321" y="1080"/>
                  </a:lnTo>
                  <a:lnTo>
                    <a:pt x="324" y="1079"/>
                  </a:lnTo>
                  <a:lnTo>
                    <a:pt x="327" y="1077"/>
                  </a:lnTo>
                  <a:lnTo>
                    <a:pt x="328" y="1076"/>
                  </a:lnTo>
                  <a:lnTo>
                    <a:pt x="335" y="1074"/>
                  </a:lnTo>
                  <a:lnTo>
                    <a:pt x="336" y="1074"/>
                  </a:lnTo>
                  <a:lnTo>
                    <a:pt x="336" y="1074"/>
                  </a:lnTo>
                  <a:lnTo>
                    <a:pt x="336" y="1076"/>
                  </a:lnTo>
                  <a:lnTo>
                    <a:pt x="336" y="1076"/>
                  </a:lnTo>
                  <a:lnTo>
                    <a:pt x="336" y="1077"/>
                  </a:lnTo>
                  <a:lnTo>
                    <a:pt x="338" y="1076"/>
                  </a:lnTo>
                  <a:lnTo>
                    <a:pt x="338" y="1076"/>
                  </a:lnTo>
                  <a:lnTo>
                    <a:pt x="338" y="1076"/>
                  </a:lnTo>
                  <a:lnTo>
                    <a:pt x="339" y="1076"/>
                  </a:lnTo>
                  <a:lnTo>
                    <a:pt x="339" y="1076"/>
                  </a:lnTo>
                  <a:lnTo>
                    <a:pt x="341" y="1076"/>
                  </a:lnTo>
                  <a:lnTo>
                    <a:pt x="341" y="1079"/>
                  </a:lnTo>
                  <a:lnTo>
                    <a:pt x="342" y="1082"/>
                  </a:lnTo>
                  <a:lnTo>
                    <a:pt x="342" y="1082"/>
                  </a:lnTo>
                  <a:lnTo>
                    <a:pt x="344" y="1083"/>
                  </a:lnTo>
                  <a:lnTo>
                    <a:pt x="345" y="1082"/>
                  </a:lnTo>
                  <a:lnTo>
                    <a:pt x="345" y="1080"/>
                  </a:lnTo>
                  <a:lnTo>
                    <a:pt x="348" y="1080"/>
                  </a:lnTo>
                  <a:lnTo>
                    <a:pt x="350" y="1079"/>
                  </a:lnTo>
                  <a:lnTo>
                    <a:pt x="351" y="1077"/>
                  </a:lnTo>
                  <a:lnTo>
                    <a:pt x="351" y="1080"/>
                  </a:lnTo>
                  <a:lnTo>
                    <a:pt x="353" y="1080"/>
                  </a:lnTo>
                  <a:lnTo>
                    <a:pt x="351" y="1082"/>
                  </a:lnTo>
                  <a:lnTo>
                    <a:pt x="351" y="1083"/>
                  </a:lnTo>
                  <a:lnTo>
                    <a:pt x="348" y="1086"/>
                  </a:lnTo>
                  <a:lnTo>
                    <a:pt x="347" y="1088"/>
                  </a:lnTo>
                  <a:lnTo>
                    <a:pt x="345" y="1089"/>
                  </a:lnTo>
                  <a:lnTo>
                    <a:pt x="345" y="1091"/>
                  </a:lnTo>
                  <a:lnTo>
                    <a:pt x="345" y="1091"/>
                  </a:lnTo>
                  <a:lnTo>
                    <a:pt x="345" y="1094"/>
                  </a:lnTo>
                  <a:lnTo>
                    <a:pt x="347" y="1095"/>
                  </a:lnTo>
                  <a:lnTo>
                    <a:pt x="347" y="1097"/>
                  </a:lnTo>
                  <a:lnTo>
                    <a:pt x="348" y="1098"/>
                  </a:lnTo>
                  <a:lnTo>
                    <a:pt x="351" y="1100"/>
                  </a:lnTo>
                  <a:lnTo>
                    <a:pt x="351" y="1101"/>
                  </a:lnTo>
                  <a:lnTo>
                    <a:pt x="351" y="1103"/>
                  </a:lnTo>
                  <a:lnTo>
                    <a:pt x="351" y="1104"/>
                  </a:lnTo>
                  <a:lnTo>
                    <a:pt x="353" y="1106"/>
                  </a:lnTo>
                  <a:lnTo>
                    <a:pt x="350" y="1109"/>
                  </a:lnTo>
                  <a:lnTo>
                    <a:pt x="350" y="1111"/>
                  </a:lnTo>
                  <a:lnTo>
                    <a:pt x="347" y="1114"/>
                  </a:lnTo>
                  <a:lnTo>
                    <a:pt x="345" y="1117"/>
                  </a:lnTo>
                  <a:lnTo>
                    <a:pt x="341" y="1120"/>
                  </a:lnTo>
                  <a:lnTo>
                    <a:pt x="341" y="1120"/>
                  </a:lnTo>
                  <a:lnTo>
                    <a:pt x="339" y="1121"/>
                  </a:lnTo>
                  <a:lnTo>
                    <a:pt x="339" y="1123"/>
                  </a:lnTo>
                  <a:lnTo>
                    <a:pt x="339" y="1123"/>
                  </a:lnTo>
                  <a:lnTo>
                    <a:pt x="341" y="1126"/>
                  </a:lnTo>
                  <a:lnTo>
                    <a:pt x="342" y="1129"/>
                  </a:lnTo>
                  <a:lnTo>
                    <a:pt x="344" y="1129"/>
                  </a:lnTo>
                  <a:lnTo>
                    <a:pt x="348" y="1129"/>
                  </a:lnTo>
                  <a:lnTo>
                    <a:pt x="347" y="1130"/>
                  </a:lnTo>
                  <a:lnTo>
                    <a:pt x="348" y="1132"/>
                  </a:lnTo>
                  <a:lnTo>
                    <a:pt x="348" y="1132"/>
                  </a:lnTo>
                  <a:lnTo>
                    <a:pt x="350" y="1130"/>
                  </a:lnTo>
                  <a:lnTo>
                    <a:pt x="351" y="1130"/>
                  </a:lnTo>
                  <a:lnTo>
                    <a:pt x="353" y="1130"/>
                  </a:lnTo>
                  <a:lnTo>
                    <a:pt x="353" y="1133"/>
                  </a:lnTo>
                  <a:lnTo>
                    <a:pt x="354" y="1135"/>
                  </a:lnTo>
                  <a:lnTo>
                    <a:pt x="354" y="1135"/>
                  </a:lnTo>
                  <a:lnTo>
                    <a:pt x="354" y="1135"/>
                  </a:lnTo>
                  <a:lnTo>
                    <a:pt x="353" y="1135"/>
                  </a:lnTo>
                  <a:lnTo>
                    <a:pt x="354" y="1135"/>
                  </a:lnTo>
                  <a:lnTo>
                    <a:pt x="356" y="1136"/>
                  </a:lnTo>
                  <a:lnTo>
                    <a:pt x="356" y="1135"/>
                  </a:lnTo>
                  <a:lnTo>
                    <a:pt x="357" y="1136"/>
                  </a:lnTo>
                  <a:lnTo>
                    <a:pt x="359" y="1136"/>
                  </a:lnTo>
                  <a:lnTo>
                    <a:pt x="360" y="1138"/>
                  </a:lnTo>
                  <a:lnTo>
                    <a:pt x="366" y="1141"/>
                  </a:lnTo>
                  <a:lnTo>
                    <a:pt x="368" y="1141"/>
                  </a:lnTo>
                  <a:lnTo>
                    <a:pt x="372" y="1142"/>
                  </a:lnTo>
                  <a:lnTo>
                    <a:pt x="377" y="1141"/>
                  </a:lnTo>
                  <a:lnTo>
                    <a:pt x="379" y="1139"/>
                  </a:lnTo>
                  <a:lnTo>
                    <a:pt x="382" y="1141"/>
                  </a:lnTo>
                  <a:lnTo>
                    <a:pt x="383" y="1142"/>
                  </a:lnTo>
                  <a:lnTo>
                    <a:pt x="386" y="1142"/>
                  </a:lnTo>
                  <a:lnTo>
                    <a:pt x="389" y="1142"/>
                  </a:lnTo>
                  <a:lnTo>
                    <a:pt x="391" y="1144"/>
                  </a:lnTo>
                  <a:lnTo>
                    <a:pt x="392" y="1146"/>
                  </a:lnTo>
                  <a:lnTo>
                    <a:pt x="394" y="1146"/>
                  </a:lnTo>
                  <a:lnTo>
                    <a:pt x="403" y="1147"/>
                  </a:lnTo>
                  <a:lnTo>
                    <a:pt x="403" y="1149"/>
                  </a:lnTo>
                  <a:lnTo>
                    <a:pt x="404" y="1152"/>
                  </a:lnTo>
                  <a:lnTo>
                    <a:pt x="404" y="1153"/>
                  </a:lnTo>
                  <a:lnTo>
                    <a:pt x="404" y="1156"/>
                  </a:lnTo>
                  <a:lnTo>
                    <a:pt x="406" y="1158"/>
                  </a:lnTo>
                  <a:lnTo>
                    <a:pt x="407" y="1161"/>
                  </a:lnTo>
                  <a:lnTo>
                    <a:pt x="409" y="1162"/>
                  </a:lnTo>
                  <a:lnTo>
                    <a:pt x="410" y="1162"/>
                  </a:lnTo>
                  <a:lnTo>
                    <a:pt x="414" y="1164"/>
                  </a:lnTo>
                  <a:lnTo>
                    <a:pt x="418" y="1165"/>
                  </a:lnTo>
                  <a:lnTo>
                    <a:pt x="423" y="1165"/>
                  </a:lnTo>
                  <a:lnTo>
                    <a:pt x="429" y="1167"/>
                  </a:lnTo>
                  <a:lnTo>
                    <a:pt x="435" y="1168"/>
                  </a:lnTo>
                  <a:lnTo>
                    <a:pt x="436" y="1170"/>
                  </a:lnTo>
                  <a:lnTo>
                    <a:pt x="439" y="1171"/>
                  </a:lnTo>
                  <a:lnTo>
                    <a:pt x="445" y="1176"/>
                  </a:lnTo>
                  <a:lnTo>
                    <a:pt x="448" y="1177"/>
                  </a:lnTo>
                  <a:lnTo>
                    <a:pt x="450" y="1179"/>
                  </a:lnTo>
                  <a:lnTo>
                    <a:pt x="453" y="1177"/>
                  </a:lnTo>
                  <a:lnTo>
                    <a:pt x="456" y="1176"/>
                  </a:lnTo>
                  <a:lnTo>
                    <a:pt x="459" y="1174"/>
                  </a:lnTo>
                  <a:lnTo>
                    <a:pt x="462" y="1171"/>
                  </a:lnTo>
                  <a:lnTo>
                    <a:pt x="462" y="1168"/>
                  </a:lnTo>
                  <a:lnTo>
                    <a:pt x="465" y="1167"/>
                  </a:lnTo>
                  <a:lnTo>
                    <a:pt x="465" y="1165"/>
                  </a:lnTo>
                  <a:lnTo>
                    <a:pt x="462" y="1164"/>
                  </a:lnTo>
                  <a:lnTo>
                    <a:pt x="462" y="1162"/>
                  </a:lnTo>
                  <a:lnTo>
                    <a:pt x="462" y="1159"/>
                  </a:lnTo>
                  <a:lnTo>
                    <a:pt x="462" y="1156"/>
                  </a:lnTo>
                  <a:lnTo>
                    <a:pt x="462" y="1153"/>
                  </a:lnTo>
                  <a:lnTo>
                    <a:pt x="462" y="1152"/>
                  </a:lnTo>
                  <a:lnTo>
                    <a:pt x="465" y="1150"/>
                  </a:lnTo>
                  <a:lnTo>
                    <a:pt x="468" y="1147"/>
                  </a:lnTo>
                  <a:lnTo>
                    <a:pt x="471" y="1146"/>
                  </a:lnTo>
                  <a:lnTo>
                    <a:pt x="474" y="1142"/>
                  </a:lnTo>
                  <a:lnTo>
                    <a:pt x="477" y="1142"/>
                  </a:lnTo>
                  <a:lnTo>
                    <a:pt x="480" y="1142"/>
                  </a:lnTo>
                  <a:lnTo>
                    <a:pt x="483" y="1139"/>
                  </a:lnTo>
                  <a:lnTo>
                    <a:pt x="483" y="1139"/>
                  </a:lnTo>
                  <a:lnTo>
                    <a:pt x="484" y="1141"/>
                  </a:lnTo>
                  <a:lnTo>
                    <a:pt x="489" y="1139"/>
                  </a:lnTo>
                  <a:lnTo>
                    <a:pt x="490" y="1141"/>
                  </a:lnTo>
                  <a:lnTo>
                    <a:pt x="493" y="1142"/>
                  </a:lnTo>
                  <a:lnTo>
                    <a:pt x="496" y="1142"/>
                  </a:lnTo>
                  <a:lnTo>
                    <a:pt x="498" y="1144"/>
                  </a:lnTo>
                  <a:lnTo>
                    <a:pt x="499" y="1144"/>
                  </a:lnTo>
                  <a:lnTo>
                    <a:pt x="501" y="1147"/>
                  </a:lnTo>
                  <a:lnTo>
                    <a:pt x="501" y="1147"/>
                  </a:lnTo>
                  <a:lnTo>
                    <a:pt x="501" y="1149"/>
                  </a:lnTo>
                  <a:lnTo>
                    <a:pt x="502" y="1150"/>
                  </a:lnTo>
                  <a:lnTo>
                    <a:pt x="508" y="1152"/>
                  </a:lnTo>
                  <a:lnTo>
                    <a:pt x="510" y="1152"/>
                  </a:lnTo>
                  <a:lnTo>
                    <a:pt x="511" y="1153"/>
                  </a:lnTo>
                  <a:lnTo>
                    <a:pt x="513" y="1153"/>
                  </a:lnTo>
                  <a:lnTo>
                    <a:pt x="517" y="1153"/>
                  </a:lnTo>
                  <a:lnTo>
                    <a:pt x="519" y="1153"/>
                  </a:lnTo>
                  <a:lnTo>
                    <a:pt x="522" y="1153"/>
                  </a:lnTo>
                  <a:lnTo>
                    <a:pt x="523" y="1155"/>
                  </a:lnTo>
                  <a:lnTo>
                    <a:pt x="523" y="1155"/>
                  </a:lnTo>
                  <a:lnTo>
                    <a:pt x="525" y="1158"/>
                  </a:lnTo>
                  <a:lnTo>
                    <a:pt x="525" y="1158"/>
                  </a:lnTo>
                  <a:lnTo>
                    <a:pt x="526" y="1161"/>
                  </a:lnTo>
                  <a:lnTo>
                    <a:pt x="528" y="1161"/>
                  </a:lnTo>
                  <a:lnTo>
                    <a:pt x="535" y="1159"/>
                  </a:lnTo>
                  <a:lnTo>
                    <a:pt x="542" y="1161"/>
                  </a:lnTo>
                  <a:lnTo>
                    <a:pt x="545" y="1161"/>
                  </a:lnTo>
                  <a:lnTo>
                    <a:pt x="551" y="1162"/>
                  </a:lnTo>
                  <a:lnTo>
                    <a:pt x="554" y="1165"/>
                  </a:lnTo>
                  <a:lnTo>
                    <a:pt x="556" y="1165"/>
                  </a:lnTo>
                  <a:lnTo>
                    <a:pt x="559" y="1165"/>
                  </a:lnTo>
                  <a:lnTo>
                    <a:pt x="560" y="1167"/>
                  </a:lnTo>
                  <a:lnTo>
                    <a:pt x="566" y="1167"/>
                  </a:lnTo>
                  <a:lnTo>
                    <a:pt x="571" y="1168"/>
                  </a:lnTo>
                  <a:lnTo>
                    <a:pt x="572" y="1170"/>
                  </a:lnTo>
                  <a:lnTo>
                    <a:pt x="574" y="1170"/>
                  </a:lnTo>
                  <a:lnTo>
                    <a:pt x="576" y="1170"/>
                  </a:lnTo>
                  <a:lnTo>
                    <a:pt x="576" y="1170"/>
                  </a:lnTo>
                  <a:lnTo>
                    <a:pt x="579" y="1168"/>
                  </a:lnTo>
                  <a:lnTo>
                    <a:pt x="580" y="1168"/>
                  </a:lnTo>
                  <a:lnTo>
                    <a:pt x="585" y="1165"/>
                  </a:lnTo>
                  <a:lnTo>
                    <a:pt x="586" y="1164"/>
                  </a:lnTo>
                  <a:lnTo>
                    <a:pt x="586" y="1164"/>
                  </a:lnTo>
                  <a:lnTo>
                    <a:pt x="588" y="1164"/>
                  </a:lnTo>
                  <a:lnTo>
                    <a:pt x="588" y="1164"/>
                  </a:lnTo>
                  <a:lnTo>
                    <a:pt x="589" y="1162"/>
                  </a:lnTo>
                  <a:lnTo>
                    <a:pt x="589" y="1162"/>
                  </a:lnTo>
                  <a:lnTo>
                    <a:pt x="589" y="1161"/>
                  </a:lnTo>
                  <a:lnTo>
                    <a:pt x="592" y="1161"/>
                  </a:lnTo>
                  <a:lnTo>
                    <a:pt x="597" y="1159"/>
                  </a:lnTo>
                  <a:lnTo>
                    <a:pt x="595" y="1161"/>
                  </a:lnTo>
                  <a:lnTo>
                    <a:pt x="592" y="1162"/>
                  </a:lnTo>
                  <a:lnTo>
                    <a:pt x="594" y="1162"/>
                  </a:lnTo>
                  <a:lnTo>
                    <a:pt x="595" y="1162"/>
                  </a:lnTo>
                  <a:lnTo>
                    <a:pt x="597" y="1161"/>
                  </a:lnTo>
                  <a:lnTo>
                    <a:pt x="598" y="1161"/>
                  </a:lnTo>
                  <a:lnTo>
                    <a:pt x="598" y="1159"/>
                  </a:lnTo>
                  <a:lnTo>
                    <a:pt x="598" y="1159"/>
                  </a:lnTo>
                  <a:lnTo>
                    <a:pt x="600" y="1159"/>
                  </a:lnTo>
                  <a:lnTo>
                    <a:pt x="604" y="1161"/>
                  </a:lnTo>
                  <a:lnTo>
                    <a:pt x="604" y="1161"/>
                  </a:lnTo>
                  <a:lnTo>
                    <a:pt x="607" y="1161"/>
                  </a:lnTo>
                  <a:lnTo>
                    <a:pt x="609" y="1161"/>
                  </a:lnTo>
                  <a:lnTo>
                    <a:pt x="609" y="1161"/>
                  </a:lnTo>
                  <a:lnTo>
                    <a:pt x="612" y="1162"/>
                  </a:lnTo>
                  <a:lnTo>
                    <a:pt x="611" y="1162"/>
                  </a:lnTo>
                  <a:lnTo>
                    <a:pt x="609" y="1161"/>
                  </a:lnTo>
                  <a:lnTo>
                    <a:pt x="607" y="1162"/>
                  </a:lnTo>
                  <a:lnTo>
                    <a:pt x="607" y="1164"/>
                  </a:lnTo>
                  <a:lnTo>
                    <a:pt x="609" y="1164"/>
                  </a:lnTo>
                  <a:lnTo>
                    <a:pt x="611" y="1165"/>
                  </a:lnTo>
                  <a:lnTo>
                    <a:pt x="611" y="1165"/>
                  </a:lnTo>
                  <a:lnTo>
                    <a:pt x="611" y="1167"/>
                  </a:lnTo>
                  <a:lnTo>
                    <a:pt x="612" y="1167"/>
                  </a:lnTo>
                  <a:lnTo>
                    <a:pt x="614" y="1165"/>
                  </a:lnTo>
                  <a:lnTo>
                    <a:pt x="612" y="1164"/>
                  </a:lnTo>
                  <a:lnTo>
                    <a:pt x="612" y="1164"/>
                  </a:lnTo>
                  <a:lnTo>
                    <a:pt x="612" y="1164"/>
                  </a:lnTo>
                  <a:lnTo>
                    <a:pt x="614" y="1164"/>
                  </a:lnTo>
                  <a:lnTo>
                    <a:pt x="617" y="1167"/>
                  </a:lnTo>
                  <a:lnTo>
                    <a:pt x="617" y="1167"/>
                  </a:lnTo>
                  <a:lnTo>
                    <a:pt x="618" y="1167"/>
                  </a:lnTo>
                  <a:lnTo>
                    <a:pt x="620" y="1167"/>
                  </a:lnTo>
                  <a:lnTo>
                    <a:pt x="621" y="1167"/>
                  </a:lnTo>
                  <a:lnTo>
                    <a:pt x="624" y="1165"/>
                  </a:lnTo>
                  <a:lnTo>
                    <a:pt x="624" y="1165"/>
                  </a:lnTo>
                  <a:lnTo>
                    <a:pt x="624" y="1167"/>
                  </a:lnTo>
                  <a:lnTo>
                    <a:pt x="627" y="1165"/>
                  </a:lnTo>
                  <a:lnTo>
                    <a:pt x="630" y="1165"/>
                  </a:lnTo>
                  <a:lnTo>
                    <a:pt x="633" y="1165"/>
                  </a:lnTo>
                  <a:lnTo>
                    <a:pt x="636" y="1164"/>
                  </a:lnTo>
                  <a:lnTo>
                    <a:pt x="636" y="1164"/>
                  </a:lnTo>
                  <a:lnTo>
                    <a:pt x="639" y="1161"/>
                  </a:lnTo>
                  <a:lnTo>
                    <a:pt x="639" y="1159"/>
                  </a:lnTo>
                  <a:lnTo>
                    <a:pt x="641" y="1159"/>
                  </a:lnTo>
                  <a:lnTo>
                    <a:pt x="642" y="1155"/>
                  </a:lnTo>
                  <a:lnTo>
                    <a:pt x="644" y="1150"/>
                  </a:lnTo>
                  <a:lnTo>
                    <a:pt x="645" y="1144"/>
                  </a:lnTo>
                  <a:lnTo>
                    <a:pt x="647" y="1141"/>
                  </a:lnTo>
                  <a:lnTo>
                    <a:pt x="647" y="1139"/>
                  </a:lnTo>
                  <a:lnTo>
                    <a:pt x="649" y="1138"/>
                  </a:lnTo>
                  <a:lnTo>
                    <a:pt x="649" y="1136"/>
                  </a:lnTo>
                  <a:lnTo>
                    <a:pt x="649" y="1135"/>
                  </a:lnTo>
                  <a:lnTo>
                    <a:pt x="650" y="1133"/>
                  </a:lnTo>
                  <a:lnTo>
                    <a:pt x="650" y="1132"/>
                  </a:lnTo>
                  <a:lnTo>
                    <a:pt x="653" y="1126"/>
                  </a:lnTo>
                  <a:lnTo>
                    <a:pt x="655" y="1124"/>
                  </a:lnTo>
                  <a:lnTo>
                    <a:pt x="655" y="1121"/>
                  </a:lnTo>
                  <a:lnTo>
                    <a:pt x="656" y="1118"/>
                  </a:lnTo>
                  <a:lnTo>
                    <a:pt x="658" y="1117"/>
                  </a:lnTo>
                  <a:lnTo>
                    <a:pt x="659" y="1117"/>
                  </a:lnTo>
                  <a:lnTo>
                    <a:pt x="659" y="1115"/>
                  </a:lnTo>
                  <a:lnTo>
                    <a:pt x="658" y="1112"/>
                  </a:lnTo>
                  <a:lnTo>
                    <a:pt x="658" y="1111"/>
                  </a:lnTo>
                  <a:lnTo>
                    <a:pt x="658" y="1109"/>
                  </a:lnTo>
                  <a:lnTo>
                    <a:pt x="658" y="1106"/>
                  </a:lnTo>
                  <a:lnTo>
                    <a:pt x="658" y="1104"/>
                  </a:lnTo>
                  <a:lnTo>
                    <a:pt x="658" y="1104"/>
                  </a:lnTo>
                  <a:lnTo>
                    <a:pt x="658" y="1103"/>
                  </a:lnTo>
                  <a:lnTo>
                    <a:pt x="656" y="1100"/>
                  </a:lnTo>
                  <a:lnTo>
                    <a:pt x="656" y="1097"/>
                  </a:lnTo>
                  <a:lnTo>
                    <a:pt x="658" y="1095"/>
                  </a:lnTo>
                  <a:lnTo>
                    <a:pt x="658" y="1094"/>
                  </a:lnTo>
                  <a:lnTo>
                    <a:pt x="658" y="1092"/>
                  </a:lnTo>
                  <a:lnTo>
                    <a:pt x="656" y="1089"/>
                  </a:lnTo>
                  <a:lnTo>
                    <a:pt x="658" y="1088"/>
                  </a:lnTo>
                  <a:lnTo>
                    <a:pt x="659" y="1086"/>
                  </a:lnTo>
                  <a:lnTo>
                    <a:pt x="661" y="1085"/>
                  </a:lnTo>
                  <a:lnTo>
                    <a:pt x="661" y="1083"/>
                  </a:lnTo>
                  <a:lnTo>
                    <a:pt x="661" y="1082"/>
                  </a:lnTo>
                  <a:lnTo>
                    <a:pt x="661" y="1082"/>
                  </a:lnTo>
                  <a:lnTo>
                    <a:pt x="659" y="1080"/>
                  </a:lnTo>
                  <a:lnTo>
                    <a:pt x="658" y="1082"/>
                  </a:lnTo>
                  <a:lnTo>
                    <a:pt x="656" y="1082"/>
                  </a:lnTo>
                  <a:lnTo>
                    <a:pt x="656" y="1083"/>
                  </a:lnTo>
                  <a:lnTo>
                    <a:pt x="655" y="1083"/>
                  </a:lnTo>
                  <a:lnTo>
                    <a:pt x="655" y="1085"/>
                  </a:lnTo>
                  <a:lnTo>
                    <a:pt x="653" y="1085"/>
                  </a:lnTo>
                  <a:lnTo>
                    <a:pt x="652" y="1085"/>
                  </a:lnTo>
                  <a:lnTo>
                    <a:pt x="649" y="1085"/>
                  </a:lnTo>
                  <a:lnTo>
                    <a:pt x="645" y="1083"/>
                  </a:lnTo>
                  <a:lnTo>
                    <a:pt x="644" y="1082"/>
                  </a:lnTo>
                  <a:lnTo>
                    <a:pt x="642" y="1082"/>
                  </a:lnTo>
                  <a:lnTo>
                    <a:pt x="641" y="1082"/>
                  </a:lnTo>
                  <a:lnTo>
                    <a:pt x="638" y="1085"/>
                  </a:lnTo>
                  <a:lnTo>
                    <a:pt x="635" y="1089"/>
                  </a:lnTo>
                  <a:lnTo>
                    <a:pt x="633" y="1089"/>
                  </a:lnTo>
                  <a:lnTo>
                    <a:pt x="630" y="1091"/>
                  </a:lnTo>
                  <a:lnTo>
                    <a:pt x="629" y="1092"/>
                  </a:lnTo>
                  <a:lnTo>
                    <a:pt x="627" y="1092"/>
                  </a:lnTo>
                  <a:lnTo>
                    <a:pt x="623" y="1092"/>
                  </a:lnTo>
                  <a:lnTo>
                    <a:pt x="621" y="1092"/>
                  </a:lnTo>
                  <a:lnTo>
                    <a:pt x="620" y="1094"/>
                  </a:lnTo>
                  <a:lnTo>
                    <a:pt x="617" y="1092"/>
                  </a:lnTo>
                  <a:lnTo>
                    <a:pt x="614" y="1091"/>
                  </a:lnTo>
                  <a:lnTo>
                    <a:pt x="614" y="1091"/>
                  </a:lnTo>
                  <a:lnTo>
                    <a:pt x="611" y="1088"/>
                  </a:lnTo>
                  <a:lnTo>
                    <a:pt x="611" y="1086"/>
                  </a:lnTo>
                  <a:lnTo>
                    <a:pt x="607" y="1085"/>
                  </a:lnTo>
                  <a:lnTo>
                    <a:pt x="601" y="1082"/>
                  </a:lnTo>
                  <a:lnTo>
                    <a:pt x="600" y="1082"/>
                  </a:lnTo>
                  <a:lnTo>
                    <a:pt x="597" y="1082"/>
                  </a:lnTo>
                  <a:lnTo>
                    <a:pt x="592" y="1082"/>
                  </a:lnTo>
                  <a:lnTo>
                    <a:pt x="592" y="1082"/>
                  </a:lnTo>
                  <a:lnTo>
                    <a:pt x="592" y="1086"/>
                  </a:lnTo>
                  <a:lnTo>
                    <a:pt x="591" y="1088"/>
                  </a:lnTo>
                  <a:lnTo>
                    <a:pt x="591" y="1089"/>
                  </a:lnTo>
                  <a:lnTo>
                    <a:pt x="591" y="1091"/>
                  </a:lnTo>
                  <a:lnTo>
                    <a:pt x="589" y="1091"/>
                  </a:lnTo>
                  <a:lnTo>
                    <a:pt x="589" y="1089"/>
                  </a:lnTo>
                  <a:lnTo>
                    <a:pt x="588" y="1089"/>
                  </a:lnTo>
                  <a:lnTo>
                    <a:pt x="586" y="1091"/>
                  </a:lnTo>
                  <a:lnTo>
                    <a:pt x="583" y="1092"/>
                  </a:lnTo>
                  <a:lnTo>
                    <a:pt x="582" y="1092"/>
                  </a:lnTo>
                  <a:lnTo>
                    <a:pt x="577" y="1091"/>
                  </a:lnTo>
                  <a:lnTo>
                    <a:pt x="576" y="1089"/>
                  </a:lnTo>
                  <a:lnTo>
                    <a:pt x="574" y="1088"/>
                  </a:lnTo>
                  <a:lnTo>
                    <a:pt x="574" y="1086"/>
                  </a:lnTo>
                  <a:lnTo>
                    <a:pt x="574" y="1085"/>
                  </a:lnTo>
                  <a:lnTo>
                    <a:pt x="574" y="1085"/>
                  </a:lnTo>
                  <a:lnTo>
                    <a:pt x="574" y="1083"/>
                  </a:lnTo>
                  <a:lnTo>
                    <a:pt x="572" y="1083"/>
                  </a:lnTo>
                  <a:lnTo>
                    <a:pt x="571" y="1083"/>
                  </a:lnTo>
                  <a:lnTo>
                    <a:pt x="571" y="1083"/>
                  </a:lnTo>
                  <a:lnTo>
                    <a:pt x="569" y="1083"/>
                  </a:lnTo>
                  <a:lnTo>
                    <a:pt x="566" y="1082"/>
                  </a:lnTo>
                  <a:lnTo>
                    <a:pt x="565" y="1082"/>
                  </a:lnTo>
                  <a:lnTo>
                    <a:pt x="563" y="1083"/>
                  </a:lnTo>
                  <a:lnTo>
                    <a:pt x="562" y="1085"/>
                  </a:lnTo>
                  <a:lnTo>
                    <a:pt x="560" y="1085"/>
                  </a:lnTo>
                  <a:lnTo>
                    <a:pt x="560" y="1085"/>
                  </a:lnTo>
                  <a:lnTo>
                    <a:pt x="562" y="1083"/>
                  </a:lnTo>
                  <a:lnTo>
                    <a:pt x="559" y="1083"/>
                  </a:lnTo>
                  <a:lnTo>
                    <a:pt x="556" y="1083"/>
                  </a:lnTo>
                  <a:lnTo>
                    <a:pt x="554" y="1083"/>
                  </a:lnTo>
                  <a:lnTo>
                    <a:pt x="554" y="1083"/>
                  </a:lnTo>
                  <a:lnTo>
                    <a:pt x="554" y="1083"/>
                  </a:lnTo>
                  <a:lnTo>
                    <a:pt x="556" y="1083"/>
                  </a:lnTo>
                  <a:lnTo>
                    <a:pt x="556" y="1082"/>
                  </a:lnTo>
                  <a:lnTo>
                    <a:pt x="560" y="1082"/>
                  </a:lnTo>
                  <a:lnTo>
                    <a:pt x="560" y="1082"/>
                  </a:lnTo>
                  <a:lnTo>
                    <a:pt x="562" y="1080"/>
                  </a:lnTo>
                  <a:lnTo>
                    <a:pt x="563" y="1079"/>
                  </a:lnTo>
                  <a:lnTo>
                    <a:pt x="563" y="1079"/>
                  </a:lnTo>
                  <a:lnTo>
                    <a:pt x="562" y="1079"/>
                  </a:lnTo>
                  <a:lnTo>
                    <a:pt x="556" y="1079"/>
                  </a:lnTo>
                  <a:lnTo>
                    <a:pt x="553" y="1079"/>
                  </a:lnTo>
                  <a:lnTo>
                    <a:pt x="553" y="1079"/>
                  </a:lnTo>
                  <a:lnTo>
                    <a:pt x="551" y="1079"/>
                  </a:lnTo>
                  <a:lnTo>
                    <a:pt x="551" y="1077"/>
                  </a:lnTo>
                  <a:lnTo>
                    <a:pt x="551" y="1077"/>
                  </a:lnTo>
                  <a:lnTo>
                    <a:pt x="553" y="1077"/>
                  </a:lnTo>
                  <a:lnTo>
                    <a:pt x="554" y="1077"/>
                  </a:lnTo>
                  <a:lnTo>
                    <a:pt x="554" y="1076"/>
                  </a:lnTo>
                  <a:lnTo>
                    <a:pt x="553" y="1074"/>
                  </a:lnTo>
                  <a:lnTo>
                    <a:pt x="553" y="1074"/>
                  </a:lnTo>
                  <a:lnTo>
                    <a:pt x="551" y="1074"/>
                  </a:lnTo>
                  <a:lnTo>
                    <a:pt x="551" y="1073"/>
                  </a:lnTo>
                  <a:lnTo>
                    <a:pt x="551" y="1071"/>
                  </a:lnTo>
                  <a:lnTo>
                    <a:pt x="550" y="1069"/>
                  </a:lnTo>
                  <a:lnTo>
                    <a:pt x="550" y="1068"/>
                  </a:lnTo>
                  <a:lnTo>
                    <a:pt x="550" y="1068"/>
                  </a:lnTo>
                  <a:lnTo>
                    <a:pt x="551" y="1068"/>
                  </a:lnTo>
                  <a:lnTo>
                    <a:pt x="551" y="1065"/>
                  </a:lnTo>
                  <a:lnTo>
                    <a:pt x="551" y="1063"/>
                  </a:lnTo>
                  <a:lnTo>
                    <a:pt x="550" y="1063"/>
                  </a:lnTo>
                  <a:lnTo>
                    <a:pt x="548" y="1062"/>
                  </a:lnTo>
                  <a:lnTo>
                    <a:pt x="547" y="1062"/>
                  </a:lnTo>
                  <a:lnTo>
                    <a:pt x="547" y="1062"/>
                  </a:lnTo>
                  <a:lnTo>
                    <a:pt x="545" y="1060"/>
                  </a:lnTo>
                  <a:lnTo>
                    <a:pt x="544" y="1060"/>
                  </a:lnTo>
                  <a:lnTo>
                    <a:pt x="544" y="1060"/>
                  </a:lnTo>
                  <a:lnTo>
                    <a:pt x="542" y="1060"/>
                  </a:lnTo>
                  <a:lnTo>
                    <a:pt x="541" y="1060"/>
                  </a:lnTo>
                  <a:lnTo>
                    <a:pt x="541" y="1060"/>
                  </a:lnTo>
                  <a:lnTo>
                    <a:pt x="539" y="1059"/>
                  </a:lnTo>
                  <a:lnTo>
                    <a:pt x="541" y="1057"/>
                  </a:lnTo>
                  <a:lnTo>
                    <a:pt x="541" y="1057"/>
                  </a:lnTo>
                  <a:lnTo>
                    <a:pt x="541" y="1056"/>
                  </a:lnTo>
                  <a:lnTo>
                    <a:pt x="541" y="1054"/>
                  </a:lnTo>
                  <a:lnTo>
                    <a:pt x="541" y="1054"/>
                  </a:lnTo>
                  <a:lnTo>
                    <a:pt x="542" y="1053"/>
                  </a:lnTo>
                  <a:lnTo>
                    <a:pt x="542" y="1054"/>
                  </a:lnTo>
                  <a:lnTo>
                    <a:pt x="544" y="1054"/>
                  </a:lnTo>
                  <a:lnTo>
                    <a:pt x="544" y="1056"/>
                  </a:lnTo>
                  <a:lnTo>
                    <a:pt x="544" y="1057"/>
                  </a:lnTo>
                  <a:lnTo>
                    <a:pt x="544" y="1057"/>
                  </a:lnTo>
                  <a:lnTo>
                    <a:pt x="544" y="1059"/>
                  </a:lnTo>
                  <a:lnTo>
                    <a:pt x="545" y="1057"/>
                  </a:lnTo>
                  <a:lnTo>
                    <a:pt x="545" y="1057"/>
                  </a:lnTo>
                  <a:lnTo>
                    <a:pt x="545" y="1057"/>
                  </a:lnTo>
                  <a:lnTo>
                    <a:pt x="547" y="1057"/>
                  </a:lnTo>
                  <a:lnTo>
                    <a:pt x="550" y="1057"/>
                  </a:lnTo>
                  <a:lnTo>
                    <a:pt x="550" y="1056"/>
                  </a:lnTo>
                  <a:lnTo>
                    <a:pt x="548" y="1056"/>
                  </a:lnTo>
                  <a:lnTo>
                    <a:pt x="547" y="1056"/>
                  </a:lnTo>
                  <a:lnTo>
                    <a:pt x="547" y="1054"/>
                  </a:lnTo>
                  <a:lnTo>
                    <a:pt x="545" y="1054"/>
                  </a:lnTo>
                  <a:lnTo>
                    <a:pt x="545" y="1053"/>
                  </a:lnTo>
                  <a:lnTo>
                    <a:pt x="545" y="1053"/>
                  </a:lnTo>
                  <a:lnTo>
                    <a:pt x="545" y="1051"/>
                  </a:lnTo>
                  <a:lnTo>
                    <a:pt x="547" y="1051"/>
                  </a:lnTo>
                  <a:lnTo>
                    <a:pt x="548" y="1050"/>
                  </a:lnTo>
                  <a:lnTo>
                    <a:pt x="548" y="1050"/>
                  </a:lnTo>
                  <a:lnTo>
                    <a:pt x="547" y="1048"/>
                  </a:lnTo>
                  <a:lnTo>
                    <a:pt x="547" y="1048"/>
                  </a:lnTo>
                  <a:lnTo>
                    <a:pt x="547" y="1048"/>
                  </a:lnTo>
                  <a:lnTo>
                    <a:pt x="547" y="1048"/>
                  </a:lnTo>
                  <a:lnTo>
                    <a:pt x="547" y="1047"/>
                  </a:lnTo>
                  <a:lnTo>
                    <a:pt x="547" y="1045"/>
                  </a:lnTo>
                  <a:lnTo>
                    <a:pt x="545" y="1044"/>
                  </a:lnTo>
                  <a:lnTo>
                    <a:pt x="544" y="1044"/>
                  </a:lnTo>
                  <a:lnTo>
                    <a:pt x="545" y="1042"/>
                  </a:lnTo>
                  <a:lnTo>
                    <a:pt x="547" y="1041"/>
                  </a:lnTo>
                  <a:lnTo>
                    <a:pt x="547" y="1039"/>
                  </a:lnTo>
                  <a:lnTo>
                    <a:pt x="547" y="1039"/>
                  </a:lnTo>
                  <a:lnTo>
                    <a:pt x="547" y="1039"/>
                  </a:lnTo>
                  <a:lnTo>
                    <a:pt x="542" y="1039"/>
                  </a:lnTo>
                  <a:lnTo>
                    <a:pt x="541" y="1041"/>
                  </a:lnTo>
                  <a:lnTo>
                    <a:pt x="538" y="1041"/>
                  </a:lnTo>
                  <a:lnTo>
                    <a:pt x="538" y="1039"/>
                  </a:lnTo>
                  <a:lnTo>
                    <a:pt x="538" y="1039"/>
                  </a:lnTo>
                  <a:lnTo>
                    <a:pt x="538" y="1038"/>
                  </a:lnTo>
                  <a:lnTo>
                    <a:pt x="538" y="1035"/>
                  </a:lnTo>
                  <a:lnTo>
                    <a:pt x="538" y="1031"/>
                  </a:lnTo>
                  <a:lnTo>
                    <a:pt x="541" y="1031"/>
                  </a:lnTo>
                  <a:lnTo>
                    <a:pt x="542" y="1028"/>
                  </a:lnTo>
                  <a:lnTo>
                    <a:pt x="545" y="1025"/>
                  </a:lnTo>
                  <a:lnTo>
                    <a:pt x="548" y="1025"/>
                  </a:lnTo>
                  <a:lnTo>
                    <a:pt x="550" y="1024"/>
                  </a:lnTo>
                  <a:lnTo>
                    <a:pt x="551" y="1024"/>
                  </a:lnTo>
                  <a:lnTo>
                    <a:pt x="553" y="1025"/>
                  </a:lnTo>
                  <a:lnTo>
                    <a:pt x="553" y="1025"/>
                  </a:lnTo>
                  <a:lnTo>
                    <a:pt x="554" y="1027"/>
                  </a:lnTo>
                  <a:lnTo>
                    <a:pt x="557" y="1027"/>
                  </a:lnTo>
                  <a:lnTo>
                    <a:pt x="557" y="1027"/>
                  </a:lnTo>
                  <a:lnTo>
                    <a:pt x="559" y="1025"/>
                  </a:lnTo>
                  <a:lnTo>
                    <a:pt x="557" y="1024"/>
                  </a:lnTo>
                  <a:lnTo>
                    <a:pt x="557" y="1024"/>
                  </a:lnTo>
                  <a:lnTo>
                    <a:pt x="559" y="1024"/>
                  </a:lnTo>
                  <a:lnTo>
                    <a:pt x="560" y="1024"/>
                  </a:lnTo>
                  <a:lnTo>
                    <a:pt x="560" y="1024"/>
                  </a:lnTo>
                  <a:lnTo>
                    <a:pt x="560" y="1025"/>
                  </a:lnTo>
                  <a:lnTo>
                    <a:pt x="560" y="1025"/>
                  </a:lnTo>
                  <a:lnTo>
                    <a:pt x="560" y="1025"/>
                  </a:lnTo>
                  <a:lnTo>
                    <a:pt x="563" y="1025"/>
                  </a:lnTo>
                  <a:lnTo>
                    <a:pt x="568" y="1025"/>
                  </a:lnTo>
                  <a:lnTo>
                    <a:pt x="569" y="1025"/>
                  </a:lnTo>
                  <a:lnTo>
                    <a:pt x="572" y="1025"/>
                  </a:lnTo>
                  <a:lnTo>
                    <a:pt x="574" y="1025"/>
                  </a:lnTo>
                  <a:lnTo>
                    <a:pt x="572" y="1024"/>
                  </a:lnTo>
                  <a:lnTo>
                    <a:pt x="571" y="1024"/>
                  </a:lnTo>
                  <a:lnTo>
                    <a:pt x="571" y="1024"/>
                  </a:lnTo>
                  <a:lnTo>
                    <a:pt x="571" y="1024"/>
                  </a:lnTo>
                  <a:lnTo>
                    <a:pt x="572" y="1022"/>
                  </a:lnTo>
                  <a:lnTo>
                    <a:pt x="574" y="1021"/>
                  </a:lnTo>
                  <a:lnTo>
                    <a:pt x="579" y="1021"/>
                  </a:lnTo>
                  <a:lnTo>
                    <a:pt x="583" y="1019"/>
                  </a:lnTo>
                  <a:lnTo>
                    <a:pt x="583" y="1019"/>
                  </a:lnTo>
                  <a:lnTo>
                    <a:pt x="583" y="1019"/>
                  </a:lnTo>
                  <a:lnTo>
                    <a:pt x="577" y="1019"/>
                  </a:lnTo>
                  <a:lnTo>
                    <a:pt x="576" y="1018"/>
                  </a:lnTo>
                  <a:lnTo>
                    <a:pt x="574" y="1016"/>
                  </a:lnTo>
                  <a:lnTo>
                    <a:pt x="574" y="1016"/>
                  </a:lnTo>
                  <a:lnTo>
                    <a:pt x="574" y="1016"/>
                  </a:lnTo>
                  <a:lnTo>
                    <a:pt x="574" y="1013"/>
                  </a:lnTo>
                  <a:lnTo>
                    <a:pt x="574" y="1013"/>
                  </a:lnTo>
                  <a:lnTo>
                    <a:pt x="574" y="1012"/>
                  </a:lnTo>
                  <a:lnTo>
                    <a:pt x="577" y="1012"/>
                  </a:lnTo>
                  <a:lnTo>
                    <a:pt x="585" y="1013"/>
                  </a:lnTo>
                  <a:lnTo>
                    <a:pt x="589" y="1012"/>
                  </a:lnTo>
                  <a:lnTo>
                    <a:pt x="595" y="1015"/>
                  </a:lnTo>
                  <a:lnTo>
                    <a:pt x="600" y="1013"/>
                  </a:lnTo>
                  <a:lnTo>
                    <a:pt x="601" y="1013"/>
                  </a:lnTo>
                  <a:lnTo>
                    <a:pt x="603" y="1010"/>
                  </a:lnTo>
                  <a:lnTo>
                    <a:pt x="611" y="1006"/>
                  </a:lnTo>
                  <a:lnTo>
                    <a:pt x="614" y="1004"/>
                  </a:lnTo>
                  <a:lnTo>
                    <a:pt x="617" y="1003"/>
                  </a:lnTo>
                  <a:lnTo>
                    <a:pt x="621" y="1001"/>
                  </a:lnTo>
                  <a:lnTo>
                    <a:pt x="626" y="1000"/>
                  </a:lnTo>
                  <a:lnTo>
                    <a:pt x="627" y="1000"/>
                  </a:lnTo>
                  <a:lnTo>
                    <a:pt x="636" y="1000"/>
                  </a:lnTo>
                  <a:lnTo>
                    <a:pt x="644" y="1000"/>
                  </a:lnTo>
                  <a:lnTo>
                    <a:pt x="647" y="998"/>
                  </a:lnTo>
                  <a:lnTo>
                    <a:pt x="649" y="1000"/>
                  </a:lnTo>
                  <a:lnTo>
                    <a:pt x="649" y="1000"/>
                  </a:lnTo>
                  <a:lnTo>
                    <a:pt x="649" y="1000"/>
                  </a:lnTo>
                  <a:lnTo>
                    <a:pt x="649" y="1001"/>
                  </a:lnTo>
                  <a:lnTo>
                    <a:pt x="649" y="1003"/>
                  </a:lnTo>
                  <a:lnTo>
                    <a:pt x="650" y="1004"/>
                  </a:lnTo>
                  <a:lnTo>
                    <a:pt x="653" y="1006"/>
                  </a:lnTo>
                  <a:lnTo>
                    <a:pt x="658" y="1004"/>
                  </a:lnTo>
                  <a:lnTo>
                    <a:pt x="659" y="1004"/>
                  </a:lnTo>
                  <a:lnTo>
                    <a:pt x="659" y="1004"/>
                  </a:lnTo>
                  <a:lnTo>
                    <a:pt x="661" y="1009"/>
                  </a:lnTo>
                  <a:lnTo>
                    <a:pt x="662" y="1010"/>
                  </a:lnTo>
                  <a:lnTo>
                    <a:pt x="664" y="1012"/>
                  </a:lnTo>
                  <a:lnTo>
                    <a:pt x="665" y="1012"/>
                  </a:lnTo>
                  <a:lnTo>
                    <a:pt x="667" y="1010"/>
                  </a:lnTo>
                  <a:lnTo>
                    <a:pt x="667" y="1010"/>
                  </a:lnTo>
                  <a:lnTo>
                    <a:pt x="668" y="1010"/>
                  </a:lnTo>
                  <a:lnTo>
                    <a:pt x="671" y="1012"/>
                  </a:lnTo>
                  <a:lnTo>
                    <a:pt x="671" y="1013"/>
                  </a:lnTo>
                  <a:lnTo>
                    <a:pt x="676" y="1013"/>
                  </a:lnTo>
                  <a:lnTo>
                    <a:pt x="680" y="1015"/>
                  </a:lnTo>
                  <a:lnTo>
                    <a:pt x="682" y="1016"/>
                  </a:lnTo>
                  <a:lnTo>
                    <a:pt x="688" y="1016"/>
                  </a:lnTo>
                  <a:lnTo>
                    <a:pt x="690" y="1016"/>
                  </a:lnTo>
                  <a:lnTo>
                    <a:pt x="694" y="1015"/>
                  </a:lnTo>
                  <a:lnTo>
                    <a:pt x="700" y="1013"/>
                  </a:lnTo>
                  <a:lnTo>
                    <a:pt x="706" y="1016"/>
                  </a:lnTo>
                  <a:lnTo>
                    <a:pt x="706" y="1016"/>
                  </a:lnTo>
                  <a:lnTo>
                    <a:pt x="708" y="1016"/>
                  </a:lnTo>
                  <a:lnTo>
                    <a:pt x="709" y="1016"/>
                  </a:lnTo>
                  <a:lnTo>
                    <a:pt x="711" y="1016"/>
                  </a:lnTo>
                  <a:lnTo>
                    <a:pt x="717" y="1013"/>
                  </a:lnTo>
                  <a:lnTo>
                    <a:pt x="718" y="1013"/>
                  </a:lnTo>
                  <a:lnTo>
                    <a:pt x="720" y="1012"/>
                  </a:lnTo>
                  <a:lnTo>
                    <a:pt x="721" y="1012"/>
                  </a:lnTo>
                  <a:lnTo>
                    <a:pt x="724" y="1009"/>
                  </a:lnTo>
                  <a:lnTo>
                    <a:pt x="726" y="1007"/>
                  </a:lnTo>
                  <a:lnTo>
                    <a:pt x="729" y="1004"/>
                  </a:lnTo>
                  <a:lnTo>
                    <a:pt x="729" y="1003"/>
                  </a:lnTo>
                  <a:lnTo>
                    <a:pt x="729" y="1001"/>
                  </a:lnTo>
                  <a:lnTo>
                    <a:pt x="729" y="1000"/>
                  </a:lnTo>
                  <a:lnTo>
                    <a:pt x="728" y="996"/>
                  </a:lnTo>
                  <a:lnTo>
                    <a:pt x="728" y="992"/>
                  </a:lnTo>
                  <a:lnTo>
                    <a:pt x="726" y="989"/>
                  </a:lnTo>
                  <a:lnTo>
                    <a:pt x="726" y="987"/>
                  </a:lnTo>
                  <a:lnTo>
                    <a:pt x="721" y="986"/>
                  </a:lnTo>
                  <a:lnTo>
                    <a:pt x="721" y="984"/>
                  </a:lnTo>
                  <a:lnTo>
                    <a:pt x="718" y="981"/>
                  </a:lnTo>
                  <a:lnTo>
                    <a:pt x="714" y="981"/>
                  </a:lnTo>
                  <a:lnTo>
                    <a:pt x="714" y="980"/>
                  </a:lnTo>
                  <a:lnTo>
                    <a:pt x="711" y="977"/>
                  </a:lnTo>
                  <a:lnTo>
                    <a:pt x="708" y="975"/>
                  </a:lnTo>
                  <a:lnTo>
                    <a:pt x="706" y="975"/>
                  </a:lnTo>
                  <a:lnTo>
                    <a:pt x="702" y="971"/>
                  </a:lnTo>
                  <a:lnTo>
                    <a:pt x="700" y="968"/>
                  </a:lnTo>
                  <a:lnTo>
                    <a:pt x="693" y="960"/>
                  </a:lnTo>
                  <a:lnTo>
                    <a:pt x="691" y="960"/>
                  </a:lnTo>
                  <a:lnTo>
                    <a:pt x="686" y="958"/>
                  </a:lnTo>
                  <a:lnTo>
                    <a:pt x="685" y="958"/>
                  </a:lnTo>
                  <a:lnTo>
                    <a:pt x="682" y="954"/>
                  </a:lnTo>
                  <a:lnTo>
                    <a:pt x="680" y="954"/>
                  </a:lnTo>
                  <a:lnTo>
                    <a:pt x="677" y="954"/>
                  </a:lnTo>
                  <a:lnTo>
                    <a:pt x="677" y="954"/>
                  </a:lnTo>
                  <a:lnTo>
                    <a:pt x="676" y="952"/>
                  </a:lnTo>
                  <a:lnTo>
                    <a:pt x="676" y="952"/>
                  </a:lnTo>
                  <a:lnTo>
                    <a:pt x="674" y="949"/>
                  </a:lnTo>
                  <a:lnTo>
                    <a:pt x="673" y="949"/>
                  </a:lnTo>
                  <a:lnTo>
                    <a:pt x="670" y="948"/>
                  </a:lnTo>
                  <a:lnTo>
                    <a:pt x="667" y="946"/>
                  </a:lnTo>
                  <a:lnTo>
                    <a:pt x="667" y="946"/>
                  </a:lnTo>
                  <a:lnTo>
                    <a:pt x="667" y="945"/>
                  </a:lnTo>
                  <a:lnTo>
                    <a:pt x="670" y="945"/>
                  </a:lnTo>
                  <a:lnTo>
                    <a:pt x="670" y="943"/>
                  </a:lnTo>
                  <a:lnTo>
                    <a:pt x="668" y="942"/>
                  </a:lnTo>
                  <a:lnTo>
                    <a:pt x="668" y="942"/>
                  </a:lnTo>
                  <a:lnTo>
                    <a:pt x="668" y="942"/>
                  </a:lnTo>
                  <a:lnTo>
                    <a:pt x="668" y="942"/>
                  </a:lnTo>
                  <a:lnTo>
                    <a:pt x="670" y="942"/>
                  </a:lnTo>
                  <a:lnTo>
                    <a:pt x="671" y="942"/>
                  </a:lnTo>
                  <a:lnTo>
                    <a:pt x="673" y="943"/>
                  </a:lnTo>
                  <a:lnTo>
                    <a:pt x="674" y="943"/>
                  </a:lnTo>
                  <a:lnTo>
                    <a:pt x="674" y="943"/>
                  </a:lnTo>
                  <a:lnTo>
                    <a:pt x="679" y="942"/>
                  </a:lnTo>
                  <a:lnTo>
                    <a:pt x="679" y="940"/>
                  </a:lnTo>
                  <a:lnTo>
                    <a:pt x="679" y="940"/>
                  </a:lnTo>
                  <a:lnTo>
                    <a:pt x="679" y="940"/>
                  </a:lnTo>
                  <a:lnTo>
                    <a:pt x="679" y="940"/>
                  </a:lnTo>
                  <a:lnTo>
                    <a:pt x="679" y="939"/>
                  </a:lnTo>
                  <a:lnTo>
                    <a:pt x="679" y="937"/>
                  </a:lnTo>
                  <a:lnTo>
                    <a:pt x="682" y="934"/>
                  </a:lnTo>
                  <a:lnTo>
                    <a:pt x="682" y="931"/>
                  </a:lnTo>
                  <a:lnTo>
                    <a:pt x="683" y="930"/>
                  </a:lnTo>
                  <a:lnTo>
                    <a:pt x="685" y="931"/>
                  </a:lnTo>
                  <a:lnTo>
                    <a:pt x="683" y="931"/>
                  </a:lnTo>
                  <a:lnTo>
                    <a:pt x="685" y="933"/>
                  </a:lnTo>
                  <a:lnTo>
                    <a:pt x="685" y="931"/>
                  </a:lnTo>
                  <a:lnTo>
                    <a:pt x="685" y="930"/>
                  </a:lnTo>
                  <a:lnTo>
                    <a:pt x="686" y="930"/>
                  </a:lnTo>
                  <a:lnTo>
                    <a:pt x="688" y="930"/>
                  </a:lnTo>
                  <a:lnTo>
                    <a:pt x="690" y="930"/>
                  </a:lnTo>
                  <a:lnTo>
                    <a:pt x="686" y="927"/>
                  </a:lnTo>
                  <a:lnTo>
                    <a:pt x="685" y="923"/>
                  </a:lnTo>
                  <a:lnTo>
                    <a:pt x="683" y="923"/>
                  </a:lnTo>
                  <a:lnTo>
                    <a:pt x="682" y="923"/>
                  </a:lnTo>
                  <a:lnTo>
                    <a:pt x="680" y="922"/>
                  </a:lnTo>
                  <a:lnTo>
                    <a:pt x="680" y="919"/>
                  </a:lnTo>
                  <a:lnTo>
                    <a:pt x="682" y="919"/>
                  </a:lnTo>
                  <a:lnTo>
                    <a:pt x="683" y="920"/>
                  </a:lnTo>
                  <a:lnTo>
                    <a:pt x="685" y="919"/>
                  </a:lnTo>
                  <a:lnTo>
                    <a:pt x="686" y="919"/>
                  </a:lnTo>
                  <a:lnTo>
                    <a:pt x="688" y="919"/>
                  </a:lnTo>
                  <a:lnTo>
                    <a:pt x="690" y="919"/>
                  </a:lnTo>
                  <a:lnTo>
                    <a:pt x="690" y="917"/>
                  </a:lnTo>
                  <a:lnTo>
                    <a:pt x="688" y="916"/>
                  </a:lnTo>
                  <a:lnTo>
                    <a:pt x="691" y="916"/>
                  </a:lnTo>
                  <a:lnTo>
                    <a:pt x="693" y="914"/>
                  </a:lnTo>
                  <a:lnTo>
                    <a:pt x="697" y="913"/>
                  </a:lnTo>
                  <a:lnTo>
                    <a:pt x="699" y="913"/>
                  </a:lnTo>
                  <a:lnTo>
                    <a:pt x="699" y="911"/>
                  </a:lnTo>
                  <a:lnTo>
                    <a:pt x="699" y="911"/>
                  </a:lnTo>
                  <a:lnTo>
                    <a:pt x="699" y="910"/>
                  </a:lnTo>
                  <a:lnTo>
                    <a:pt x="699" y="908"/>
                  </a:lnTo>
                  <a:lnTo>
                    <a:pt x="696" y="908"/>
                  </a:lnTo>
                  <a:lnTo>
                    <a:pt x="694" y="910"/>
                  </a:lnTo>
                  <a:lnTo>
                    <a:pt x="691" y="910"/>
                  </a:lnTo>
                  <a:lnTo>
                    <a:pt x="690" y="910"/>
                  </a:lnTo>
                  <a:lnTo>
                    <a:pt x="691" y="910"/>
                  </a:lnTo>
                  <a:lnTo>
                    <a:pt x="693" y="908"/>
                  </a:lnTo>
                  <a:lnTo>
                    <a:pt x="693" y="908"/>
                  </a:lnTo>
                  <a:lnTo>
                    <a:pt x="691" y="908"/>
                  </a:lnTo>
                  <a:lnTo>
                    <a:pt x="690" y="910"/>
                  </a:lnTo>
                  <a:lnTo>
                    <a:pt x="686" y="911"/>
                  </a:lnTo>
                  <a:lnTo>
                    <a:pt x="685" y="911"/>
                  </a:lnTo>
                  <a:lnTo>
                    <a:pt x="682" y="911"/>
                  </a:lnTo>
                  <a:lnTo>
                    <a:pt x="677" y="911"/>
                  </a:lnTo>
                  <a:lnTo>
                    <a:pt x="676" y="914"/>
                  </a:lnTo>
                  <a:lnTo>
                    <a:pt x="674" y="914"/>
                  </a:lnTo>
                  <a:lnTo>
                    <a:pt x="671" y="916"/>
                  </a:lnTo>
                  <a:lnTo>
                    <a:pt x="670" y="916"/>
                  </a:lnTo>
                  <a:lnTo>
                    <a:pt x="668" y="917"/>
                  </a:lnTo>
                  <a:lnTo>
                    <a:pt x="667" y="917"/>
                  </a:lnTo>
                  <a:lnTo>
                    <a:pt x="665" y="917"/>
                  </a:lnTo>
                  <a:lnTo>
                    <a:pt x="664" y="917"/>
                  </a:lnTo>
                  <a:lnTo>
                    <a:pt x="662" y="919"/>
                  </a:lnTo>
                  <a:lnTo>
                    <a:pt x="661" y="919"/>
                  </a:lnTo>
                  <a:lnTo>
                    <a:pt x="659" y="919"/>
                  </a:lnTo>
                  <a:lnTo>
                    <a:pt x="656" y="920"/>
                  </a:lnTo>
                  <a:lnTo>
                    <a:pt x="652" y="923"/>
                  </a:lnTo>
                  <a:lnTo>
                    <a:pt x="650" y="927"/>
                  </a:lnTo>
                  <a:lnTo>
                    <a:pt x="649" y="928"/>
                  </a:lnTo>
                  <a:lnTo>
                    <a:pt x="649" y="928"/>
                  </a:lnTo>
                  <a:lnTo>
                    <a:pt x="647" y="930"/>
                  </a:lnTo>
                  <a:lnTo>
                    <a:pt x="647" y="930"/>
                  </a:lnTo>
                  <a:lnTo>
                    <a:pt x="649" y="927"/>
                  </a:lnTo>
                  <a:lnTo>
                    <a:pt x="650" y="927"/>
                  </a:lnTo>
                  <a:lnTo>
                    <a:pt x="650" y="925"/>
                  </a:lnTo>
                  <a:lnTo>
                    <a:pt x="650" y="925"/>
                  </a:lnTo>
                  <a:lnTo>
                    <a:pt x="650" y="923"/>
                  </a:lnTo>
                  <a:lnTo>
                    <a:pt x="647" y="927"/>
                  </a:lnTo>
                  <a:lnTo>
                    <a:pt x="645" y="927"/>
                  </a:lnTo>
                  <a:lnTo>
                    <a:pt x="644" y="928"/>
                  </a:lnTo>
                  <a:lnTo>
                    <a:pt x="644" y="930"/>
                  </a:lnTo>
                  <a:lnTo>
                    <a:pt x="645" y="931"/>
                  </a:lnTo>
                  <a:lnTo>
                    <a:pt x="645" y="933"/>
                  </a:lnTo>
                  <a:lnTo>
                    <a:pt x="647" y="936"/>
                  </a:lnTo>
                  <a:lnTo>
                    <a:pt x="650" y="940"/>
                  </a:lnTo>
                  <a:lnTo>
                    <a:pt x="652" y="942"/>
                  </a:lnTo>
                  <a:lnTo>
                    <a:pt x="652" y="943"/>
                  </a:lnTo>
                  <a:lnTo>
                    <a:pt x="653" y="943"/>
                  </a:lnTo>
                  <a:lnTo>
                    <a:pt x="656" y="942"/>
                  </a:lnTo>
                  <a:lnTo>
                    <a:pt x="656" y="942"/>
                  </a:lnTo>
                  <a:lnTo>
                    <a:pt x="659" y="942"/>
                  </a:lnTo>
                  <a:lnTo>
                    <a:pt x="659" y="942"/>
                  </a:lnTo>
                  <a:lnTo>
                    <a:pt x="661" y="940"/>
                  </a:lnTo>
                  <a:lnTo>
                    <a:pt x="662" y="940"/>
                  </a:lnTo>
                  <a:lnTo>
                    <a:pt x="664" y="940"/>
                  </a:lnTo>
                  <a:lnTo>
                    <a:pt x="665" y="942"/>
                  </a:lnTo>
                  <a:lnTo>
                    <a:pt x="665" y="943"/>
                  </a:lnTo>
                  <a:lnTo>
                    <a:pt x="664" y="945"/>
                  </a:lnTo>
                  <a:lnTo>
                    <a:pt x="664" y="946"/>
                  </a:lnTo>
                  <a:lnTo>
                    <a:pt x="664" y="948"/>
                  </a:lnTo>
                  <a:lnTo>
                    <a:pt x="662" y="948"/>
                  </a:lnTo>
                  <a:lnTo>
                    <a:pt x="659" y="948"/>
                  </a:lnTo>
                  <a:lnTo>
                    <a:pt x="658" y="948"/>
                  </a:lnTo>
                  <a:lnTo>
                    <a:pt x="656" y="948"/>
                  </a:lnTo>
                  <a:lnTo>
                    <a:pt x="656" y="948"/>
                  </a:lnTo>
                  <a:lnTo>
                    <a:pt x="655" y="946"/>
                  </a:lnTo>
                  <a:lnTo>
                    <a:pt x="653" y="946"/>
                  </a:lnTo>
                  <a:lnTo>
                    <a:pt x="653" y="946"/>
                  </a:lnTo>
                  <a:lnTo>
                    <a:pt x="652" y="949"/>
                  </a:lnTo>
                  <a:lnTo>
                    <a:pt x="649" y="951"/>
                  </a:lnTo>
                  <a:lnTo>
                    <a:pt x="647" y="952"/>
                  </a:lnTo>
                  <a:lnTo>
                    <a:pt x="645" y="951"/>
                  </a:lnTo>
                  <a:lnTo>
                    <a:pt x="642" y="952"/>
                  </a:lnTo>
                  <a:lnTo>
                    <a:pt x="639" y="954"/>
                  </a:lnTo>
                  <a:lnTo>
                    <a:pt x="638" y="957"/>
                  </a:lnTo>
                  <a:lnTo>
                    <a:pt x="635" y="958"/>
                  </a:lnTo>
                  <a:lnTo>
                    <a:pt x="633" y="958"/>
                  </a:lnTo>
                  <a:lnTo>
                    <a:pt x="632" y="958"/>
                  </a:lnTo>
                  <a:lnTo>
                    <a:pt x="630" y="958"/>
                  </a:lnTo>
                  <a:lnTo>
                    <a:pt x="627" y="955"/>
                  </a:lnTo>
                  <a:lnTo>
                    <a:pt x="627" y="955"/>
                  </a:lnTo>
                  <a:lnTo>
                    <a:pt x="627" y="955"/>
                  </a:lnTo>
                  <a:lnTo>
                    <a:pt x="629" y="954"/>
                  </a:lnTo>
                  <a:lnTo>
                    <a:pt x="629" y="949"/>
                  </a:lnTo>
                  <a:lnTo>
                    <a:pt x="629" y="949"/>
                  </a:lnTo>
                  <a:lnTo>
                    <a:pt x="629" y="946"/>
                  </a:lnTo>
                  <a:lnTo>
                    <a:pt x="627" y="945"/>
                  </a:lnTo>
                  <a:lnTo>
                    <a:pt x="626" y="945"/>
                  </a:lnTo>
                  <a:lnTo>
                    <a:pt x="624" y="945"/>
                  </a:lnTo>
                  <a:lnTo>
                    <a:pt x="621" y="942"/>
                  </a:lnTo>
                  <a:lnTo>
                    <a:pt x="620" y="942"/>
                  </a:lnTo>
                  <a:lnTo>
                    <a:pt x="617" y="943"/>
                  </a:lnTo>
                  <a:lnTo>
                    <a:pt x="617" y="942"/>
                  </a:lnTo>
                  <a:lnTo>
                    <a:pt x="617" y="942"/>
                  </a:lnTo>
                  <a:lnTo>
                    <a:pt x="620" y="939"/>
                  </a:lnTo>
                  <a:lnTo>
                    <a:pt x="624" y="936"/>
                  </a:lnTo>
                  <a:lnTo>
                    <a:pt x="626" y="936"/>
                  </a:lnTo>
                  <a:lnTo>
                    <a:pt x="627" y="934"/>
                  </a:lnTo>
                  <a:lnTo>
                    <a:pt x="630" y="931"/>
                  </a:lnTo>
                  <a:lnTo>
                    <a:pt x="630" y="930"/>
                  </a:lnTo>
                  <a:lnTo>
                    <a:pt x="629" y="930"/>
                  </a:lnTo>
                  <a:lnTo>
                    <a:pt x="629" y="930"/>
                  </a:lnTo>
                  <a:lnTo>
                    <a:pt x="627" y="930"/>
                  </a:lnTo>
                  <a:lnTo>
                    <a:pt x="626" y="928"/>
                  </a:lnTo>
                  <a:lnTo>
                    <a:pt x="624" y="928"/>
                  </a:lnTo>
                  <a:lnTo>
                    <a:pt x="621" y="928"/>
                  </a:lnTo>
                  <a:lnTo>
                    <a:pt x="620" y="928"/>
                  </a:lnTo>
                  <a:lnTo>
                    <a:pt x="615" y="930"/>
                  </a:lnTo>
                  <a:lnTo>
                    <a:pt x="614" y="928"/>
                  </a:lnTo>
                  <a:lnTo>
                    <a:pt x="611" y="927"/>
                  </a:lnTo>
                  <a:lnTo>
                    <a:pt x="609" y="927"/>
                  </a:lnTo>
                  <a:lnTo>
                    <a:pt x="607" y="927"/>
                  </a:lnTo>
                  <a:lnTo>
                    <a:pt x="607" y="925"/>
                  </a:lnTo>
                  <a:lnTo>
                    <a:pt x="607" y="925"/>
                  </a:lnTo>
                  <a:lnTo>
                    <a:pt x="609" y="925"/>
                  </a:lnTo>
                  <a:lnTo>
                    <a:pt x="609" y="925"/>
                  </a:lnTo>
                  <a:lnTo>
                    <a:pt x="611" y="923"/>
                  </a:lnTo>
                  <a:lnTo>
                    <a:pt x="611" y="923"/>
                  </a:lnTo>
                  <a:lnTo>
                    <a:pt x="607" y="922"/>
                  </a:lnTo>
                  <a:lnTo>
                    <a:pt x="606" y="922"/>
                  </a:lnTo>
                  <a:lnTo>
                    <a:pt x="604" y="922"/>
                  </a:lnTo>
                  <a:lnTo>
                    <a:pt x="604" y="920"/>
                  </a:lnTo>
                  <a:lnTo>
                    <a:pt x="606" y="920"/>
                  </a:lnTo>
                  <a:lnTo>
                    <a:pt x="607" y="922"/>
                  </a:lnTo>
                  <a:lnTo>
                    <a:pt x="612" y="922"/>
                  </a:lnTo>
                  <a:lnTo>
                    <a:pt x="614" y="922"/>
                  </a:lnTo>
                  <a:lnTo>
                    <a:pt x="615" y="922"/>
                  </a:lnTo>
                  <a:lnTo>
                    <a:pt x="617" y="920"/>
                  </a:lnTo>
                  <a:lnTo>
                    <a:pt x="617" y="920"/>
                  </a:lnTo>
                  <a:lnTo>
                    <a:pt x="614" y="920"/>
                  </a:lnTo>
                  <a:lnTo>
                    <a:pt x="611" y="920"/>
                  </a:lnTo>
                  <a:lnTo>
                    <a:pt x="611" y="919"/>
                  </a:lnTo>
                  <a:lnTo>
                    <a:pt x="609" y="919"/>
                  </a:lnTo>
                  <a:lnTo>
                    <a:pt x="609" y="917"/>
                  </a:lnTo>
                  <a:lnTo>
                    <a:pt x="609" y="916"/>
                  </a:lnTo>
                  <a:lnTo>
                    <a:pt x="609" y="913"/>
                  </a:lnTo>
                  <a:lnTo>
                    <a:pt x="607" y="911"/>
                  </a:lnTo>
                  <a:lnTo>
                    <a:pt x="607" y="910"/>
                  </a:lnTo>
                  <a:lnTo>
                    <a:pt x="607" y="910"/>
                  </a:lnTo>
                  <a:lnTo>
                    <a:pt x="607" y="911"/>
                  </a:lnTo>
                  <a:lnTo>
                    <a:pt x="607" y="913"/>
                  </a:lnTo>
                  <a:lnTo>
                    <a:pt x="609" y="914"/>
                  </a:lnTo>
                  <a:lnTo>
                    <a:pt x="609" y="917"/>
                  </a:lnTo>
                  <a:lnTo>
                    <a:pt x="607" y="919"/>
                  </a:lnTo>
                  <a:lnTo>
                    <a:pt x="607" y="919"/>
                  </a:lnTo>
                  <a:lnTo>
                    <a:pt x="606" y="919"/>
                  </a:lnTo>
                  <a:lnTo>
                    <a:pt x="604" y="919"/>
                  </a:lnTo>
                  <a:lnTo>
                    <a:pt x="604" y="917"/>
                  </a:lnTo>
                  <a:lnTo>
                    <a:pt x="603" y="917"/>
                  </a:lnTo>
                  <a:lnTo>
                    <a:pt x="603" y="920"/>
                  </a:lnTo>
                  <a:lnTo>
                    <a:pt x="601" y="920"/>
                  </a:lnTo>
                  <a:lnTo>
                    <a:pt x="598" y="920"/>
                  </a:lnTo>
                  <a:lnTo>
                    <a:pt x="595" y="920"/>
                  </a:lnTo>
                  <a:lnTo>
                    <a:pt x="595" y="922"/>
                  </a:lnTo>
                  <a:lnTo>
                    <a:pt x="594" y="925"/>
                  </a:lnTo>
                  <a:lnTo>
                    <a:pt x="594" y="925"/>
                  </a:lnTo>
                  <a:lnTo>
                    <a:pt x="594" y="927"/>
                  </a:lnTo>
                  <a:lnTo>
                    <a:pt x="591" y="930"/>
                  </a:lnTo>
                  <a:lnTo>
                    <a:pt x="591" y="930"/>
                  </a:lnTo>
                  <a:lnTo>
                    <a:pt x="588" y="933"/>
                  </a:lnTo>
                  <a:lnTo>
                    <a:pt x="588" y="934"/>
                  </a:lnTo>
                  <a:lnTo>
                    <a:pt x="585" y="934"/>
                  </a:lnTo>
                  <a:lnTo>
                    <a:pt x="583" y="936"/>
                  </a:lnTo>
                  <a:lnTo>
                    <a:pt x="583" y="936"/>
                  </a:lnTo>
                  <a:lnTo>
                    <a:pt x="582" y="936"/>
                  </a:lnTo>
                  <a:lnTo>
                    <a:pt x="580" y="936"/>
                  </a:lnTo>
                  <a:lnTo>
                    <a:pt x="580" y="937"/>
                  </a:lnTo>
                  <a:lnTo>
                    <a:pt x="580" y="939"/>
                  </a:lnTo>
                  <a:lnTo>
                    <a:pt x="582" y="939"/>
                  </a:lnTo>
                  <a:lnTo>
                    <a:pt x="582" y="942"/>
                  </a:lnTo>
                  <a:lnTo>
                    <a:pt x="582" y="943"/>
                  </a:lnTo>
                  <a:lnTo>
                    <a:pt x="582" y="945"/>
                  </a:lnTo>
                  <a:lnTo>
                    <a:pt x="582" y="946"/>
                  </a:lnTo>
                  <a:lnTo>
                    <a:pt x="580" y="949"/>
                  </a:lnTo>
                  <a:lnTo>
                    <a:pt x="580" y="949"/>
                  </a:lnTo>
                  <a:lnTo>
                    <a:pt x="580" y="951"/>
                  </a:lnTo>
                  <a:lnTo>
                    <a:pt x="574" y="952"/>
                  </a:lnTo>
                  <a:lnTo>
                    <a:pt x="574" y="952"/>
                  </a:lnTo>
                  <a:lnTo>
                    <a:pt x="574" y="951"/>
                  </a:lnTo>
                  <a:lnTo>
                    <a:pt x="574" y="949"/>
                  </a:lnTo>
                  <a:lnTo>
                    <a:pt x="574" y="949"/>
                  </a:lnTo>
                  <a:lnTo>
                    <a:pt x="572" y="948"/>
                  </a:lnTo>
                  <a:lnTo>
                    <a:pt x="572" y="949"/>
                  </a:lnTo>
                  <a:lnTo>
                    <a:pt x="571" y="949"/>
                  </a:lnTo>
                  <a:lnTo>
                    <a:pt x="572" y="952"/>
                  </a:lnTo>
                  <a:lnTo>
                    <a:pt x="571" y="952"/>
                  </a:lnTo>
                  <a:lnTo>
                    <a:pt x="571" y="954"/>
                  </a:lnTo>
                  <a:lnTo>
                    <a:pt x="571" y="955"/>
                  </a:lnTo>
                  <a:lnTo>
                    <a:pt x="571" y="955"/>
                  </a:lnTo>
                  <a:lnTo>
                    <a:pt x="571" y="955"/>
                  </a:lnTo>
                  <a:lnTo>
                    <a:pt x="571" y="955"/>
                  </a:lnTo>
                  <a:lnTo>
                    <a:pt x="571" y="957"/>
                  </a:lnTo>
                  <a:lnTo>
                    <a:pt x="569" y="958"/>
                  </a:lnTo>
                  <a:lnTo>
                    <a:pt x="568" y="960"/>
                  </a:lnTo>
                  <a:lnTo>
                    <a:pt x="568" y="966"/>
                  </a:lnTo>
                  <a:lnTo>
                    <a:pt x="568" y="969"/>
                  </a:lnTo>
                  <a:lnTo>
                    <a:pt x="568" y="971"/>
                  </a:lnTo>
                  <a:lnTo>
                    <a:pt x="568" y="974"/>
                  </a:lnTo>
                  <a:lnTo>
                    <a:pt x="566" y="977"/>
                  </a:lnTo>
                  <a:lnTo>
                    <a:pt x="565" y="975"/>
                  </a:lnTo>
                  <a:lnTo>
                    <a:pt x="562" y="975"/>
                  </a:lnTo>
                  <a:lnTo>
                    <a:pt x="560" y="978"/>
                  </a:lnTo>
                  <a:lnTo>
                    <a:pt x="560" y="978"/>
                  </a:lnTo>
                  <a:lnTo>
                    <a:pt x="560" y="980"/>
                  </a:lnTo>
                  <a:lnTo>
                    <a:pt x="559" y="983"/>
                  </a:lnTo>
                  <a:lnTo>
                    <a:pt x="559" y="987"/>
                  </a:lnTo>
                  <a:lnTo>
                    <a:pt x="559" y="987"/>
                  </a:lnTo>
                  <a:lnTo>
                    <a:pt x="557" y="987"/>
                  </a:lnTo>
                  <a:lnTo>
                    <a:pt x="554" y="992"/>
                  </a:lnTo>
                  <a:lnTo>
                    <a:pt x="556" y="992"/>
                  </a:lnTo>
                  <a:lnTo>
                    <a:pt x="557" y="993"/>
                  </a:lnTo>
                  <a:lnTo>
                    <a:pt x="559" y="996"/>
                  </a:lnTo>
                  <a:lnTo>
                    <a:pt x="560" y="998"/>
                  </a:lnTo>
                  <a:lnTo>
                    <a:pt x="560" y="1000"/>
                  </a:lnTo>
                  <a:lnTo>
                    <a:pt x="560" y="1001"/>
                  </a:lnTo>
                  <a:lnTo>
                    <a:pt x="562" y="1004"/>
                  </a:lnTo>
                  <a:lnTo>
                    <a:pt x="563" y="1007"/>
                  </a:lnTo>
                  <a:lnTo>
                    <a:pt x="565" y="1009"/>
                  </a:lnTo>
                  <a:lnTo>
                    <a:pt x="572" y="1012"/>
                  </a:lnTo>
                  <a:lnTo>
                    <a:pt x="574" y="1012"/>
                  </a:lnTo>
                  <a:lnTo>
                    <a:pt x="572" y="1013"/>
                  </a:lnTo>
                  <a:lnTo>
                    <a:pt x="572" y="1015"/>
                  </a:lnTo>
                  <a:lnTo>
                    <a:pt x="572" y="1015"/>
                  </a:lnTo>
                  <a:lnTo>
                    <a:pt x="569" y="1016"/>
                  </a:lnTo>
                  <a:lnTo>
                    <a:pt x="565" y="1015"/>
                  </a:lnTo>
                  <a:lnTo>
                    <a:pt x="563" y="1015"/>
                  </a:lnTo>
                  <a:lnTo>
                    <a:pt x="562" y="1015"/>
                  </a:lnTo>
                  <a:lnTo>
                    <a:pt x="560" y="1016"/>
                  </a:lnTo>
                  <a:lnTo>
                    <a:pt x="557" y="1015"/>
                  </a:lnTo>
                  <a:lnTo>
                    <a:pt x="554" y="1016"/>
                  </a:lnTo>
                  <a:lnTo>
                    <a:pt x="554" y="1018"/>
                  </a:lnTo>
                  <a:lnTo>
                    <a:pt x="551" y="1021"/>
                  </a:lnTo>
                  <a:lnTo>
                    <a:pt x="548" y="1022"/>
                  </a:lnTo>
                  <a:lnTo>
                    <a:pt x="545" y="1024"/>
                  </a:lnTo>
                  <a:lnTo>
                    <a:pt x="542" y="1027"/>
                  </a:lnTo>
                  <a:lnTo>
                    <a:pt x="541" y="1030"/>
                  </a:lnTo>
                  <a:lnTo>
                    <a:pt x="539" y="1030"/>
                  </a:lnTo>
                  <a:lnTo>
                    <a:pt x="539" y="1030"/>
                  </a:lnTo>
                  <a:lnTo>
                    <a:pt x="539" y="1030"/>
                  </a:lnTo>
                  <a:lnTo>
                    <a:pt x="539" y="1028"/>
                  </a:lnTo>
                  <a:lnTo>
                    <a:pt x="539" y="1028"/>
                  </a:lnTo>
                  <a:lnTo>
                    <a:pt x="539" y="1027"/>
                  </a:lnTo>
                  <a:lnTo>
                    <a:pt x="541" y="1025"/>
                  </a:lnTo>
                  <a:lnTo>
                    <a:pt x="542" y="1025"/>
                  </a:lnTo>
                  <a:lnTo>
                    <a:pt x="545" y="1022"/>
                  </a:lnTo>
                  <a:lnTo>
                    <a:pt x="545" y="1022"/>
                  </a:lnTo>
                  <a:lnTo>
                    <a:pt x="544" y="1022"/>
                  </a:lnTo>
                  <a:lnTo>
                    <a:pt x="541" y="1022"/>
                  </a:lnTo>
                  <a:lnTo>
                    <a:pt x="539" y="1022"/>
                  </a:lnTo>
                  <a:lnTo>
                    <a:pt x="538" y="1022"/>
                  </a:lnTo>
                  <a:lnTo>
                    <a:pt x="538" y="1021"/>
                  </a:lnTo>
                  <a:lnTo>
                    <a:pt x="536" y="1019"/>
                  </a:lnTo>
                  <a:lnTo>
                    <a:pt x="536" y="1019"/>
                  </a:lnTo>
                  <a:lnTo>
                    <a:pt x="535" y="1018"/>
                  </a:lnTo>
                  <a:lnTo>
                    <a:pt x="530" y="1018"/>
                  </a:lnTo>
                  <a:lnTo>
                    <a:pt x="528" y="1016"/>
                  </a:lnTo>
                  <a:lnTo>
                    <a:pt x="526" y="1016"/>
                  </a:lnTo>
                  <a:lnTo>
                    <a:pt x="525" y="1016"/>
                  </a:lnTo>
                  <a:lnTo>
                    <a:pt x="523" y="1016"/>
                  </a:lnTo>
                  <a:lnTo>
                    <a:pt x="520" y="1018"/>
                  </a:lnTo>
                  <a:lnTo>
                    <a:pt x="519" y="1018"/>
                  </a:lnTo>
                  <a:lnTo>
                    <a:pt x="517" y="1016"/>
                  </a:lnTo>
                  <a:lnTo>
                    <a:pt x="517" y="1016"/>
                  </a:lnTo>
                  <a:lnTo>
                    <a:pt x="516" y="1018"/>
                  </a:lnTo>
                  <a:lnTo>
                    <a:pt x="514" y="1019"/>
                  </a:lnTo>
                  <a:lnTo>
                    <a:pt x="513" y="1021"/>
                  </a:lnTo>
                  <a:lnTo>
                    <a:pt x="510" y="1019"/>
                  </a:lnTo>
                  <a:lnTo>
                    <a:pt x="508" y="1019"/>
                  </a:lnTo>
                  <a:lnTo>
                    <a:pt x="508" y="1021"/>
                  </a:lnTo>
                  <a:lnTo>
                    <a:pt x="508" y="1022"/>
                  </a:lnTo>
                  <a:lnTo>
                    <a:pt x="510" y="1022"/>
                  </a:lnTo>
                  <a:lnTo>
                    <a:pt x="508" y="1024"/>
                  </a:lnTo>
                  <a:lnTo>
                    <a:pt x="510" y="1025"/>
                  </a:lnTo>
                  <a:lnTo>
                    <a:pt x="510" y="1025"/>
                  </a:lnTo>
                  <a:lnTo>
                    <a:pt x="511" y="1025"/>
                  </a:lnTo>
                  <a:lnTo>
                    <a:pt x="514" y="1027"/>
                  </a:lnTo>
                  <a:lnTo>
                    <a:pt x="514" y="1028"/>
                  </a:lnTo>
                  <a:lnTo>
                    <a:pt x="516" y="1030"/>
                  </a:lnTo>
                  <a:lnTo>
                    <a:pt x="514" y="1028"/>
                  </a:lnTo>
                  <a:lnTo>
                    <a:pt x="513" y="1027"/>
                  </a:lnTo>
                  <a:lnTo>
                    <a:pt x="511" y="1027"/>
                  </a:lnTo>
                  <a:lnTo>
                    <a:pt x="510" y="1025"/>
                  </a:lnTo>
                  <a:lnTo>
                    <a:pt x="508" y="1025"/>
                  </a:lnTo>
                  <a:lnTo>
                    <a:pt x="508" y="1027"/>
                  </a:lnTo>
                  <a:lnTo>
                    <a:pt x="508" y="1027"/>
                  </a:lnTo>
                  <a:lnTo>
                    <a:pt x="508" y="1028"/>
                  </a:lnTo>
                  <a:lnTo>
                    <a:pt x="510" y="1030"/>
                  </a:lnTo>
                  <a:lnTo>
                    <a:pt x="511" y="1030"/>
                  </a:lnTo>
                  <a:lnTo>
                    <a:pt x="511" y="1031"/>
                  </a:lnTo>
                  <a:lnTo>
                    <a:pt x="511" y="1031"/>
                  </a:lnTo>
                  <a:lnTo>
                    <a:pt x="510" y="1033"/>
                  </a:lnTo>
                  <a:lnTo>
                    <a:pt x="510" y="1031"/>
                  </a:lnTo>
                  <a:lnTo>
                    <a:pt x="507" y="1028"/>
                  </a:lnTo>
                  <a:lnTo>
                    <a:pt x="504" y="1027"/>
                  </a:lnTo>
                  <a:lnTo>
                    <a:pt x="504" y="1028"/>
                  </a:lnTo>
                  <a:lnTo>
                    <a:pt x="504" y="1030"/>
                  </a:lnTo>
                  <a:lnTo>
                    <a:pt x="505" y="1030"/>
                  </a:lnTo>
                  <a:lnTo>
                    <a:pt x="507" y="1033"/>
                  </a:lnTo>
                  <a:lnTo>
                    <a:pt x="507" y="1033"/>
                  </a:lnTo>
                  <a:lnTo>
                    <a:pt x="507" y="1033"/>
                  </a:lnTo>
                  <a:lnTo>
                    <a:pt x="504" y="1031"/>
                  </a:lnTo>
                  <a:lnTo>
                    <a:pt x="502" y="1030"/>
                  </a:lnTo>
                  <a:lnTo>
                    <a:pt x="502" y="1028"/>
                  </a:lnTo>
                  <a:lnTo>
                    <a:pt x="501" y="1027"/>
                  </a:lnTo>
                  <a:lnTo>
                    <a:pt x="498" y="1025"/>
                  </a:lnTo>
                  <a:lnTo>
                    <a:pt x="498" y="1024"/>
                  </a:lnTo>
                  <a:lnTo>
                    <a:pt x="498" y="1024"/>
                  </a:lnTo>
                  <a:lnTo>
                    <a:pt x="498" y="1022"/>
                  </a:lnTo>
                  <a:lnTo>
                    <a:pt x="496" y="1022"/>
                  </a:lnTo>
                  <a:lnTo>
                    <a:pt x="496" y="1024"/>
                  </a:lnTo>
                  <a:lnTo>
                    <a:pt x="495" y="1024"/>
                  </a:lnTo>
                  <a:lnTo>
                    <a:pt x="495" y="1025"/>
                  </a:lnTo>
                  <a:lnTo>
                    <a:pt x="495" y="1025"/>
                  </a:lnTo>
                  <a:lnTo>
                    <a:pt x="495" y="1027"/>
                  </a:lnTo>
                  <a:lnTo>
                    <a:pt x="493" y="1030"/>
                  </a:lnTo>
                  <a:lnTo>
                    <a:pt x="493" y="1031"/>
                  </a:lnTo>
                  <a:lnTo>
                    <a:pt x="496" y="1035"/>
                  </a:lnTo>
                  <a:lnTo>
                    <a:pt x="498" y="1038"/>
                  </a:lnTo>
                  <a:lnTo>
                    <a:pt x="499" y="1039"/>
                  </a:lnTo>
                  <a:lnTo>
                    <a:pt x="501" y="1041"/>
                  </a:lnTo>
                  <a:lnTo>
                    <a:pt x="502" y="1042"/>
                  </a:lnTo>
                  <a:lnTo>
                    <a:pt x="502" y="1044"/>
                  </a:lnTo>
                  <a:lnTo>
                    <a:pt x="502" y="1045"/>
                  </a:lnTo>
                  <a:lnTo>
                    <a:pt x="502" y="1047"/>
                  </a:lnTo>
                  <a:lnTo>
                    <a:pt x="501" y="1047"/>
                  </a:lnTo>
                  <a:lnTo>
                    <a:pt x="501" y="1045"/>
                  </a:lnTo>
                  <a:lnTo>
                    <a:pt x="501" y="1044"/>
                  </a:lnTo>
                  <a:lnTo>
                    <a:pt x="501" y="1044"/>
                  </a:lnTo>
                  <a:lnTo>
                    <a:pt x="499" y="1042"/>
                  </a:lnTo>
                  <a:lnTo>
                    <a:pt x="498" y="1042"/>
                  </a:lnTo>
                  <a:lnTo>
                    <a:pt x="496" y="1044"/>
                  </a:lnTo>
                  <a:lnTo>
                    <a:pt x="498" y="1045"/>
                  </a:lnTo>
                  <a:lnTo>
                    <a:pt x="498" y="1047"/>
                  </a:lnTo>
                  <a:lnTo>
                    <a:pt x="498" y="1047"/>
                  </a:lnTo>
                  <a:lnTo>
                    <a:pt x="499" y="1047"/>
                  </a:lnTo>
                  <a:lnTo>
                    <a:pt x="498" y="1048"/>
                  </a:lnTo>
                  <a:lnTo>
                    <a:pt x="496" y="1050"/>
                  </a:lnTo>
                  <a:lnTo>
                    <a:pt x="495" y="1050"/>
                  </a:lnTo>
                  <a:lnTo>
                    <a:pt x="493" y="1050"/>
                  </a:lnTo>
                  <a:lnTo>
                    <a:pt x="493" y="1050"/>
                  </a:lnTo>
                  <a:lnTo>
                    <a:pt x="495" y="1050"/>
                  </a:lnTo>
                  <a:lnTo>
                    <a:pt x="495" y="1050"/>
                  </a:lnTo>
                  <a:lnTo>
                    <a:pt x="496" y="1051"/>
                  </a:lnTo>
                  <a:lnTo>
                    <a:pt x="499" y="1051"/>
                  </a:lnTo>
                  <a:lnTo>
                    <a:pt x="501" y="1053"/>
                  </a:lnTo>
                  <a:lnTo>
                    <a:pt x="502" y="1053"/>
                  </a:lnTo>
                  <a:lnTo>
                    <a:pt x="504" y="1056"/>
                  </a:lnTo>
                  <a:lnTo>
                    <a:pt x="505" y="1056"/>
                  </a:lnTo>
                  <a:lnTo>
                    <a:pt x="507" y="1057"/>
                  </a:lnTo>
                  <a:lnTo>
                    <a:pt x="510" y="1059"/>
                  </a:lnTo>
                  <a:lnTo>
                    <a:pt x="511" y="1059"/>
                  </a:lnTo>
                  <a:lnTo>
                    <a:pt x="511" y="1060"/>
                  </a:lnTo>
                  <a:lnTo>
                    <a:pt x="511" y="1062"/>
                  </a:lnTo>
                  <a:lnTo>
                    <a:pt x="511" y="1063"/>
                  </a:lnTo>
                  <a:lnTo>
                    <a:pt x="511" y="1066"/>
                  </a:lnTo>
                  <a:lnTo>
                    <a:pt x="511" y="1066"/>
                  </a:lnTo>
                  <a:lnTo>
                    <a:pt x="511" y="1068"/>
                  </a:lnTo>
                  <a:lnTo>
                    <a:pt x="511" y="1068"/>
                  </a:lnTo>
                  <a:lnTo>
                    <a:pt x="511" y="1068"/>
                  </a:lnTo>
                  <a:lnTo>
                    <a:pt x="510" y="1066"/>
                  </a:lnTo>
                  <a:lnTo>
                    <a:pt x="508" y="1065"/>
                  </a:lnTo>
                  <a:lnTo>
                    <a:pt x="505" y="1063"/>
                  </a:lnTo>
                  <a:lnTo>
                    <a:pt x="505" y="1063"/>
                  </a:lnTo>
                  <a:lnTo>
                    <a:pt x="505" y="1063"/>
                  </a:lnTo>
                  <a:lnTo>
                    <a:pt x="504" y="1063"/>
                  </a:lnTo>
                  <a:lnTo>
                    <a:pt x="501" y="1063"/>
                  </a:lnTo>
                  <a:lnTo>
                    <a:pt x="499" y="1065"/>
                  </a:lnTo>
                  <a:lnTo>
                    <a:pt x="499" y="1065"/>
                  </a:lnTo>
                  <a:lnTo>
                    <a:pt x="499" y="1065"/>
                  </a:lnTo>
                  <a:lnTo>
                    <a:pt x="499" y="1065"/>
                  </a:lnTo>
                  <a:lnTo>
                    <a:pt x="501" y="1066"/>
                  </a:lnTo>
                  <a:lnTo>
                    <a:pt x="501" y="1068"/>
                  </a:lnTo>
                  <a:lnTo>
                    <a:pt x="501" y="1069"/>
                  </a:lnTo>
                  <a:lnTo>
                    <a:pt x="502" y="1069"/>
                  </a:lnTo>
                  <a:lnTo>
                    <a:pt x="504" y="1069"/>
                  </a:lnTo>
                  <a:lnTo>
                    <a:pt x="504" y="1069"/>
                  </a:lnTo>
                  <a:lnTo>
                    <a:pt x="504" y="1071"/>
                  </a:lnTo>
                  <a:lnTo>
                    <a:pt x="504" y="1071"/>
                  </a:lnTo>
                  <a:lnTo>
                    <a:pt x="505" y="1071"/>
                  </a:lnTo>
                  <a:lnTo>
                    <a:pt x="505" y="1073"/>
                  </a:lnTo>
                  <a:lnTo>
                    <a:pt x="502" y="1073"/>
                  </a:lnTo>
                  <a:lnTo>
                    <a:pt x="501" y="1074"/>
                  </a:lnTo>
                  <a:lnTo>
                    <a:pt x="501" y="1074"/>
                  </a:lnTo>
                  <a:lnTo>
                    <a:pt x="501" y="1073"/>
                  </a:lnTo>
                  <a:lnTo>
                    <a:pt x="501" y="1073"/>
                  </a:lnTo>
                  <a:lnTo>
                    <a:pt x="499" y="1071"/>
                  </a:lnTo>
                  <a:lnTo>
                    <a:pt x="498" y="1071"/>
                  </a:lnTo>
                  <a:lnTo>
                    <a:pt x="498" y="1071"/>
                  </a:lnTo>
                  <a:lnTo>
                    <a:pt x="496" y="1069"/>
                  </a:lnTo>
                  <a:lnTo>
                    <a:pt x="496" y="1071"/>
                  </a:lnTo>
                  <a:lnTo>
                    <a:pt x="496" y="1073"/>
                  </a:lnTo>
                  <a:lnTo>
                    <a:pt x="498" y="1074"/>
                  </a:lnTo>
                  <a:lnTo>
                    <a:pt x="499" y="1079"/>
                  </a:lnTo>
                  <a:lnTo>
                    <a:pt x="499" y="1082"/>
                  </a:lnTo>
                  <a:lnTo>
                    <a:pt x="499" y="1082"/>
                  </a:lnTo>
                  <a:lnTo>
                    <a:pt x="499" y="1085"/>
                  </a:lnTo>
                  <a:lnTo>
                    <a:pt x="501" y="1086"/>
                  </a:lnTo>
                  <a:lnTo>
                    <a:pt x="501" y="1088"/>
                  </a:lnTo>
                  <a:lnTo>
                    <a:pt x="501" y="1088"/>
                  </a:lnTo>
                  <a:lnTo>
                    <a:pt x="499" y="1086"/>
                  </a:lnTo>
                  <a:lnTo>
                    <a:pt x="499" y="1086"/>
                  </a:lnTo>
                  <a:lnTo>
                    <a:pt x="496" y="1083"/>
                  </a:lnTo>
                  <a:lnTo>
                    <a:pt x="496" y="1082"/>
                  </a:lnTo>
                  <a:lnTo>
                    <a:pt x="495" y="1082"/>
                  </a:lnTo>
                  <a:lnTo>
                    <a:pt x="495" y="1082"/>
                  </a:lnTo>
                  <a:lnTo>
                    <a:pt x="493" y="1086"/>
                  </a:lnTo>
                  <a:lnTo>
                    <a:pt x="493" y="1088"/>
                  </a:lnTo>
                  <a:lnTo>
                    <a:pt x="492" y="1086"/>
                  </a:lnTo>
                  <a:lnTo>
                    <a:pt x="492" y="1086"/>
                  </a:lnTo>
                  <a:lnTo>
                    <a:pt x="492" y="1085"/>
                  </a:lnTo>
                  <a:lnTo>
                    <a:pt x="492" y="1083"/>
                  </a:lnTo>
                  <a:lnTo>
                    <a:pt x="490" y="1080"/>
                  </a:lnTo>
                  <a:lnTo>
                    <a:pt x="489" y="1080"/>
                  </a:lnTo>
                  <a:lnTo>
                    <a:pt x="489" y="1080"/>
                  </a:lnTo>
                  <a:lnTo>
                    <a:pt x="487" y="1079"/>
                  </a:lnTo>
                  <a:lnTo>
                    <a:pt x="487" y="1079"/>
                  </a:lnTo>
                  <a:lnTo>
                    <a:pt x="486" y="1079"/>
                  </a:lnTo>
                  <a:lnTo>
                    <a:pt x="486" y="1080"/>
                  </a:lnTo>
                  <a:lnTo>
                    <a:pt x="486" y="1082"/>
                  </a:lnTo>
                  <a:lnTo>
                    <a:pt x="486" y="1083"/>
                  </a:lnTo>
                  <a:lnTo>
                    <a:pt x="484" y="1082"/>
                  </a:lnTo>
                  <a:lnTo>
                    <a:pt x="481" y="1077"/>
                  </a:lnTo>
                  <a:lnTo>
                    <a:pt x="481" y="1076"/>
                  </a:lnTo>
                  <a:lnTo>
                    <a:pt x="483" y="1074"/>
                  </a:lnTo>
                  <a:lnTo>
                    <a:pt x="483" y="1073"/>
                  </a:lnTo>
                  <a:lnTo>
                    <a:pt x="481" y="1071"/>
                  </a:lnTo>
                  <a:lnTo>
                    <a:pt x="480" y="1069"/>
                  </a:lnTo>
                  <a:lnTo>
                    <a:pt x="477" y="1068"/>
                  </a:lnTo>
                  <a:lnTo>
                    <a:pt x="477" y="1066"/>
                  </a:lnTo>
                  <a:lnTo>
                    <a:pt x="477" y="1066"/>
                  </a:lnTo>
                  <a:lnTo>
                    <a:pt x="477" y="1065"/>
                  </a:lnTo>
                  <a:lnTo>
                    <a:pt x="477" y="1065"/>
                  </a:lnTo>
                  <a:lnTo>
                    <a:pt x="477" y="1065"/>
                  </a:lnTo>
                  <a:lnTo>
                    <a:pt x="477" y="1063"/>
                  </a:lnTo>
                  <a:lnTo>
                    <a:pt x="480" y="1060"/>
                  </a:lnTo>
                  <a:lnTo>
                    <a:pt x="480" y="1060"/>
                  </a:lnTo>
                  <a:lnTo>
                    <a:pt x="481" y="1060"/>
                  </a:lnTo>
                  <a:lnTo>
                    <a:pt x="483" y="1060"/>
                  </a:lnTo>
                  <a:lnTo>
                    <a:pt x="484" y="1059"/>
                  </a:lnTo>
                  <a:lnTo>
                    <a:pt x="484" y="1059"/>
                  </a:lnTo>
                  <a:lnTo>
                    <a:pt x="486" y="1059"/>
                  </a:lnTo>
                  <a:lnTo>
                    <a:pt x="490" y="1060"/>
                  </a:lnTo>
                  <a:lnTo>
                    <a:pt x="493" y="1062"/>
                  </a:lnTo>
                  <a:lnTo>
                    <a:pt x="495" y="1063"/>
                  </a:lnTo>
                  <a:lnTo>
                    <a:pt x="496" y="1063"/>
                  </a:lnTo>
                  <a:lnTo>
                    <a:pt x="498" y="1063"/>
                  </a:lnTo>
                  <a:lnTo>
                    <a:pt x="498" y="1063"/>
                  </a:lnTo>
                  <a:lnTo>
                    <a:pt x="498" y="1063"/>
                  </a:lnTo>
                  <a:lnTo>
                    <a:pt x="498" y="1062"/>
                  </a:lnTo>
                  <a:lnTo>
                    <a:pt x="498" y="1062"/>
                  </a:lnTo>
                  <a:lnTo>
                    <a:pt x="501" y="1062"/>
                  </a:lnTo>
                  <a:lnTo>
                    <a:pt x="501" y="1062"/>
                  </a:lnTo>
                  <a:lnTo>
                    <a:pt x="501" y="1062"/>
                  </a:lnTo>
                  <a:lnTo>
                    <a:pt x="501" y="1060"/>
                  </a:lnTo>
                  <a:lnTo>
                    <a:pt x="501" y="1060"/>
                  </a:lnTo>
                  <a:lnTo>
                    <a:pt x="499" y="1060"/>
                  </a:lnTo>
                  <a:lnTo>
                    <a:pt x="499" y="1060"/>
                  </a:lnTo>
                  <a:lnTo>
                    <a:pt x="498" y="1060"/>
                  </a:lnTo>
                  <a:lnTo>
                    <a:pt x="496" y="1060"/>
                  </a:lnTo>
                  <a:lnTo>
                    <a:pt x="496" y="1059"/>
                  </a:lnTo>
                  <a:lnTo>
                    <a:pt x="496" y="1059"/>
                  </a:lnTo>
                  <a:lnTo>
                    <a:pt x="493" y="1057"/>
                  </a:lnTo>
                  <a:lnTo>
                    <a:pt x="492" y="1056"/>
                  </a:lnTo>
                  <a:lnTo>
                    <a:pt x="492" y="1057"/>
                  </a:lnTo>
                  <a:lnTo>
                    <a:pt x="490" y="1057"/>
                  </a:lnTo>
                  <a:lnTo>
                    <a:pt x="490" y="1057"/>
                  </a:lnTo>
                  <a:lnTo>
                    <a:pt x="486" y="1057"/>
                  </a:lnTo>
                  <a:lnTo>
                    <a:pt x="484" y="1057"/>
                  </a:lnTo>
                  <a:lnTo>
                    <a:pt x="483" y="1057"/>
                  </a:lnTo>
                  <a:lnTo>
                    <a:pt x="483" y="1057"/>
                  </a:lnTo>
                  <a:lnTo>
                    <a:pt x="481" y="1059"/>
                  </a:lnTo>
                  <a:lnTo>
                    <a:pt x="480" y="1059"/>
                  </a:lnTo>
                  <a:lnTo>
                    <a:pt x="480" y="1057"/>
                  </a:lnTo>
                  <a:lnTo>
                    <a:pt x="477" y="1056"/>
                  </a:lnTo>
                  <a:lnTo>
                    <a:pt x="477" y="1056"/>
                  </a:lnTo>
                  <a:lnTo>
                    <a:pt x="477" y="1057"/>
                  </a:lnTo>
                  <a:lnTo>
                    <a:pt x="477" y="1057"/>
                  </a:lnTo>
                  <a:lnTo>
                    <a:pt x="477" y="1057"/>
                  </a:lnTo>
                  <a:lnTo>
                    <a:pt x="477" y="1057"/>
                  </a:lnTo>
                  <a:lnTo>
                    <a:pt x="474" y="1056"/>
                  </a:lnTo>
                  <a:lnTo>
                    <a:pt x="474" y="1053"/>
                  </a:lnTo>
                  <a:lnTo>
                    <a:pt x="474" y="1051"/>
                  </a:lnTo>
                  <a:lnTo>
                    <a:pt x="471" y="1051"/>
                  </a:lnTo>
                  <a:lnTo>
                    <a:pt x="471" y="1050"/>
                  </a:lnTo>
                  <a:lnTo>
                    <a:pt x="471" y="1048"/>
                  </a:lnTo>
                  <a:lnTo>
                    <a:pt x="474" y="1048"/>
                  </a:lnTo>
                  <a:lnTo>
                    <a:pt x="474" y="1050"/>
                  </a:lnTo>
                  <a:lnTo>
                    <a:pt x="477" y="1050"/>
                  </a:lnTo>
                  <a:lnTo>
                    <a:pt x="477" y="1048"/>
                  </a:lnTo>
                  <a:lnTo>
                    <a:pt x="477" y="1048"/>
                  </a:lnTo>
                  <a:lnTo>
                    <a:pt x="477" y="1047"/>
                  </a:lnTo>
                  <a:lnTo>
                    <a:pt x="474" y="1047"/>
                  </a:lnTo>
                  <a:lnTo>
                    <a:pt x="474" y="1047"/>
                  </a:lnTo>
                  <a:lnTo>
                    <a:pt x="474" y="1047"/>
                  </a:lnTo>
                  <a:lnTo>
                    <a:pt x="471" y="1048"/>
                  </a:lnTo>
                  <a:lnTo>
                    <a:pt x="471" y="1047"/>
                  </a:lnTo>
                  <a:lnTo>
                    <a:pt x="471" y="1047"/>
                  </a:lnTo>
                  <a:lnTo>
                    <a:pt x="468" y="1045"/>
                  </a:lnTo>
                  <a:lnTo>
                    <a:pt x="468" y="1044"/>
                  </a:lnTo>
                  <a:lnTo>
                    <a:pt x="465" y="1042"/>
                  </a:lnTo>
                  <a:lnTo>
                    <a:pt x="465" y="1039"/>
                  </a:lnTo>
                  <a:lnTo>
                    <a:pt x="462" y="1038"/>
                  </a:lnTo>
                  <a:lnTo>
                    <a:pt x="462" y="1036"/>
                  </a:lnTo>
                  <a:lnTo>
                    <a:pt x="462" y="1035"/>
                  </a:lnTo>
                  <a:lnTo>
                    <a:pt x="462" y="1035"/>
                  </a:lnTo>
                  <a:lnTo>
                    <a:pt x="459" y="1031"/>
                  </a:lnTo>
                  <a:lnTo>
                    <a:pt x="456" y="1028"/>
                  </a:lnTo>
                  <a:lnTo>
                    <a:pt x="456" y="1027"/>
                  </a:lnTo>
                  <a:lnTo>
                    <a:pt x="453" y="1027"/>
                  </a:lnTo>
                  <a:lnTo>
                    <a:pt x="453" y="1025"/>
                  </a:lnTo>
                  <a:lnTo>
                    <a:pt x="453" y="1025"/>
                  </a:lnTo>
                  <a:lnTo>
                    <a:pt x="456" y="1025"/>
                  </a:lnTo>
                  <a:lnTo>
                    <a:pt x="456" y="1025"/>
                  </a:lnTo>
                  <a:lnTo>
                    <a:pt x="456" y="1025"/>
                  </a:lnTo>
                  <a:lnTo>
                    <a:pt x="456" y="1024"/>
                  </a:lnTo>
                  <a:lnTo>
                    <a:pt x="453" y="1022"/>
                  </a:lnTo>
                  <a:lnTo>
                    <a:pt x="453" y="1021"/>
                  </a:lnTo>
                  <a:lnTo>
                    <a:pt x="456" y="1019"/>
                  </a:lnTo>
                  <a:lnTo>
                    <a:pt x="456" y="1016"/>
                  </a:lnTo>
                  <a:lnTo>
                    <a:pt x="456" y="1013"/>
                  </a:lnTo>
                  <a:lnTo>
                    <a:pt x="456" y="1012"/>
                  </a:lnTo>
                  <a:lnTo>
                    <a:pt x="456" y="1010"/>
                  </a:lnTo>
                  <a:lnTo>
                    <a:pt x="456" y="1009"/>
                  </a:lnTo>
                  <a:lnTo>
                    <a:pt x="456" y="1007"/>
                  </a:lnTo>
                  <a:lnTo>
                    <a:pt x="456" y="1006"/>
                  </a:lnTo>
                  <a:lnTo>
                    <a:pt x="456" y="1006"/>
                  </a:lnTo>
                  <a:lnTo>
                    <a:pt x="456" y="1003"/>
                  </a:lnTo>
                  <a:lnTo>
                    <a:pt x="456" y="1001"/>
                  </a:lnTo>
                  <a:lnTo>
                    <a:pt x="453" y="1001"/>
                  </a:lnTo>
                  <a:lnTo>
                    <a:pt x="453" y="1000"/>
                  </a:lnTo>
                  <a:lnTo>
                    <a:pt x="450" y="998"/>
                  </a:lnTo>
                  <a:lnTo>
                    <a:pt x="448" y="995"/>
                  </a:lnTo>
                  <a:lnTo>
                    <a:pt x="444" y="993"/>
                  </a:lnTo>
                  <a:lnTo>
                    <a:pt x="444" y="992"/>
                  </a:lnTo>
                  <a:lnTo>
                    <a:pt x="444" y="992"/>
                  </a:lnTo>
                  <a:lnTo>
                    <a:pt x="445" y="992"/>
                  </a:lnTo>
                  <a:lnTo>
                    <a:pt x="444" y="992"/>
                  </a:lnTo>
                  <a:lnTo>
                    <a:pt x="444" y="992"/>
                  </a:lnTo>
                  <a:lnTo>
                    <a:pt x="444" y="992"/>
                  </a:lnTo>
                  <a:lnTo>
                    <a:pt x="441" y="990"/>
                  </a:lnTo>
                  <a:lnTo>
                    <a:pt x="439" y="989"/>
                  </a:lnTo>
                  <a:lnTo>
                    <a:pt x="435" y="986"/>
                  </a:lnTo>
                  <a:lnTo>
                    <a:pt x="432" y="986"/>
                  </a:lnTo>
                  <a:lnTo>
                    <a:pt x="427" y="983"/>
                  </a:lnTo>
                  <a:lnTo>
                    <a:pt x="426" y="983"/>
                  </a:lnTo>
                  <a:lnTo>
                    <a:pt x="426" y="983"/>
                  </a:lnTo>
                  <a:lnTo>
                    <a:pt x="427" y="983"/>
                  </a:lnTo>
                  <a:lnTo>
                    <a:pt x="433" y="984"/>
                  </a:lnTo>
                  <a:lnTo>
                    <a:pt x="433" y="984"/>
                  </a:lnTo>
                  <a:lnTo>
                    <a:pt x="432" y="984"/>
                  </a:lnTo>
                  <a:lnTo>
                    <a:pt x="432" y="983"/>
                  </a:lnTo>
                  <a:lnTo>
                    <a:pt x="429" y="981"/>
                  </a:lnTo>
                  <a:lnTo>
                    <a:pt x="426" y="980"/>
                  </a:lnTo>
                  <a:lnTo>
                    <a:pt x="424" y="975"/>
                  </a:lnTo>
                  <a:lnTo>
                    <a:pt x="420" y="975"/>
                  </a:lnTo>
                  <a:lnTo>
                    <a:pt x="417" y="974"/>
                  </a:lnTo>
                  <a:lnTo>
                    <a:pt x="415" y="974"/>
                  </a:lnTo>
                  <a:lnTo>
                    <a:pt x="414" y="974"/>
                  </a:lnTo>
                  <a:lnTo>
                    <a:pt x="414" y="974"/>
                  </a:lnTo>
                  <a:lnTo>
                    <a:pt x="412" y="974"/>
                  </a:lnTo>
                  <a:lnTo>
                    <a:pt x="412" y="974"/>
                  </a:lnTo>
                  <a:lnTo>
                    <a:pt x="412" y="972"/>
                  </a:lnTo>
                  <a:lnTo>
                    <a:pt x="412" y="972"/>
                  </a:lnTo>
                  <a:lnTo>
                    <a:pt x="410" y="971"/>
                  </a:lnTo>
                  <a:lnTo>
                    <a:pt x="407" y="969"/>
                  </a:lnTo>
                  <a:lnTo>
                    <a:pt x="406" y="968"/>
                  </a:lnTo>
                  <a:lnTo>
                    <a:pt x="403" y="963"/>
                  </a:lnTo>
                  <a:lnTo>
                    <a:pt x="401" y="962"/>
                  </a:lnTo>
                  <a:lnTo>
                    <a:pt x="403" y="962"/>
                  </a:lnTo>
                  <a:lnTo>
                    <a:pt x="403" y="962"/>
                  </a:lnTo>
                  <a:lnTo>
                    <a:pt x="403" y="960"/>
                  </a:lnTo>
                  <a:lnTo>
                    <a:pt x="404" y="960"/>
                  </a:lnTo>
                  <a:lnTo>
                    <a:pt x="406" y="962"/>
                  </a:lnTo>
                  <a:lnTo>
                    <a:pt x="404" y="960"/>
                  </a:lnTo>
                  <a:lnTo>
                    <a:pt x="403" y="958"/>
                  </a:lnTo>
                  <a:lnTo>
                    <a:pt x="400" y="955"/>
                  </a:lnTo>
                  <a:lnTo>
                    <a:pt x="398" y="954"/>
                  </a:lnTo>
                  <a:lnTo>
                    <a:pt x="398" y="951"/>
                  </a:lnTo>
                  <a:lnTo>
                    <a:pt x="398" y="949"/>
                  </a:lnTo>
                  <a:lnTo>
                    <a:pt x="398" y="946"/>
                  </a:lnTo>
                  <a:lnTo>
                    <a:pt x="395" y="945"/>
                  </a:lnTo>
                  <a:lnTo>
                    <a:pt x="395" y="943"/>
                  </a:lnTo>
                  <a:lnTo>
                    <a:pt x="392" y="942"/>
                  </a:lnTo>
                  <a:lnTo>
                    <a:pt x="392" y="943"/>
                  </a:lnTo>
                  <a:lnTo>
                    <a:pt x="391" y="943"/>
                  </a:lnTo>
                  <a:lnTo>
                    <a:pt x="391" y="946"/>
                  </a:lnTo>
                  <a:lnTo>
                    <a:pt x="389" y="948"/>
                  </a:lnTo>
                  <a:lnTo>
                    <a:pt x="388" y="949"/>
                  </a:lnTo>
                  <a:lnTo>
                    <a:pt x="388" y="951"/>
                  </a:lnTo>
                  <a:lnTo>
                    <a:pt x="386" y="951"/>
                  </a:lnTo>
                  <a:lnTo>
                    <a:pt x="386" y="951"/>
                  </a:lnTo>
                  <a:lnTo>
                    <a:pt x="385" y="948"/>
                  </a:lnTo>
                  <a:lnTo>
                    <a:pt x="383" y="946"/>
                  </a:lnTo>
                  <a:lnTo>
                    <a:pt x="383" y="946"/>
                  </a:lnTo>
                  <a:lnTo>
                    <a:pt x="383" y="945"/>
                  </a:lnTo>
                  <a:lnTo>
                    <a:pt x="382" y="940"/>
                  </a:lnTo>
                  <a:lnTo>
                    <a:pt x="383" y="939"/>
                  </a:lnTo>
                  <a:lnTo>
                    <a:pt x="383" y="939"/>
                  </a:lnTo>
                  <a:lnTo>
                    <a:pt x="385" y="939"/>
                  </a:lnTo>
                  <a:lnTo>
                    <a:pt x="385" y="937"/>
                  </a:lnTo>
                  <a:lnTo>
                    <a:pt x="383" y="936"/>
                  </a:lnTo>
                  <a:lnTo>
                    <a:pt x="383" y="936"/>
                  </a:lnTo>
                  <a:lnTo>
                    <a:pt x="382" y="936"/>
                  </a:lnTo>
                  <a:lnTo>
                    <a:pt x="379" y="936"/>
                  </a:lnTo>
                  <a:lnTo>
                    <a:pt x="377" y="936"/>
                  </a:lnTo>
                  <a:lnTo>
                    <a:pt x="377" y="936"/>
                  </a:lnTo>
                  <a:lnTo>
                    <a:pt x="376" y="937"/>
                  </a:lnTo>
                  <a:lnTo>
                    <a:pt x="374" y="937"/>
                  </a:lnTo>
                  <a:lnTo>
                    <a:pt x="372" y="939"/>
                  </a:lnTo>
                  <a:lnTo>
                    <a:pt x="371" y="940"/>
                  </a:lnTo>
                  <a:lnTo>
                    <a:pt x="369" y="940"/>
                  </a:lnTo>
                  <a:lnTo>
                    <a:pt x="368" y="940"/>
                  </a:lnTo>
                  <a:lnTo>
                    <a:pt x="369" y="939"/>
                  </a:lnTo>
                  <a:lnTo>
                    <a:pt x="369" y="939"/>
                  </a:lnTo>
                  <a:lnTo>
                    <a:pt x="368" y="940"/>
                  </a:lnTo>
                  <a:lnTo>
                    <a:pt x="366" y="940"/>
                  </a:lnTo>
                  <a:lnTo>
                    <a:pt x="366" y="942"/>
                  </a:lnTo>
                  <a:lnTo>
                    <a:pt x="366" y="945"/>
                  </a:lnTo>
                  <a:lnTo>
                    <a:pt x="366" y="945"/>
                  </a:lnTo>
                  <a:lnTo>
                    <a:pt x="368" y="948"/>
                  </a:lnTo>
                  <a:lnTo>
                    <a:pt x="369" y="949"/>
                  </a:lnTo>
                  <a:lnTo>
                    <a:pt x="369" y="951"/>
                  </a:lnTo>
                  <a:lnTo>
                    <a:pt x="369" y="951"/>
                  </a:lnTo>
                  <a:lnTo>
                    <a:pt x="368" y="952"/>
                  </a:lnTo>
                  <a:lnTo>
                    <a:pt x="366" y="951"/>
                  </a:lnTo>
                  <a:lnTo>
                    <a:pt x="366" y="951"/>
                  </a:lnTo>
                  <a:lnTo>
                    <a:pt x="366" y="954"/>
                  </a:lnTo>
                  <a:lnTo>
                    <a:pt x="366" y="958"/>
                  </a:lnTo>
                  <a:lnTo>
                    <a:pt x="368" y="962"/>
                  </a:lnTo>
                  <a:lnTo>
                    <a:pt x="369" y="963"/>
                  </a:lnTo>
                  <a:lnTo>
                    <a:pt x="371" y="966"/>
                  </a:lnTo>
                  <a:lnTo>
                    <a:pt x="374" y="968"/>
                  </a:lnTo>
                  <a:lnTo>
                    <a:pt x="379" y="971"/>
                  </a:lnTo>
                  <a:lnTo>
                    <a:pt x="382" y="972"/>
                  </a:lnTo>
                  <a:lnTo>
                    <a:pt x="383" y="974"/>
                  </a:lnTo>
                  <a:lnTo>
                    <a:pt x="385" y="977"/>
                  </a:lnTo>
                  <a:lnTo>
                    <a:pt x="385" y="980"/>
                  </a:lnTo>
                  <a:lnTo>
                    <a:pt x="386" y="984"/>
                  </a:lnTo>
                  <a:lnTo>
                    <a:pt x="388" y="987"/>
                  </a:lnTo>
                  <a:lnTo>
                    <a:pt x="391" y="990"/>
                  </a:lnTo>
                  <a:lnTo>
                    <a:pt x="394" y="995"/>
                  </a:lnTo>
                  <a:lnTo>
                    <a:pt x="398" y="998"/>
                  </a:lnTo>
                  <a:lnTo>
                    <a:pt x="403" y="1001"/>
                  </a:lnTo>
                  <a:lnTo>
                    <a:pt x="404" y="1001"/>
                  </a:lnTo>
                  <a:lnTo>
                    <a:pt x="412" y="1000"/>
                  </a:lnTo>
                  <a:lnTo>
                    <a:pt x="414" y="1001"/>
                  </a:lnTo>
                  <a:lnTo>
                    <a:pt x="415" y="1001"/>
                  </a:lnTo>
                  <a:lnTo>
                    <a:pt x="415" y="1003"/>
                  </a:lnTo>
                  <a:lnTo>
                    <a:pt x="414" y="1003"/>
                  </a:lnTo>
                  <a:lnTo>
                    <a:pt x="414" y="1004"/>
                  </a:lnTo>
                  <a:lnTo>
                    <a:pt x="412" y="1006"/>
                  </a:lnTo>
                  <a:lnTo>
                    <a:pt x="410" y="1007"/>
                  </a:lnTo>
                  <a:lnTo>
                    <a:pt x="412" y="1009"/>
                  </a:lnTo>
                  <a:lnTo>
                    <a:pt x="420" y="1012"/>
                  </a:lnTo>
                  <a:lnTo>
                    <a:pt x="426" y="1015"/>
                  </a:lnTo>
                  <a:lnTo>
                    <a:pt x="429" y="1016"/>
                  </a:lnTo>
                  <a:lnTo>
                    <a:pt x="430" y="1018"/>
                  </a:lnTo>
                  <a:lnTo>
                    <a:pt x="436" y="1021"/>
                  </a:lnTo>
                  <a:lnTo>
                    <a:pt x="438" y="1022"/>
                  </a:lnTo>
                  <a:lnTo>
                    <a:pt x="441" y="1025"/>
                  </a:lnTo>
                  <a:lnTo>
                    <a:pt x="442" y="1028"/>
                  </a:lnTo>
                  <a:lnTo>
                    <a:pt x="442" y="1030"/>
                  </a:lnTo>
                  <a:lnTo>
                    <a:pt x="442" y="1031"/>
                  </a:lnTo>
                  <a:lnTo>
                    <a:pt x="442" y="1033"/>
                  </a:lnTo>
                  <a:lnTo>
                    <a:pt x="441" y="1035"/>
                  </a:lnTo>
                  <a:lnTo>
                    <a:pt x="439" y="1035"/>
                  </a:lnTo>
                  <a:lnTo>
                    <a:pt x="438" y="1033"/>
                  </a:lnTo>
                  <a:lnTo>
                    <a:pt x="435" y="1027"/>
                  </a:lnTo>
                  <a:lnTo>
                    <a:pt x="430" y="1027"/>
                  </a:lnTo>
                  <a:lnTo>
                    <a:pt x="429" y="1027"/>
                  </a:lnTo>
                  <a:lnTo>
                    <a:pt x="427" y="1025"/>
                  </a:lnTo>
                  <a:lnTo>
                    <a:pt x="427" y="1025"/>
                  </a:lnTo>
                  <a:lnTo>
                    <a:pt x="427" y="1024"/>
                  </a:lnTo>
                  <a:lnTo>
                    <a:pt x="427" y="1024"/>
                  </a:lnTo>
                  <a:lnTo>
                    <a:pt x="426" y="1024"/>
                  </a:lnTo>
                  <a:lnTo>
                    <a:pt x="424" y="1024"/>
                  </a:lnTo>
                  <a:lnTo>
                    <a:pt x="423" y="1027"/>
                  </a:lnTo>
                  <a:lnTo>
                    <a:pt x="421" y="1030"/>
                  </a:lnTo>
                  <a:lnTo>
                    <a:pt x="420" y="1035"/>
                  </a:lnTo>
                  <a:lnTo>
                    <a:pt x="418" y="1036"/>
                  </a:lnTo>
                  <a:lnTo>
                    <a:pt x="420" y="1038"/>
                  </a:lnTo>
                  <a:lnTo>
                    <a:pt x="423" y="1039"/>
                  </a:lnTo>
                  <a:lnTo>
                    <a:pt x="424" y="1041"/>
                  </a:lnTo>
                  <a:lnTo>
                    <a:pt x="426" y="1042"/>
                  </a:lnTo>
                  <a:lnTo>
                    <a:pt x="426" y="1045"/>
                  </a:lnTo>
                  <a:lnTo>
                    <a:pt x="427" y="1048"/>
                  </a:lnTo>
                  <a:lnTo>
                    <a:pt x="426" y="1050"/>
                  </a:lnTo>
                  <a:lnTo>
                    <a:pt x="424" y="1048"/>
                  </a:lnTo>
                  <a:lnTo>
                    <a:pt x="421" y="1050"/>
                  </a:lnTo>
                  <a:lnTo>
                    <a:pt x="420" y="1051"/>
                  </a:lnTo>
                  <a:lnTo>
                    <a:pt x="420" y="1053"/>
                  </a:lnTo>
                  <a:lnTo>
                    <a:pt x="420" y="1056"/>
                  </a:lnTo>
                  <a:lnTo>
                    <a:pt x="420" y="1057"/>
                  </a:lnTo>
                  <a:lnTo>
                    <a:pt x="415" y="1059"/>
                  </a:lnTo>
                  <a:lnTo>
                    <a:pt x="414" y="1062"/>
                  </a:lnTo>
                  <a:lnTo>
                    <a:pt x="414" y="1063"/>
                  </a:lnTo>
                  <a:lnTo>
                    <a:pt x="414" y="1065"/>
                  </a:lnTo>
                  <a:lnTo>
                    <a:pt x="409" y="1065"/>
                  </a:lnTo>
                  <a:lnTo>
                    <a:pt x="407" y="1063"/>
                  </a:lnTo>
                  <a:lnTo>
                    <a:pt x="407" y="1060"/>
                  </a:lnTo>
                  <a:lnTo>
                    <a:pt x="409" y="1059"/>
                  </a:lnTo>
                  <a:lnTo>
                    <a:pt x="410" y="1059"/>
                  </a:lnTo>
                  <a:lnTo>
                    <a:pt x="410" y="1056"/>
                  </a:lnTo>
                  <a:lnTo>
                    <a:pt x="410" y="1054"/>
                  </a:lnTo>
                  <a:lnTo>
                    <a:pt x="412" y="1053"/>
                  </a:lnTo>
                  <a:lnTo>
                    <a:pt x="412" y="1053"/>
                  </a:lnTo>
                  <a:lnTo>
                    <a:pt x="414" y="1051"/>
                  </a:lnTo>
                  <a:lnTo>
                    <a:pt x="415" y="1051"/>
                  </a:lnTo>
                  <a:lnTo>
                    <a:pt x="415" y="1048"/>
                  </a:lnTo>
                  <a:lnTo>
                    <a:pt x="414" y="1047"/>
                  </a:lnTo>
                  <a:lnTo>
                    <a:pt x="414" y="1045"/>
                  </a:lnTo>
                  <a:lnTo>
                    <a:pt x="412" y="1042"/>
                  </a:lnTo>
                  <a:lnTo>
                    <a:pt x="410" y="1038"/>
                  </a:lnTo>
                  <a:lnTo>
                    <a:pt x="409" y="1035"/>
                  </a:lnTo>
                  <a:lnTo>
                    <a:pt x="409" y="1031"/>
                  </a:lnTo>
                  <a:lnTo>
                    <a:pt x="407" y="1031"/>
                  </a:lnTo>
                  <a:lnTo>
                    <a:pt x="404" y="1031"/>
                  </a:lnTo>
                  <a:lnTo>
                    <a:pt x="404" y="1030"/>
                  </a:lnTo>
                  <a:lnTo>
                    <a:pt x="400" y="1028"/>
                  </a:lnTo>
                  <a:lnTo>
                    <a:pt x="400" y="1027"/>
                  </a:lnTo>
                  <a:lnTo>
                    <a:pt x="400" y="1027"/>
                  </a:lnTo>
                  <a:lnTo>
                    <a:pt x="400" y="1025"/>
                  </a:lnTo>
                  <a:lnTo>
                    <a:pt x="400" y="1024"/>
                  </a:lnTo>
                  <a:lnTo>
                    <a:pt x="398" y="1022"/>
                  </a:lnTo>
                  <a:lnTo>
                    <a:pt x="398" y="1022"/>
                  </a:lnTo>
                  <a:lnTo>
                    <a:pt x="397" y="1021"/>
                  </a:lnTo>
                  <a:lnTo>
                    <a:pt x="395" y="1021"/>
                  </a:lnTo>
                  <a:lnTo>
                    <a:pt x="395" y="1022"/>
                  </a:lnTo>
                  <a:lnTo>
                    <a:pt x="394" y="1022"/>
                  </a:lnTo>
                  <a:lnTo>
                    <a:pt x="392" y="1022"/>
                  </a:lnTo>
                  <a:lnTo>
                    <a:pt x="392" y="1022"/>
                  </a:lnTo>
                  <a:lnTo>
                    <a:pt x="394" y="1019"/>
                  </a:lnTo>
                  <a:lnTo>
                    <a:pt x="394" y="1019"/>
                  </a:lnTo>
                  <a:lnTo>
                    <a:pt x="392" y="1019"/>
                  </a:lnTo>
                  <a:lnTo>
                    <a:pt x="389" y="1019"/>
                  </a:lnTo>
                  <a:lnTo>
                    <a:pt x="389" y="1018"/>
                  </a:lnTo>
                  <a:lnTo>
                    <a:pt x="389" y="1019"/>
                  </a:lnTo>
                  <a:lnTo>
                    <a:pt x="388" y="1019"/>
                  </a:lnTo>
                  <a:lnTo>
                    <a:pt x="388" y="1018"/>
                  </a:lnTo>
                  <a:lnTo>
                    <a:pt x="386" y="1013"/>
                  </a:lnTo>
                  <a:lnTo>
                    <a:pt x="385" y="1012"/>
                  </a:lnTo>
                  <a:lnTo>
                    <a:pt x="383" y="1012"/>
                  </a:lnTo>
                  <a:lnTo>
                    <a:pt x="382" y="1012"/>
                  </a:lnTo>
                  <a:lnTo>
                    <a:pt x="380" y="1012"/>
                  </a:lnTo>
                  <a:lnTo>
                    <a:pt x="379" y="1010"/>
                  </a:lnTo>
                  <a:lnTo>
                    <a:pt x="377" y="1012"/>
                  </a:lnTo>
                  <a:lnTo>
                    <a:pt x="377" y="1012"/>
                  </a:lnTo>
                  <a:lnTo>
                    <a:pt x="376" y="1012"/>
                  </a:lnTo>
                  <a:lnTo>
                    <a:pt x="376" y="1010"/>
                  </a:lnTo>
                  <a:lnTo>
                    <a:pt x="374" y="1009"/>
                  </a:lnTo>
                  <a:lnTo>
                    <a:pt x="371" y="1009"/>
                  </a:lnTo>
                  <a:lnTo>
                    <a:pt x="366" y="1003"/>
                  </a:lnTo>
                  <a:lnTo>
                    <a:pt x="365" y="1000"/>
                  </a:lnTo>
                  <a:lnTo>
                    <a:pt x="360" y="998"/>
                  </a:lnTo>
                  <a:lnTo>
                    <a:pt x="359" y="995"/>
                  </a:lnTo>
                  <a:lnTo>
                    <a:pt x="357" y="993"/>
                  </a:lnTo>
                  <a:lnTo>
                    <a:pt x="354" y="992"/>
                  </a:lnTo>
                  <a:lnTo>
                    <a:pt x="354" y="992"/>
                  </a:lnTo>
                  <a:lnTo>
                    <a:pt x="353" y="993"/>
                  </a:lnTo>
                  <a:lnTo>
                    <a:pt x="353" y="993"/>
                  </a:lnTo>
                  <a:lnTo>
                    <a:pt x="353" y="992"/>
                  </a:lnTo>
                  <a:lnTo>
                    <a:pt x="353" y="992"/>
                  </a:lnTo>
                  <a:lnTo>
                    <a:pt x="353" y="992"/>
                  </a:lnTo>
                  <a:lnTo>
                    <a:pt x="353" y="990"/>
                  </a:lnTo>
                  <a:lnTo>
                    <a:pt x="350" y="987"/>
                  </a:lnTo>
                  <a:lnTo>
                    <a:pt x="348" y="986"/>
                  </a:lnTo>
                  <a:lnTo>
                    <a:pt x="348" y="986"/>
                  </a:lnTo>
                  <a:lnTo>
                    <a:pt x="348" y="984"/>
                  </a:lnTo>
                  <a:lnTo>
                    <a:pt x="347" y="984"/>
                  </a:lnTo>
                  <a:lnTo>
                    <a:pt x="347" y="983"/>
                  </a:lnTo>
                  <a:lnTo>
                    <a:pt x="347" y="983"/>
                  </a:lnTo>
                  <a:lnTo>
                    <a:pt x="345" y="983"/>
                  </a:lnTo>
                  <a:lnTo>
                    <a:pt x="345" y="981"/>
                  </a:lnTo>
                  <a:lnTo>
                    <a:pt x="345" y="980"/>
                  </a:lnTo>
                  <a:lnTo>
                    <a:pt x="345" y="980"/>
                  </a:lnTo>
                  <a:lnTo>
                    <a:pt x="344" y="977"/>
                  </a:lnTo>
                  <a:lnTo>
                    <a:pt x="342" y="974"/>
                  </a:lnTo>
                  <a:lnTo>
                    <a:pt x="342" y="968"/>
                  </a:lnTo>
                  <a:lnTo>
                    <a:pt x="341" y="966"/>
                  </a:lnTo>
                  <a:lnTo>
                    <a:pt x="339" y="965"/>
                  </a:lnTo>
                  <a:lnTo>
                    <a:pt x="336" y="965"/>
                  </a:lnTo>
                  <a:lnTo>
                    <a:pt x="330" y="960"/>
                  </a:lnTo>
                  <a:lnTo>
                    <a:pt x="328" y="960"/>
                  </a:lnTo>
                  <a:lnTo>
                    <a:pt x="325" y="958"/>
                  </a:lnTo>
                  <a:lnTo>
                    <a:pt x="324" y="958"/>
                  </a:lnTo>
                  <a:lnTo>
                    <a:pt x="321" y="960"/>
                  </a:lnTo>
                  <a:lnTo>
                    <a:pt x="318" y="963"/>
                  </a:lnTo>
                  <a:lnTo>
                    <a:pt x="315" y="968"/>
                  </a:lnTo>
                  <a:lnTo>
                    <a:pt x="315" y="968"/>
                  </a:lnTo>
                  <a:lnTo>
                    <a:pt x="310" y="969"/>
                  </a:lnTo>
                  <a:lnTo>
                    <a:pt x="309" y="969"/>
                  </a:lnTo>
                  <a:lnTo>
                    <a:pt x="306" y="971"/>
                  </a:lnTo>
                  <a:lnTo>
                    <a:pt x="304" y="972"/>
                  </a:lnTo>
                  <a:lnTo>
                    <a:pt x="300" y="975"/>
                  </a:lnTo>
                  <a:lnTo>
                    <a:pt x="298" y="977"/>
                  </a:lnTo>
                  <a:lnTo>
                    <a:pt x="298" y="977"/>
                  </a:lnTo>
                  <a:lnTo>
                    <a:pt x="298" y="978"/>
                  </a:lnTo>
                  <a:lnTo>
                    <a:pt x="297" y="980"/>
                  </a:lnTo>
                  <a:lnTo>
                    <a:pt x="295" y="980"/>
                  </a:lnTo>
                  <a:lnTo>
                    <a:pt x="293" y="980"/>
                  </a:lnTo>
                  <a:lnTo>
                    <a:pt x="290" y="981"/>
                  </a:lnTo>
                  <a:lnTo>
                    <a:pt x="290" y="981"/>
                  </a:lnTo>
                  <a:lnTo>
                    <a:pt x="287" y="981"/>
                  </a:lnTo>
                  <a:lnTo>
                    <a:pt x="286" y="980"/>
                  </a:lnTo>
                  <a:lnTo>
                    <a:pt x="283" y="978"/>
                  </a:lnTo>
                  <a:lnTo>
                    <a:pt x="281" y="977"/>
                  </a:lnTo>
                  <a:lnTo>
                    <a:pt x="280" y="977"/>
                  </a:lnTo>
                  <a:lnTo>
                    <a:pt x="278" y="977"/>
                  </a:lnTo>
                  <a:lnTo>
                    <a:pt x="278" y="977"/>
                  </a:lnTo>
                  <a:lnTo>
                    <a:pt x="278" y="975"/>
                  </a:lnTo>
                  <a:lnTo>
                    <a:pt x="278" y="975"/>
                  </a:lnTo>
                  <a:lnTo>
                    <a:pt x="277" y="975"/>
                  </a:lnTo>
                  <a:lnTo>
                    <a:pt x="277" y="975"/>
                  </a:lnTo>
                  <a:lnTo>
                    <a:pt x="275" y="975"/>
                  </a:lnTo>
                  <a:lnTo>
                    <a:pt x="275" y="975"/>
                  </a:lnTo>
                  <a:lnTo>
                    <a:pt x="275" y="975"/>
                  </a:lnTo>
                  <a:lnTo>
                    <a:pt x="275" y="975"/>
                  </a:lnTo>
                  <a:lnTo>
                    <a:pt x="275" y="977"/>
                  </a:lnTo>
                  <a:lnTo>
                    <a:pt x="274" y="977"/>
                  </a:lnTo>
                  <a:lnTo>
                    <a:pt x="272" y="977"/>
                  </a:lnTo>
                  <a:lnTo>
                    <a:pt x="271" y="975"/>
                  </a:lnTo>
                  <a:lnTo>
                    <a:pt x="269" y="975"/>
                  </a:lnTo>
                  <a:lnTo>
                    <a:pt x="268" y="975"/>
                  </a:lnTo>
                  <a:lnTo>
                    <a:pt x="268" y="974"/>
                  </a:lnTo>
                  <a:lnTo>
                    <a:pt x="266" y="974"/>
                  </a:lnTo>
                  <a:lnTo>
                    <a:pt x="266" y="972"/>
                  </a:lnTo>
                  <a:lnTo>
                    <a:pt x="266" y="972"/>
                  </a:lnTo>
                  <a:lnTo>
                    <a:pt x="265" y="974"/>
                  </a:lnTo>
                  <a:lnTo>
                    <a:pt x="263" y="974"/>
                  </a:lnTo>
                  <a:lnTo>
                    <a:pt x="263" y="975"/>
                  </a:lnTo>
                  <a:lnTo>
                    <a:pt x="256" y="980"/>
                  </a:lnTo>
                  <a:lnTo>
                    <a:pt x="256" y="981"/>
                  </a:lnTo>
                  <a:lnTo>
                    <a:pt x="254" y="984"/>
                  </a:lnTo>
                  <a:lnTo>
                    <a:pt x="254" y="986"/>
                  </a:lnTo>
                  <a:lnTo>
                    <a:pt x="254" y="989"/>
                  </a:lnTo>
                  <a:lnTo>
                    <a:pt x="256" y="992"/>
                  </a:lnTo>
                  <a:lnTo>
                    <a:pt x="256" y="992"/>
                  </a:lnTo>
                  <a:lnTo>
                    <a:pt x="256" y="993"/>
                  </a:lnTo>
                  <a:lnTo>
                    <a:pt x="257" y="993"/>
                  </a:lnTo>
                  <a:lnTo>
                    <a:pt x="257" y="995"/>
                  </a:lnTo>
                  <a:lnTo>
                    <a:pt x="256" y="995"/>
                  </a:lnTo>
                  <a:lnTo>
                    <a:pt x="256" y="995"/>
                  </a:lnTo>
                  <a:lnTo>
                    <a:pt x="254" y="996"/>
                  </a:lnTo>
                  <a:lnTo>
                    <a:pt x="256" y="996"/>
                  </a:lnTo>
                  <a:lnTo>
                    <a:pt x="256" y="998"/>
                  </a:lnTo>
                  <a:lnTo>
                    <a:pt x="256" y="998"/>
                  </a:lnTo>
                  <a:lnTo>
                    <a:pt x="256" y="1000"/>
                  </a:lnTo>
                  <a:lnTo>
                    <a:pt x="254" y="1001"/>
                  </a:lnTo>
                  <a:lnTo>
                    <a:pt x="252" y="1003"/>
                  </a:lnTo>
                  <a:lnTo>
                    <a:pt x="245" y="1009"/>
                  </a:lnTo>
                  <a:lnTo>
                    <a:pt x="242" y="1010"/>
                  </a:lnTo>
                  <a:lnTo>
                    <a:pt x="242" y="1012"/>
                  </a:lnTo>
                  <a:lnTo>
                    <a:pt x="236" y="1012"/>
                  </a:lnTo>
                  <a:lnTo>
                    <a:pt x="231" y="1015"/>
                  </a:lnTo>
                  <a:lnTo>
                    <a:pt x="228" y="1015"/>
                  </a:lnTo>
                  <a:lnTo>
                    <a:pt x="227" y="1018"/>
                  </a:lnTo>
                  <a:lnTo>
                    <a:pt x="225" y="1018"/>
                  </a:lnTo>
                  <a:lnTo>
                    <a:pt x="225" y="1019"/>
                  </a:lnTo>
                  <a:lnTo>
                    <a:pt x="227" y="1021"/>
                  </a:lnTo>
                  <a:lnTo>
                    <a:pt x="227" y="1021"/>
                  </a:lnTo>
                  <a:lnTo>
                    <a:pt x="225" y="1022"/>
                  </a:lnTo>
                  <a:lnTo>
                    <a:pt x="224" y="1022"/>
                  </a:lnTo>
                  <a:lnTo>
                    <a:pt x="224" y="1022"/>
                  </a:lnTo>
                  <a:lnTo>
                    <a:pt x="224" y="1022"/>
                  </a:lnTo>
                  <a:lnTo>
                    <a:pt x="221" y="1027"/>
                  </a:lnTo>
                  <a:lnTo>
                    <a:pt x="218" y="1030"/>
                  </a:lnTo>
                  <a:lnTo>
                    <a:pt x="216" y="1031"/>
                  </a:lnTo>
                  <a:lnTo>
                    <a:pt x="214" y="1035"/>
                  </a:lnTo>
                  <a:lnTo>
                    <a:pt x="211" y="1039"/>
                  </a:lnTo>
                  <a:lnTo>
                    <a:pt x="211" y="1041"/>
                  </a:lnTo>
                  <a:lnTo>
                    <a:pt x="213" y="1047"/>
                  </a:lnTo>
                  <a:lnTo>
                    <a:pt x="214" y="1048"/>
                  </a:lnTo>
                  <a:lnTo>
                    <a:pt x="214" y="1050"/>
                  </a:lnTo>
                  <a:lnTo>
                    <a:pt x="218" y="1050"/>
                  </a:lnTo>
                  <a:lnTo>
                    <a:pt x="219" y="1051"/>
                  </a:lnTo>
                  <a:lnTo>
                    <a:pt x="218" y="1053"/>
                  </a:lnTo>
                  <a:lnTo>
                    <a:pt x="214" y="1054"/>
                  </a:lnTo>
                  <a:lnTo>
                    <a:pt x="211" y="1057"/>
                  </a:lnTo>
                  <a:lnTo>
                    <a:pt x="210" y="1059"/>
                  </a:lnTo>
                  <a:lnTo>
                    <a:pt x="210" y="1060"/>
                  </a:lnTo>
                  <a:lnTo>
                    <a:pt x="208" y="1060"/>
                  </a:lnTo>
                  <a:lnTo>
                    <a:pt x="207" y="1063"/>
                  </a:lnTo>
                  <a:lnTo>
                    <a:pt x="207" y="1065"/>
                  </a:lnTo>
                  <a:lnTo>
                    <a:pt x="207" y="1066"/>
                  </a:lnTo>
                  <a:lnTo>
                    <a:pt x="205" y="1066"/>
                  </a:lnTo>
                  <a:lnTo>
                    <a:pt x="205" y="1068"/>
                  </a:lnTo>
                  <a:lnTo>
                    <a:pt x="207" y="1069"/>
                  </a:lnTo>
                  <a:lnTo>
                    <a:pt x="207" y="1069"/>
                  </a:lnTo>
                  <a:lnTo>
                    <a:pt x="205" y="1069"/>
                  </a:lnTo>
                  <a:lnTo>
                    <a:pt x="204" y="1069"/>
                  </a:lnTo>
                  <a:lnTo>
                    <a:pt x="199" y="1069"/>
                  </a:lnTo>
                  <a:lnTo>
                    <a:pt x="196" y="1073"/>
                  </a:lnTo>
                  <a:lnTo>
                    <a:pt x="193" y="1076"/>
                  </a:lnTo>
                  <a:lnTo>
                    <a:pt x="192" y="1080"/>
                  </a:lnTo>
                  <a:lnTo>
                    <a:pt x="190" y="1082"/>
                  </a:lnTo>
                  <a:lnTo>
                    <a:pt x="189" y="1083"/>
                  </a:lnTo>
                  <a:lnTo>
                    <a:pt x="187" y="1082"/>
                  </a:lnTo>
                  <a:lnTo>
                    <a:pt x="186" y="1082"/>
                  </a:lnTo>
                  <a:lnTo>
                    <a:pt x="184" y="1082"/>
                  </a:lnTo>
                  <a:lnTo>
                    <a:pt x="183" y="1083"/>
                  </a:lnTo>
                  <a:lnTo>
                    <a:pt x="181" y="1083"/>
                  </a:lnTo>
                  <a:lnTo>
                    <a:pt x="181" y="1083"/>
                  </a:lnTo>
                  <a:lnTo>
                    <a:pt x="178" y="1083"/>
                  </a:lnTo>
                  <a:lnTo>
                    <a:pt x="176" y="1083"/>
                  </a:lnTo>
                  <a:lnTo>
                    <a:pt x="173" y="1083"/>
                  </a:lnTo>
                  <a:lnTo>
                    <a:pt x="172" y="1083"/>
                  </a:lnTo>
                  <a:lnTo>
                    <a:pt x="169" y="1083"/>
                  </a:lnTo>
                  <a:lnTo>
                    <a:pt x="163" y="1083"/>
                  </a:lnTo>
                  <a:lnTo>
                    <a:pt x="161" y="1083"/>
                  </a:lnTo>
                  <a:lnTo>
                    <a:pt x="161" y="1085"/>
                  </a:lnTo>
                  <a:lnTo>
                    <a:pt x="158" y="1086"/>
                  </a:lnTo>
                  <a:lnTo>
                    <a:pt x="155" y="1086"/>
                  </a:lnTo>
                  <a:lnTo>
                    <a:pt x="152" y="1088"/>
                  </a:lnTo>
                  <a:lnTo>
                    <a:pt x="152" y="1088"/>
                  </a:lnTo>
                  <a:lnTo>
                    <a:pt x="151" y="1091"/>
                  </a:lnTo>
                  <a:lnTo>
                    <a:pt x="151" y="1092"/>
                  </a:lnTo>
                  <a:lnTo>
                    <a:pt x="151" y="1092"/>
                  </a:lnTo>
                  <a:lnTo>
                    <a:pt x="149" y="1092"/>
                  </a:lnTo>
                  <a:lnTo>
                    <a:pt x="149" y="1092"/>
                  </a:lnTo>
                  <a:lnTo>
                    <a:pt x="149" y="1092"/>
                  </a:lnTo>
                  <a:lnTo>
                    <a:pt x="148" y="1094"/>
                  </a:lnTo>
                  <a:lnTo>
                    <a:pt x="148" y="1094"/>
                  </a:lnTo>
                  <a:lnTo>
                    <a:pt x="145" y="1092"/>
                  </a:lnTo>
                  <a:lnTo>
                    <a:pt x="143" y="1091"/>
                  </a:lnTo>
                  <a:lnTo>
                    <a:pt x="142" y="1091"/>
                  </a:lnTo>
                  <a:lnTo>
                    <a:pt x="140" y="1089"/>
                  </a:lnTo>
                  <a:lnTo>
                    <a:pt x="140" y="1088"/>
                  </a:lnTo>
                  <a:lnTo>
                    <a:pt x="139" y="1086"/>
                  </a:lnTo>
                  <a:lnTo>
                    <a:pt x="139" y="1086"/>
                  </a:lnTo>
                  <a:lnTo>
                    <a:pt x="139" y="1085"/>
                  </a:lnTo>
                  <a:lnTo>
                    <a:pt x="137" y="1085"/>
                  </a:lnTo>
                  <a:lnTo>
                    <a:pt x="137" y="1083"/>
                  </a:lnTo>
                  <a:lnTo>
                    <a:pt x="139" y="1082"/>
                  </a:lnTo>
                  <a:lnTo>
                    <a:pt x="139" y="1080"/>
                  </a:lnTo>
                  <a:lnTo>
                    <a:pt x="140" y="1080"/>
                  </a:lnTo>
                  <a:lnTo>
                    <a:pt x="139" y="1080"/>
                  </a:lnTo>
                  <a:lnTo>
                    <a:pt x="137" y="1082"/>
                  </a:lnTo>
                  <a:lnTo>
                    <a:pt x="137" y="1080"/>
                  </a:lnTo>
                  <a:lnTo>
                    <a:pt x="131" y="1076"/>
                  </a:lnTo>
                  <a:lnTo>
                    <a:pt x="132" y="1076"/>
                  </a:lnTo>
                  <a:lnTo>
                    <a:pt x="132" y="1074"/>
                  </a:lnTo>
                  <a:lnTo>
                    <a:pt x="131" y="1076"/>
                  </a:lnTo>
                  <a:lnTo>
                    <a:pt x="131" y="1076"/>
                  </a:lnTo>
                  <a:lnTo>
                    <a:pt x="128" y="1076"/>
                  </a:lnTo>
                  <a:lnTo>
                    <a:pt x="125" y="1076"/>
                  </a:lnTo>
                  <a:lnTo>
                    <a:pt x="123" y="1076"/>
                  </a:lnTo>
                  <a:lnTo>
                    <a:pt x="120" y="1079"/>
                  </a:lnTo>
                  <a:lnTo>
                    <a:pt x="119" y="1079"/>
                  </a:lnTo>
                  <a:lnTo>
                    <a:pt x="116" y="1077"/>
                  </a:lnTo>
                  <a:lnTo>
                    <a:pt x="111" y="1077"/>
                  </a:lnTo>
                  <a:lnTo>
                    <a:pt x="111" y="1077"/>
                  </a:lnTo>
                  <a:lnTo>
                    <a:pt x="108" y="1077"/>
                  </a:lnTo>
                  <a:lnTo>
                    <a:pt x="108" y="1077"/>
                  </a:lnTo>
                  <a:lnTo>
                    <a:pt x="107" y="1079"/>
                  </a:lnTo>
                  <a:lnTo>
                    <a:pt x="105" y="1079"/>
                  </a:lnTo>
                  <a:lnTo>
                    <a:pt x="107" y="1076"/>
                  </a:lnTo>
                  <a:lnTo>
                    <a:pt x="108" y="1073"/>
                  </a:lnTo>
                  <a:lnTo>
                    <a:pt x="108" y="1069"/>
                  </a:lnTo>
                  <a:lnTo>
                    <a:pt x="108" y="1068"/>
                  </a:lnTo>
                  <a:lnTo>
                    <a:pt x="108" y="1065"/>
                  </a:lnTo>
                  <a:lnTo>
                    <a:pt x="107" y="1063"/>
                  </a:lnTo>
                  <a:lnTo>
                    <a:pt x="108" y="1060"/>
                  </a:lnTo>
                  <a:lnTo>
                    <a:pt x="108" y="1059"/>
                  </a:lnTo>
                  <a:lnTo>
                    <a:pt x="107" y="1056"/>
                  </a:lnTo>
                  <a:lnTo>
                    <a:pt x="110" y="1057"/>
                  </a:lnTo>
                  <a:lnTo>
                    <a:pt x="108" y="1056"/>
                  </a:lnTo>
                  <a:lnTo>
                    <a:pt x="108" y="1056"/>
                  </a:lnTo>
                  <a:lnTo>
                    <a:pt x="107" y="1056"/>
                  </a:lnTo>
                  <a:lnTo>
                    <a:pt x="107" y="1056"/>
                  </a:lnTo>
                  <a:lnTo>
                    <a:pt x="105" y="1056"/>
                  </a:lnTo>
                  <a:lnTo>
                    <a:pt x="104" y="1057"/>
                  </a:lnTo>
                  <a:lnTo>
                    <a:pt x="104" y="1056"/>
                  </a:lnTo>
                  <a:lnTo>
                    <a:pt x="104" y="1054"/>
                  </a:lnTo>
                  <a:lnTo>
                    <a:pt x="102" y="1053"/>
                  </a:lnTo>
                  <a:lnTo>
                    <a:pt x="104" y="1053"/>
                  </a:lnTo>
                  <a:lnTo>
                    <a:pt x="105" y="1053"/>
                  </a:lnTo>
                  <a:lnTo>
                    <a:pt x="105" y="1051"/>
                  </a:lnTo>
                  <a:lnTo>
                    <a:pt x="107" y="1051"/>
                  </a:lnTo>
                  <a:lnTo>
                    <a:pt x="105" y="1050"/>
                  </a:lnTo>
                  <a:lnTo>
                    <a:pt x="107" y="1048"/>
                  </a:lnTo>
                  <a:lnTo>
                    <a:pt x="108" y="1047"/>
                  </a:lnTo>
                  <a:lnTo>
                    <a:pt x="107" y="1047"/>
                  </a:lnTo>
                  <a:lnTo>
                    <a:pt x="107" y="1048"/>
                  </a:lnTo>
                  <a:lnTo>
                    <a:pt x="105" y="1050"/>
                  </a:lnTo>
                  <a:lnTo>
                    <a:pt x="104" y="1051"/>
                  </a:lnTo>
                  <a:lnTo>
                    <a:pt x="102" y="1053"/>
                  </a:lnTo>
                  <a:lnTo>
                    <a:pt x="101" y="1053"/>
                  </a:lnTo>
                  <a:lnTo>
                    <a:pt x="101" y="1053"/>
                  </a:lnTo>
                  <a:lnTo>
                    <a:pt x="99" y="1051"/>
                  </a:lnTo>
                  <a:lnTo>
                    <a:pt x="99" y="1051"/>
                  </a:lnTo>
                  <a:lnTo>
                    <a:pt x="99" y="1050"/>
                  </a:lnTo>
                  <a:lnTo>
                    <a:pt x="101" y="1048"/>
                  </a:lnTo>
                  <a:lnTo>
                    <a:pt x="101" y="1047"/>
                  </a:lnTo>
                  <a:lnTo>
                    <a:pt x="101" y="1044"/>
                  </a:lnTo>
                  <a:lnTo>
                    <a:pt x="101" y="1044"/>
                  </a:lnTo>
                  <a:lnTo>
                    <a:pt x="101" y="1042"/>
                  </a:lnTo>
                  <a:lnTo>
                    <a:pt x="102" y="1042"/>
                  </a:lnTo>
                  <a:lnTo>
                    <a:pt x="102" y="1041"/>
                  </a:lnTo>
                  <a:lnTo>
                    <a:pt x="104" y="1039"/>
                  </a:lnTo>
                  <a:lnTo>
                    <a:pt x="105" y="1035"/>
                  </a:lnTo>
                  <a:lnTo>
                    <a:pt x="108" y="1030"/>
                  </a:lnTo>
                  <a:lnTo>
                    <a:pt x="108" y="1030"/>
                  </a:lnTo>
                  <a:lnTo>
                    <a:pt x="107" y="1028"/>
                  </a:lnTo>
                  <a:lnTo>
                    <a:pt x="107" y="1027"/>
                  </a:lnTo>
                  <a:lnTo>
                    <a:pt x="108" y="1022"/>
                  </a:lnTo>
                  <a:lnTo>
                    <a:pt x="108" y="1021"/>
                  </a:lnTo>
                  <a:lnTo>
                    <a:pt x="110" y="1019"/>
                  </a:lnTo>
                  <a:lnTo>
                    <a:pt x="110" y="1016"/>
                  </a:lnTo>
                  <a:lnTo>
                    <a:pt x="110" y="1015"/>
                  </a:lnTo>
                  <a:lnTo>
                    <a:pt x="110" y="1015"/>
                  </a:lnTo>
                  <a:lnTo>
                    <a:pt x="110" y="1013"/>
                  </a:lnTo>
                  <a:lnTo>
                    <a:pt x="108" y="1012"/>
                  </a:lnTo>
                  <a:lnTo>
                    <a:pt x="108" y="1007"/>
                  </a:lnTo>
                  <a:lnTo>
                    <a:pt x="108" y="1006"/>
                  </a:lnTo>
                  <a:lnTo>
                    <a:pt x="108" y="1004"/>
                  </a:lnTo>
                  <a:lnTo>
                    <a:pt x="108" y="1004"/>
                  </a:lnTo>
                  <a:lnTo>
                    <a:pt x="107" y="1003"/>
                  </a:lnTo>
                  <a:lnTo>
                    <a:pt x="107" y="1003"/>
                  </a:lnTo>
                  <a:lnTo>
                    <a:pt x="108" y="1000"/>
                  </a:lnTo>
                  <a:lnTo>
                    <a:pt x="108" y="1001"/>
                  </a:lnTo>
                  <a:lnTo>
                    <a:pt x="107" y="1000"/>
                  </a:lnTo>
                  <a:lnTo>
                    <a:pt x="107" y="998"/>
                  </a:lnTo>
                  <a:lnTo>
                    <a:pt x="108" y="996"/>
                  </a:lnTo>
                  <a:lnTo>
                    <a:pt x="110" y="995"/>
                  </a:lnTo>
                  <a:lnTo>
                    <a:pt x="108" y="995"/>
                  </a:lnTo>
                  <a:lnTo>
                    <a:pt x="108" y="995"/>
                  </a:lnTo>
                  <a:lnTo>
                    <a:pt x="108" y="993"/>
                  </a:lnTo>
                  <a:lnTo>
                    <a:pt x="108" y="993"/>
                  </a:lnTo>
                  <a:lnTo>
                    <a:pt x="108" y="992"/>
                  </a:lnTo>
                  <a:lnTo>
                    <a:pt x="108" y="992"/>
                  </a:lnTo>
                  <a:lnTo>
                    <a:pt x="108" y="992"/>
                  </a:lnTo>
                  <a:lnTo>
                    <a:pt x="108" y="990"/>
                  </a:lnTo>
                  <a:lnTo>
                    <a:pt x="108" y="989"/>
                  </a:lnTo>
                  <a:lnTo>
                    <a:pt x="108" y="989"/>
                  </a:lnTo>
                  <a:lnTo>
                    <a:pt x="105" y="989"/>
                  </a:lnTo>
                  <a:lnTo>
                    <a:pt x="105" y="989"/>
                  </a:lnTo>
                  <a:lnTo>
                    <a:pt x="105" y="989"/>
                  </a:lnTo>
                  <a:lnTo>
                    <a:pt x="107" y="986"/>
                  </a:lnTo>
                  <a:lnTo>
                    <a:pt x="107" y="986"/>
                  </a:lnTo>
                  <a:lnTo>
                    <a:pt x="105" y="986"/>
                  </a:lnTo>
                  <a:lnTo>
                    <a:pt x="104" y="984"/>
                  </a:lnTo>
                  <a:lnTo>
                    <a:pt x="104" y="984"/>
                  </a:lnTo>
                  <a:lnTo>
                    <a:pt x="102" y="983"/>
                  </a:lnTo>
                  <a:lnTo>
                    <a:pt x="102" y="981"/>
                  </a:lnTo>
                  <a:lnTo>
                    <a:pt x="104" y="980"/>
                  </a:lnTo>
                  <a:lnTo>
                    <a:pt x="105" y="978"/>
                  </a:lnTo>
                  <a:lnTo>
                    <a:pt x="105" y="978"/>
                  </a:lnTo>
                  <a:lnTo>
                    <a:pt x="107" y="977"/>
                  </a:lnTo>
                  <a:lnTo>
                    <a:pt x="110" y="977"/>
                  </a:lnTo>
                  <a:lnTo>
                    <a:pt x="111" y="977"/>
                  </a:lnTo>
                  <a:lnTo>
                    <a:pt x="113" y="977"/>
                  </a:lnTo>
                  <a:lnTo>
                    <a:pt x="114" y="975"/>
                  </a:lnTo>
                  <a:lnTo>
                    <a:pt x="114" y="975"/>
                  </a:lnTo>
                  <a:lnTo>
                    <a:pt x="114" y="974"/>
                  </a:lnTo>
                  <a:lnTo>
                    <a:pt x="114" y="974"/>
                  </a:lnTo>
                  <a:lnTo>
                    <a:pt x="114" y="972"/>
                  </a:lnTo>
                  <a:lnTo>
                    <a:pt x="116" y="972"/>
                  </a:lnTo>
                  <a:lnTo>
                    <a:pt x="117" y="971"/>
                  </a:lnTo>
                  <a:lnTo>
                    <a:pt x="120" y="971"/>
                  </a:lnTo>
                  <a:lnTo>
                    <a:pt x="122" y="969"/>
                  </a:lnTo>
                  <a:lnTo>
                    <a:pt x="123" y="971"/>
                  </a:lnTo>
                  <a:lnTo>
                    <a:pt x="123" y="971"/>
                  </a:lnTo>
                  <a:lnTo>
                    <a:pt x="125" y="971"/>
                  </a:lnTo>
                  <a:lnTo>
                    <a:pt x="126" y="972"/>
                  </a:lnTo>
                  <a:lnTo>
                    <a:pt x="129" y="974"/>
                  </a:lnTo>
                  <a:lnTo>
                    <a:pt x="131" y="972"/>
                  </a:lnTo>
                  <a:lnTo>
                    <a:pt x="135" y="972"/>
                  </a:lnTo>
                  <a:lnTo>
                    <a:pt x="137" y="972"/>
                  </a:lnTo>
                  <a:lnTo>
                    <a:pt x="140" y="972"/>
                  </a:lnTo>
                  <a:lnTo>
                    <a:pt x="142" y="972"/>
                  </a:lnTo>
                  <a:lnTo>
                    <a:pt x="145" y="972"/>
                  </a:lnTo>
                  <a:lnTo>
                    <a:pt x="146" y="972"/>
                  </a:lnTo>
                  <a:lnTo>
                    <a:pt x="151" y="974"/>
                  </a:lnTo>
                  <a:lnTo>
                    <a:pt x="154" y="974"/>
                  </a:lnTo>
                  <a:lnTo>
                    <a:pt x="160" y="975"/>
                  </a:lnTo>
                  <a:lnTo>
                    <a:pt x="163" y="975"/>
                  </a:lnTo>
                  <a:lnTo>
                    <a:pt x="167" y="975"/>
                  </a:lnTo>
                  <a:lnTo>
                    <a:pt x="169" y="974"/>
                  </a:lnTo>
                  <a:lnTo>
                    <a:pt x="170" y="975"/>
                  </a:lnTo>
                  <a:lnTo>
                    <a:pt x="172" y="974"/>
                  </a:lnTo>
                  <a:lnTo>
                    <a:pt x="173" y="974"/>
                  </a:lnTo>
                  <a:lnTo>
                    <a:pt x="173" y="975"/>
                  </a:lnTo>
                  <a:lnTo>
                    <a:pt x="178" y="977"/>
                  </a:lnTo>
                  <a:lnTo>
                    <a:pt x="180" y="975"/>
                  </a:lnTo>
                  <a:lnTo>
                    <a:pt x="181" y="975"/>
                  </a:lnTo>
                  <a:lnTo>
                    <a:pt x="184" y="975"/>
                  </a:lnTo>
                  <a:lnTo>
                    <a:pt x="187" y="977"/>
                  </a:lnTo>
                  <a:lnTo>
                    <a:pt x="189" y="977"/>
                  </a:lnTo>
                  <a:lnTo>
                    <a:pt x="192" y="977"/>
                  </a:lnTo>
                  <a:lnTo>
                    <a:pt x="193" y="975"/>
                  </a:lnTo>
                  <a:lnTo>
                    <a:pt x="195" y="975"/>
                  </a:lnTo>
                  <a:lnTo>
                    <a:pt x="196" y="975"/>
                  </a:lnTo>
                  <a:lnTo>
                    <a:pt x="198" y="974"/>
                  </a:lnTo>
                  <a:lnTo>
                    <a:pt x="199" y="965"/>
                  </a:lnTo>
                  <a:lnTo>
                    <a:pt x="201" y="955"/>
                  </a:lnTo>
                  <a:lnTo>
                    <a:pt x="202" y="954"/>
                  </a:lnTo>
                  <a:lnTo>
                    <a:pt x="202" y="954"/>
                  </a:lnTo>
                  <a:lnTo>
                    <a:pt x="202" y="952"/>
                  </a:lnTo>
                  <a:lnTo>
                    <a:pt x="201" y="954"/>
                  </a:lnTo>
                  <a:lnTo>
                    <a:pt x="201" y="954"/>
                  </a:lnTo>
                  <a:lnTo>
                    <a:pt x="201" y="954"/>
                  </a:lnTo>
                  <a:lnTo>
                    <a:pt x="201" y="946"/>
                  </a:lnTo>
                  <a:lnTo>
                    <a:pt x="202" y="942"/>
                  </a:lnTo>
                  <a:lnTo>
                    <a:pt x="202" y="939"/>
                  </a:lnTo>
                  <a:lnTo>
                    <a:pt x="204" y="940"/>
                  </a:lnTo>
                  <a:lnTo>
                    <a:pt x="205" y="942"/>
                  </a:lnTo>
                  <a:lnTo>
                    <a:pt x="207" y="943"/>
                  </a:lnTo>
                  <a:lnTo>
                    <a:pt x="207" y="946"/>
                  </a:lnTo>
                  <a:lnTo>
                    <a:pt x="208" y="948"/>
                  </a:lnTo>
                  <a:lnTo>
                    <a:pt x="210" y="948"/>
                  </a:lnTo>
                  <a:lnTo>
                    <a:pt x="208" y="948"/>
                  </a:lnTo>
                  <a:lnTo>
                    <a:pt x="208" y="946"/>
                  </a:lnTo>
                  <a:lnTo>
                    <a:pt x="207" y="942"/>
                  </a:lnTo>
                  <a:lnTo>
                    <a:pt x="207" y="940"/>
                  </a:lnTo>
                  <a:lnTo>
                    <a:pt x="205" y="939"/>
                  </a:lnTo>
                  <a:lnTo>
                    <a:pt x="202" y="936"/>
                  </a:lnTo>
                  <a:lnTo>
                    <a:pt x="201" y="936"/>
                  </a:lnTo>
                  <a:lnTo>
                    <a:pt x="201" y="936"/>
                  </a:lnTo>
                  <a:lnTo>
                    <a:pt x="202" y="936"/>
                  </a:lnTo>
                  <a:lnTo>
                    <a:pt x="204" y="936"/>
                  </a:lnTo>
                  <a:lnTo>
                    <a:pt x="204" y="936"/>
                  </a:lnTo>
                  <a:lnTo>
                    <a:pt x="202" y="934"/>
                  </a:lnTo>
                  <a:lnTo>
                    <a:pt x="202" y="933"/>
                  </a:lnTo>
                  <a:lnTo>
                    <a:pt x="202" y="927"/>
                  </a:lnTo>
                  <a:lnTo>
                    <a:pt x="202" y="927"/>
                  </a:lnTo>
                  <a:lnTo>
                    <a:pt x="202" y="925"/>
                  </a:lnTo>
                  <a:lnTo>
                    <a:pt x="201" y="925"/>
                  </a:lnTo>
                  <a:lnTo>
                    <a:pt x="199" y="925"/>
                  </a:lnTo>
                  <a:lnTo>
                    <a:pt x="199" y="925"/>
                  </a:lnTo>
                  <a:lnTo>
                    <a:pt x="195" y="922"/>
                  </a:lnTo>
                  <a:lnTo>
                    <a:pt x="192" y="919"/>
                  </a:lnTo>
                  <a:lnTo>
                    <a:pt x="190" y="916"/>
                  </a:lnTo>
                  <a:lnTo>
                    <a:pt x="190" y="916"/>
                  </a:lnTo>
                  <a:lnTo>
                    <a:pt x="190" y="914"/>
                  </a:lnTo>
                  <a:lnTo>
                    <a:pt x="192" y="913"/>
                  </a:lnTo>
                  <a:lnTo>
                    <a:pt x="190" y="911"/>
                  </a:lnTo>
                  <a:lnTo>
                    <a:pt x="190" y="911"/>
                  </a:lnTo>
                  <a:lnTo>
                    <a:pt x="189" y="910"/>
                  </a:lnTo>
                  <a:lnTo>
                    <a:pt x="190" y="908"/>
                  </a:lnTo>
                  <a:lnTo>
                    <a:pt x="190" y="908"/>
                  </a:lnTo>
                  <a:lnTo>
                    <a:pt x="192" y="908"/>
                  </a:lnTo>
                  <a:lnTo>
                    <a:pt x="192" y="908"/>
                  </a:lnTo>
                  <a:lnTo>
                    <a:pt x="193" y="908"/>
                  </a:lnTo>
                  <a:lnTo>
                    <a:pt x="195" y="910"/>
                  </a:lnTo>
                  <a:lnTo>
                    <a:pt x="192" y="907"/>
                  </a:lnTo>
                  <a:lnTo>
                    <a:pt x="187" y="908"/>
                  </a:lnTo>
                  <a:lnTo>
                    <a:pt x="186" y="908"/>
                  </a:lnTo>
                  <a:lnTo>
                    <a:pt x="186" y="907"/>
                  </a:lnTo>
                  <a:lnTo>
                    <a:pt x="186" y="907"/>
                  </a:lnTo>
                  <a:lnTo>
                    <a:pt x="186" y="905"/>
                  </a:lnTo>
                  <a:lnTo>
                    <a:pt x="186" y="905"/>
                  </a:lnTo>
                  <a:lnTo>
                    <a:pt x="186" y="904"/>
                  </a:lnTo>
                  <a:lnTo>
                    <a:pt x="184" y="904"/>
                  </a:lnTo>
                  <a:lnTo>
                    <a:pt x="183" y="904"/>
                  </a:lnTo>
                  <a:lnTo>
                    <a:pt x="183" y="904"/>
                  </a:lnTo>
                  <a:lnTo>
                    <a:pt x="181" y="904"/>
                  </a:lnTo>
                  <a:lnTo>
                    <a:pt x="183" y="902"/>
                  </a:lnTo>
                  <a:lnTo>
                    <a:pt x="181" y="902"/>
                  </a:lnTo>
                  <a:lnTo>
                    <a:pt x="181" y="902"/>
                  </a:lnTo>
                  <a:lnTo>
                    <a:pt x="180" y="902"/>
                  </a:lnTo>
                  <a:lnTo>
                    <a:pt x="178" y="902"/>
                  </a:lnTo>
                  <a:lnTo>
                    <a:pt x="176" y="901"/>
                  </a:lnTo>
                  <a:lnTo>
                    <a:pt x="176" y="901"/>
                  </a:lnTo>
                  <a:lnTo>
                    <a:pt x="176" y="901"/>
                  </a:lnTo>
                  <a:lnTo>
                    <a:pt x="175" y="901"/>
                  </a:lnTo>
                  <a:lnTo>
                    <a:pt x="175" y="901"/>
                  </a:lnTo>
                  <a:lnTo>
                    <a:pt x="173" y="901"/>
                  </a:lnTo>
                  <a:lnTo>
                    <a:pt x="173" y="899"/>
                  </a:lnTo>
                  <a:lnTo>
                    <a:pt x="167" y="898"/>
                  </a:lnTo>
                  <a:lnTo>
                    <a:pt x="166" y="898"/>
                  </a:lnTo>
                  <a:lnTo>
                    <a:pt x="164" y="898"/>
                  </a:lnTo>
                  <a:lnTo>
                    <a:pt x="163" y="898"/>
                  </a:lnTo>
                  <a:lnTo>
                    <a:pt x="163" y="898"/>
                  </a:lnTo>
                  <a:lnTo>
                    <a:pt x="161" y="896"/>
                  </a:lnTo>
                  <a:lnTo>
                    <a:pt x="158" y="895"/>
                  </a:lnTo>
                  <a:lnTo>
                    <a:pt x="160" y="893"/>
                  </a:lnTo>
                  <a:lnTo>
                    <a:pt x="161" y="893"/>
                  </a:lnTo>
                  <a:lnTo>
                    <a:pt x="163" y="893"/>
                  </a:lnTo>
                  <a:lnTo>
                    <a:pt x="163" y="892"/>
                  </a:lnTo>
                  <a:lnTo>
                    <a:pt x="161" y="892"/>
                  </a:lnTo>
                  <a:lnTo>
                    <a:pt x="161" y="890"/>
                  </a:lnTo>
                  <a:lnTo>
                    <a:pt x="160" y="890"/>
                  </a:lnTo>
                  <a:lnTo>
                    <a:pt x="160" y="890"/>
                  </a:lnTo>
                  <a:lnTo>
                    <a:pt x="160" y="889"/>
                  </a:lnTo>
                  <a:lnTo>
                    <a:pt x="161" y="890"/>
                  </a:lnTo>
                  <a:lnTo>
                    <a:pt x="161" y="890"/>
                  </a:lnTo>
                  <a:lnTo>
                    <a:pt x="164" y="890"/>
                  </a:lnTo>
                  <a:lnTo>
                    <a:pt x="163" y="889"/>
                  </a:lnTo>
                  <a:lnTo>
                    <a:pt x="163" y="889"/>
                  </a:lnTo>
                  <a:lnTo>
                    <a:pt x="163" y="889"/>
                  </a:lnTo>
                  <a:lnTo>
                    <a:pt x="160" y="889"/>
                  </a:lnTo>
                  <a:lnTo>
                    <a:pt x="160" y="889"/>
                  </a:lnTo>
                  <a:lnTo>
                    <a:pt x="158" y="889"/>
                  </a:lnTo>
                  <a:lnTo>
                    <a:pt x="158" y="887"/>
                  </a:lnTo>
                  <a:lnTo>
                    <a:pt x="158" y="887"/>
                  </a:lnTo>
                  <a:lnTo>
                    <a:pt x="158" y="885"/>
                  </a:lnTo>
                  <a:lnTo>
                    <a:pt x="160" y="884"/>
                  </a:lnTo>
                  <a:lnTo>
                    <a:pt x="166" y="882"/>
                  </a:lnTo>
                  <a:lnTo>
                    <a:pt x="169" y="882"/>
                  </a:lnTo>
                  <a:lnTo>
                    <a:pt x="170" y="882"/>
                  </a:lnTo>
                  <a:lnTo>
                    <a:pt x="172" y="881"/>
                  </a:lnTo>
                  <a:lnTo>
                    <a:pt x="173" y="879"/>
                  </a:lnTo>
                  <a:lnTo>
                    <a:pt x="176" y="879"/>
                  </a:lnTo>
                  <a:lnTo>
                    <a:pt x="180" y="881"/>
                  </a:lnTo>
                  <a:lnTo>
                    <a:pt x="181" y="884"/>
                  </a:lnTo>
                  <a:lnTo>
                    <a:pt x="183" y="885"/>
                  </a:lnTo>
                  <a:lnTo>
                    <a:pt x="186" y="882"/>
                  </a:lnTo>
                  <a:lnTo>
                    <a:pt x="190" y="882"/>
                  </a:lnTo>
                  <a:lnTo>
                    <a:pt x="192" y="884"/>
                  </a:lnTo>
                  <a:lnTo>
                    <a:pt x="192" y="882"/>
                  </a:lnTo>
                  <a:lnTo>
                    <a:pt x="193" y="882"/>
                  </a:lnTo>
                  <a:lnTo>
                    <a:pt x="193" y="882"/>
                  </a:lnTo>
                  <a:lnTo>
                    <a:pt x="193" y="884"/>
                  </a:lnTo>
                  <a:lnTo>
                    <a:pt x="198" y="882"/>
                  </a:lnTo>
                  <a:lnTo>
                    <a:pt x="199" y="882"/>
                  </a:lnTo>
                  <a:lnTo>
                    <a:pt x="198" y="882"/>
                  </a:lnTo>
                  <a:lnTo>
                    <a:pt x="196" y="879"/>
                  </a:lnTo>
                  <a:lnTo>
                    <a:pt x="196" y="872"/>
                  </a:lnTo>
                  <a:lnTo>
                    <a:pt x="195" y="870"/>
                  </a:lnTo>
                  <a:lnTo>
                    <a:pt x="193" y="867"/>
                  </a:lnTo>
                  <a:lnTo>
                    <a:pt x="193" y="866"/>
                  </a:lnTo>
                  <a:lnTo>
                    <a:pt x="193" y="864"/>
                  </a:lnTo>
                  <a:lnTo>
                    <a:pt x="193" y="864"/>
                  </a:lnTo>
                  <a:lnTo>
                    <a:pt x="195" y="864"/>
                  </a:lnTo>
                  <a:lnTo>
                    <a:pt x="196" y="864"/>
                  </a:lnTo>
                  <a:lnTo>
                    <a:pt x="199" y="863"/>
                  </a:lnTo>
                  <a:lnTo>
                    <a:pt x="201" y="864"/>
                  </a:lnTo>
                  <a:lnTo>
                    <a:pt x="201" y="866"/>
                  </a:lnTo>
                  <a:lnTo>
                    <a:pt x="201" y="867"/>
                  </a:lnTo>
                  <a:lnTo>
                    <a:pt x="201" y="867"/>
                  </a:lnTo>
                  <a:lnTo>
                    <a:pt x="202" y="869"/>
                  </a:lnTo>
                  <a:lnTo>
                    <a:pt x="204" y="869"/>
                  </a:lnTo>
                  <a:lnTo>
                    <a:pt x="207" y="870"/>
                  </a:lnTo>
                  <a:lnTo>
                    <a:pt x="210" y="870"/>
                  </a:lnTo>
                  <a:lnTo>
                    <a:pt x="214" y="870"/>
                  </a:lnTo>
                  <a:lnTo>
                    <a:pt x="214" y="870"/>
                  </a:lnTo>
                  <a:lnTo>
                    <a:pt x="218" y="869"/>
                  </a:lnTo>
                  <a:lnTo>
                    <a:pt x="221" y="867"/>
                  </a:lnTo>
                  <a:lnTo>
                    <a:pt x="222" y="867"/>
                  </a:lnTo>
                  <a:lnTo>
                    <a:pt x="219" y="867"/>
                  </a:lnTo>
                  <a:lnTo>
                    <a:pt x="218" y="867"/>
                  </a:lnTo>
                  <a:lnTo>
                    <a:pt x="218" y="866"/>
                  </a:lnTo>
                  <a:lnTo>
                    <a:pt x="218" y="866"/>
                  </a:lnTo>
                  <a:lnTo>
                    <a:pt x="219" y="863"/>
                  </a:lnTo>
                  <a:lnTo>
                    <a:pt x="224" y="860"/>
                  </a:lnTo>
                  <a:lnTo>
                    <a:pt x="227" y="860"/>
                  </a:lnTo>
                  <a:lnTo>
                    <a:pt x="231" y="858"/>
                  </a:lnTo>
                  <a:lnTo>
                    <a:pt x="233" y="855"/>
                  </a:lnTo>
                  <a:lnTo>
                    <a:pt x="234" y="854"/>
                  </a:lnTo>
                  <a:lnTo>
                    <a:pt x="234" y="854"/>
                  </a:lnTo>
                  <a:lnTo>
                    <a:pt x="236" y="852"/>
                  </a:lnTo>
                  <a:lnTo>
                    <a:pt x="236" y="852"/>
                  </a:lnTo>
                  <a:lnTo>
                    <a:pt x="236" y="843"/>
                  </a:lnTo>
                  <a:lnTo>
                    <a:pt x="236" y="841"/>
                  </a:lnTo>
                  <a:lnTo>
                    <a:pt x="237" y="840"/>
                  </a:lnTo>
                  <a:lnTo>
                    <a:pt x="237" y="840"/>
                  </a:lnTo>
                  <a:lnTo>
                    <a:pt x="239" y="838"/>
                  </a:lnTo>
                  <a:lnTo>
                    <a:pt x="246" y="837"/>
                  </a:lnTo>
                  <a:lnTo>
                    <a:pt x="246" y="837"/>
                  </a:lnTo>
                  <a:lnTo>
                    <a:pt x="252" y="832"/>
                  </a:lnTo>
                  <a:lnTo>
                    <a:pt x="256" y="831"/>
                  </a:lnTo>
                  <a:lnTo>
                    <a:pt x="257" y="831"/>
                  </a:lnTo>
                  <a:lnTo>
                    <a:pt x="259" y="831"/>
                  </a:lnTo>
                  <a:lnTo>
                    <a:pt x="260" y="831"/>
                  </a:lnTo>
                  <a:lnTo>
                    <a:pt x="262" y="831"/>
                  </a:lnTo>
                  <a:lnTo>
                    <a:pt x="263" y="831"/>
                  </a:lnTo>
                  <a:lnTo>
                    <a:pt x="265" y="831"/>
                  </a:lnTo>
                  <a:lnTo>
                    <a:pt x="266" y="831"/>
                  </a:lnTo>
                  <a:lnTo>
                    <a:pt x="268" y="831"/>
                  </a:lnTo>
                  <a:lnTo>
                    <a:pt x="266" y="831"/>
                  </a:lnTo>
                  <a:lnTo>
                    <a:pt x="265" y="829"/>
                  </a:lnTo>
                  <a:lnTo>
                    <a:pt x="263" y="831"/>
                  </a:lnTo>
                  <a:lnTo>
                    <a:pt x="262" y="829"/>
                  </a:lnTo>
                  <a:lnTo>
                    <a:pt x="260" y="829"/>
                  </a:lnTo>
                  <a:lnTo>
                    <a:pt x="259" y="829"/>
                  </a:lnTo>
                  <a:lnTo>
                    <a:pt x="259" y="828"/>
                  </a:lnTo>
                  <a:lnTo>
                    <a:pt x="259" y="826"/>
                  </a:lnTo>
                  <a:lnTo>
                    <a:pt x="260" y="826"/>
                  </a:lnTo>
                  <a:lnTo>
                    <a:pt x="262" y="826"/>
                  </a:lnTo>
                  <a:lnTo>
                    <a:pt x="263" y="826"/>
                  </a:lnTo>
                  <a:lnTo>
                    <a:pt x="266" y="829"/>
                  </a:lnTo>
                  <a:lnTo>
                    <a:pt x="268" y="829"/>
                  </a:lnTo>
                  <a:lnTo>
                    <a:pt x="269" y="829"/>
                  </a:lnTo>
                  <a:lnTo>
                    <a:pt x="268" y="828"/>
                  </a:lnTo>
                  <a:lnTo>
                    <a:pt x="268" y="828"/>
                  </a:lnTo>
                  <a:lnTo>
                    <a:pt x="266" y="828"/>
                  </a:lnTo>
                  <a:lnTo>
                    <a:pt x="265" y="826"/>
                  </a:lnTo>
                  <a:lnTo>
                    <a:pt x="268" y="826"/>
                  </a:lnTo>
                  <a:lnTo>
                    <a:pt x="268" y="826"/>
                  </a:lnTo>
                  <a:lnTo>
                    <a:pt x="266" y="825"/>
                  </a:lnTo>
                  <a:lnTo>
                    <a:pt x="265" y="822"/>
                  </a:lnTo>
                  <a:lnTo>
                    <a:pt x="265" y="822"/>
                  </a:lnTo>
                  <a:lnTo>
                    <a:pt x="266" y="820"/>
                  </a:lnTo>
                  <a:lnTo>
                    <a:pt x="266" y="819"/>
                  </a:lnTo>
                  <a:lnTo>
                    <a:pt x="266" y="819"/>
                  </a:lnTo>
                  <a:lnTo>
                    <a:pt x="268" y="817"/>
                  </a:lnTo>
                  <a:lnTo>
                    <a:pt x="269" y="814"/>
                  </a:lnTo>
                  <a:lnTo>
                    <a:pt x="271" y="812"/>
                  </a:lnTo>
                  <a:lnTo>
                    <a:pt x="272" y="809"/>
                  </a:lnTo>
                  <a:lnTo>
                    <a:pt x="274" y="802"/>
                  </a:lnTo>
                  <a:lnTo>
                    <a:pt x="274" y="800"/>
                  </a:lnTo>
                  <a:lnTo>
                    <a:pt x="275" y="799"/>
                  </a:lnTo>
                  <a:lnTo>
                    <a:pt x="275" y="800"/>
                  </a:lnTo>
                  <a:lnTo>
                    <a:pt x="275" y="800"/>
                  </a:lnTo>
                  <a:lnTo>
                    <a:pt x="278" y="799"/>
                  </a:lnTo>
                  <a:lnTo>
                    <a:pt x="281" y="796"/>
                  </a:lnTo>
                  <a:lnTo>
                    <a:pt x="283" y="794"/>
                  </a:lnTo>
                  <a:lnTo>
                    <a:pt x="284" y="793"/>
                  </a:lnTo>
                  <a:lnTo>
                    <a:pt x="287" y="791"/>
                  </a:lnTo>
                  <a:lnTo>
                    <a:pt x="290" y="790"/>
                  </a:lnTo>
                  <a:lnTo>
                    <a:pt x="293" y="790"/>
                  </a:lnTo>
                  <a:lnTo>
                    <a:pt x="297" y="790"/>
                  </a:lnTo>
                  <a:lnTo>
                    <a:pt x="300" y="790"/>
                  </a:lnTo>
                  <a:lnTo>
                    <a:pt x="301" y="791"/>
                  </a:lnTo>
                  <a:lnTo>
                    <a:pt x="301" y="791"/>
                  </a:lnTo>
                  <a:lnTo>
                    <a:pt x="303" y="793"/>
                  </a:lnTo>
                  <a:lnTo>
                    <a:pt x="304" y="793"/>
                  </a:lnTo>
                  <a:lnTo>
                    <a:pt x="304" y="791"/>
                  </a:lnTo>
                  <a:lnTo>
                    <a:pt x="303" y="791"/>
                  </a:lnTo>
                  <a:lnTo>
                    <a:pt x="303" y="788"/>
                  </a:lnTo>
                  <a:lnTo>
                    <a:pt x="303" y="787"/>
                  </a:lnTo>
                  <a:lnTo>
                    <a:pt x="304" y="785"/>
                  </a:lnTo>
                  <a:lnTo>
                    <a:pt x="306" y="784"/>
                  </a:lnTo>
                  <a:lnTo>
                    <a:pt x="310" y="784"/>
                  </a:lnTo>
                  <a:lnTo>
                    <a:pt x="315" y="784"/>
                  </a:lnTo>
                  <a:lnTo>
                    <a:pt x="316" y="787"/>
                  </a:lnTo>
                  <a:lnTo>
                    <a:pt x="315" y="788"/>
                  </a:lnTo>
                  <a:lnTo>
                    <a:pt x="316" y="790"/>
                  </a:lnTo>
                  <a:lnTo>
                    <a:pt x="318" y="790"/>
                  </a:lnTo>
                  <a:lnTo>
                    <a:pt x="318" y="788"/>
                  </a:lnTo>
                  <a:lnTo>
                    <a:pt x="318" y="787"/>
                  </a:lnTo>
                  <a:lnTo>
                    <a:pt x="318" y="785"/>
                  </a:lnTo>
                  <a:lnTo>
                    <a:pt x="319" y="787"/>
                  </a:lnTo>
                  <a:lnTo>
                    <a:pt x="321" y="788"/>
                  </a:lnTo>
                  <a:lnTo>
                    <a:pt x="321" y="790"/>
                  </a:lnTo>
                  <a:lnTo>
                    <a:pt x="321" y="787"/>
                  </a:lnTo>
                  <a:lnTo>
                    <a:pt x="321" y="785"/>
                  </a:lnTo>
                  <a:lnTo>
                    <a:pt x="321" y="782"/>
                  </a:lnTo>
                  <a:lnTo>
                    <a:pt x="321" y="781"/>
                  </a:lnTo>
                  <a:lnTo>
                    <a:pt x="322" y="781"/>
                  </a:lnTo>
                  <a:lnTo>
                    <a:pt x="325" y="781"/>
                  </a:lnTo>
                  <a:lnTo>
                    <a:pt x="328" y="781"/>
                  </a:lnTo>
                  <a:lnTo>
                    <a:pt x="330" y="782"/>
                  </a:lnTo>
                  <a:lnTo>
                    <a:pt x="333" y="785"/>
                  </a:lnTo>
                  <a:lnTo>
                    <a:pt x="335" y="787"/>
                  </a:lnTo>
                  <a:lnTo>
                    <a:pt x="336" y="787"/>
                  </a:lnTo>
                  <a:lnTo>
                    <a:pt x="335" y="785"/>
                  </a:lnTo>
                  <a:lnTo>
                    <a:pt x="330" y="781"/>
                  </a:lnTo>
                  <a:lnTo>
                    <a:pt x="328" y="781"/>
                  </a:lnTo>
                  <a:lnTo>
                    <a:pt x="327" y="779"/>
                  </a:lnTo>
                  <a:lnTo>
                    <a:pt x="327" y="779"/>
                  </a:lnTo>
                  <a:lnTo>
                    <a:pt x="325" y="778"/>
                  </a:lnTo>
                  <a:lnTo>
                    <a:pt x="325" y="778"/>
                  </a:lnTo>
                  <a:lnTo>
                    <a:pt x="325" y="771"/>
                  </a:lnTo>
                  <a:lnTo>
                    <a:pt x="324" y="771"/>
                  </a:lnTo>
                  <a:lnTo>
                    <a:pt x="324" y="771"/>
                  </a:lnTo>
                  <a:lnTo>
                    <a:pt x="324" y="771"/>
                  </a:lnTo>
                  <a:lnTo>
                    <a:pt x="322" y="771"/>
                  </a:lnTo>
                  <a:lnTo>
                    <a:pt x="322" y="770"/>
                  </a:lnTo>
                  <a:lnTo>
                    <a:pt x="322" y="770"/>
                  </a:lnTo>
                  <a:lnTo>
                    <a:pt x="324" y="768"/>
                  </a:lnTo>
                  <a:lnTo>
                    <a:pt x="325" y="768"/>
                  </a:lnTo>
                  <a:lnTo>
                    <a:pt x="325" y="767"/>
                  </a:lnTo>
                  <a:lnTo>
                    <a:pt x="325" y="765"/>
                  </a:lnTo>
                  <a:lnTo>
                    <a:pt x="324" y="762"/>
                  </a:lnTo>
                  <a:lnTo>
                    <a:pt x="322" y="761"/>
                  </a:lnTo>
                  <a:lnTo>
                    <a:pt x="322" y="756"/>
                  </a:lnTo>
                  <a:lnTo>
                    <a:pt x="322" y="755"/>
                  </a:lnTo>
                  <a:lnTo>
                    <a:pt x="321" y="753"/>
                  </a:lnTo>
                  <a:lnTo>
                    <a:pt x="322" y="753"/>
                  </a:lnTo>
                  <a:lnTo>
                    <a:pt x="322" y="749"/>
                  </a:lnTo>
                  <a:lnTo>
                    <a:pt x="322" y="747"/>
                  </a:lnTo>
                  <a:lnTo>
                    <a:pt x="318" y="746"/>
                  </a:lnTo>
                  <a:lnTo>
                    <a:pt x="316" y="744"/>
                  </a:lnTo>
                  <a:lnTo>
                    <a:pt x="316" y="736"/>
                  </a:lnTo>
                  <a:lnTo>
                    <a:pt x="316" y="735"/>
                  </a:lnTo>
                  <a:lnTo>
                    <a:pt x="316" y="732"/>
                  </a:lnTo>
                  <a:lnTo>
                    <a:pt x="316" y="727"/>
                  </a:lnTo>
                  <a:lnTo>
                    <a:pt x="316" y="721"/>
                  </a:lnTo>
                  <a:lnTo>
                    <a:pt x="316" y="721"/>
                  </a:lnTo>
                  <a:lnTo>
                    <a:pt x="318" y="721"/>
                  </a:lnTo>
                  <a:lnTo>
                    <a:pt x="319" y="723"/>
                  </a:lnTo>
                  <a:lnTo>
                    <a:pt x="321" y="723"/>
                  </a:lnTo>
                  <a:lnTo>
                    <a:pt x="322" y="723"/>
                  </a:lnTo>
                  <a:lnTo>
                    <a:pt x="322" y="724"/>
                  </a:lnTo>
                  <a:lnTo>
                    <a:pt x="322" y="723"/>
                  </a:lnTo>
                  <a:lnTo>
                    <a:pt x="324" y="721"/>
                  </a:lnTo>
                  <a:lnTo>
                    <a:pt x="325" y="718"/>
                  </a:lnTo>
                  <a:lnTo>
                    <a:pt x="327" y="718"/>
                  </a:lnTo>
                  <a:lnTo>
                    <a:pt x="327" y="717"/>
                  </a:lnTo>
                  <a:lnTo>
                    <a:pt x="328" y="718"/>
                  </a:lnTo>
                  <a:lnTo>
                    <a:pt x="328" y="720"/>
                  </a:lnTo>
                  <a:lnTo>
                    <a:pt x="328" y="717"/>
                  </a:lnTo>
                  <a:lnTo>
                    <a:pt x="330" y="712"/>
                  </a:lnTo>
                  <a:lnTo>
                    <a:pt x="328" y="712"/>
                  </a:lnTo>
                  <a:lnTo>
                    <a:pt x="327" y="712"/>
                  </a:lnTo>
                  <a:lnTo>
                    <a:pt x="325" y="715"/>
                  </a:lnTo>
                  <a:lnTo>
                    <a:pt x="324" y="718"/>
                  </a:lnTo>
                  <a:lnTo>
                    <a:pt x="321" y="720"/>
                  </a:lnTo>
                  <a:lnTo>
                    <a:pt x="319" y="720"/>
                  </a:lnTo>
                  <a:lnTo>
                    <a:pt x="318" y="718"/>
                  </a:lnTo>
                  <a:lnTo>
                    <a:pt x="318" y="718"/>
                  </a:lnTo>
                  <a:lnTo>
                    <a:pt x="318" y="717"/>
                  </a:lnTo>
                  <a:lnTo>
                    <a:pt x="318" y="715"/>
                  </a:lnTo>
                  <a:lnTo>
                    <a:pt x="319" y="712"/>
                  </a:lnTo>
                  <a:lnTo>
                    <a:pt x="322" y="711"/>
                  </a:lnTo>
                  <a:lnTo>
                    <a:pt x="324" y="711"/>
                  </a:lnTo>
                  <a:lnTo>
                    <a:pt x="325" y="709"/>
                  </a:lnTo>
                  <a:lnTo>
                    <a:pt x="327" y="709"/>
                  </a:lnTo>
                  <a:lnTo>
                    <a:pt x="330" y="709"/>
                  </a:lnTo>
                  <a:lnTo>
                    <a:pt x="331" y="709"/>
                  </a:lnTo>
                  <a:lnTo>
                    <a:pt x="333" y="708"/>
                  </a:lnTo>
                  <a:lnTo>
                    <a:pt x="336" y="701"/>
                  </a:lnTo>
                  <a:lnTo>
                    <a:pt x="338" y="700"/>
                  </a:lnTo>
                  <a:lnTo>
                    <a:pt x="342" y="698"/>
                  </a:lnTo>
                  <a:lnTo>
                    <a:pt x="345" y="695"/>
                  </a:lnTo>
                  <a:lnTo>
                    <a:pt x="347" y="695"/>
                  </a:lnTo>
                  <a:lnTo>
                    <a:pt x="345" y="698"/>
                  </a:lnTo>
                  <a:lnTo>
                    <a:pt x="344" y="698"/>
                  </a:lnTo>
                  <a:lnTo>
                    <a:pt x="344" y="700"/>
                  </a:lnTo>
                  <a:lnTo>
                    <a:pt x="345" y="703"/>
                  </a:lnTo>
                  <a:lnTo>
                    <a:pt x="345" y="705"/>
                  </a:lnTo>
                  <a:lnTo>
                    <a:pt x="345" y="708"/>
                  </a:lnTo>
                  <a:lnTo>
                    <a:pt x="344" y="709"/>
                  </a:lnTo>
                  <a:lnTo>
                    <a:pt x="342" y="712"/>
                  </a:lnTo>
                  <a:lnTo>
                    <a:pt x="342" y="712"/>
                  </a:lnTo>
                  <a:lnTo>
                    <a:pt x="342" y="717"/>
                  </a:lnTo>
                  <a:lnTo>
                    <a:pt x="342" y="717"/>
                  </a:lnTo>
                  <a:lnTo>
                    <a:pt x="342" y="721"/>
                  </a:lnTo>
                  <a:lnTo>
                    <a:pt x="344" y="723"/>
                  </a:lnTo>
                  <a:lnTo>
                    <a:pt x="345" y="723"/>
                  </a:lnTo>
                  <a:lnTo>
                    <a:pt x="350" y="723"/>
                  </a:lnTo>
                  <a:lnTo>
                    <a:pt x="350" y="724"/>
                  </a:lnTo>
                  <a:lnTo>
                    <a:pt x="350" y="724"/>
                  </a:lnTo>
                  <a:lnTo>
                    <a:pt x="350" y="727"/>
                  </a:lnTo>
                  <a:lnTo>
                    <a:pt x="350" y="729"/>
                  </a:lnTo>
                  <a:lnTo>
                    <a:pt x="348" y="729"/>
                  </a:lnTo>
                  <a:lnTo>
                    <a:pt x="347" y="730"/>
                  </a:lnTo>
                  <a:lnTo>
                    <a:pt x="345" y="730"/>
                  </a:lnTo>
                  <a:lnTo>
                    <a:pt x="344" y="729"/>
                  </a:lnTo>
                  <a:lnTo>
                    <a:pt x="344" y="729"/>
                  </a:lnTo>
                  <a:lnTo>
                    <a:pt x="342" y="730"/>
                  </a:lnTo>
                  <a:lnTo>
                    <a:pt x="342" y="735"/>
                  </a:lnTo>
                  <a:lnTo>
                    <a:pt x="341" y="738"/>
                  </a:lnTo>
                  <a:lnTo>
                    <a:pt x="341" y="738"/>
                  </a:lnTo>
                  <a:lnTo>
                    <a:pt x="341" y="738"/>
                  </a:lnTo>
                  <a:lnTo>
                    <a:pt x="339" y="738"/>
                  </a:lnTo>
                  <a:lnTo>
                    <a:pt x="338" y="738"/>
                  </a:lnTo>
                  <a:lnTo>
                    <a:pt x="338" y="740"/>
                  </a:lnTo>
                  <a:lnTo>
                    <a:pt x="339" y="740"/>
                  </a:lnTo>
                  <a:lnTo>
                    <a:pt x="339" y="741"/>
                  </a:lnTo>
                  <a:lnTo>
                    <a:pt x="338" y="741"/>
                  </a:lnTo>
                  <a:lnTo>
                    <a:pt x="336" y="743"/>
                  </a:lnTo>
                  <a:lnTo>
                    <a:pt x="336" y="743"/>
                  </a:lnTo>
                  <a:lnTo>
                    <a:pt x="335" y="744"/>
                  </a:lnTo>
                  <a:lnTo>
                    <a:pt x="333" y="746"/>
                  </a:lnTo>
                  <a:lnTo>
                    <a:pt x="335" y="747"/>
                  </a:lnTo>
                  <a:lnTo>
                    <a:pt x="335" y="749"/>
                  </a:lnTo>
                  <a:lnTo>
                    <a:pt x="335" y="750"/>
                  </a:lnTo>
                  <a:lnTo>
                    <a:pt x="335" y="752"/>
                  </a:lnTo>
                  <a:lnTo>
                    <a:pt x="333" y="753"/>
                  </a:lnTo>
                  <a:lnTo>
                    <a:pt x="331" y="756"/>
                  </a:lnTo>
                  <a:lnTo>
                    <a:pt x="333" y="756"/>
                  </a:lnTo>
                  <a:lnTo>
                    <a:pt x="335" y="756"/>
                  </a:lnTo>
                  <a:lnTo>
                    <a:pt x="335" y="756"/>
                  </a:lnTo>
                  <a:lnTo>
                    <a:pt x="336" y="758"/>
                  </a:lnTo>
                  <a:lnTo>
                    <a:pt x="335" y="758"/>
                  </a:lnTo>
                  <a:lnTo>
                    <a:pt x="336" y="761"/>
                  </a:lnTo>
                  <a:lnTo>
                    <a:pt x="338" y="761"/>
                  </a:lnTo>
                  <a:lnTo>
                    <a:pt x="338" y="762"/>
                  </a:lnTo>
                  <a:lnTo>
                    <a:pt x="339" y="764"/>
                  </a:lnTo>
                  <a:lnTo>
                    <a:pt x="339" y="765"/>
                  </a:lnTo>
                  <a:lnTo>
                    <a:pt x="338" y="767"/>
                  </a:lnTo>
                  <a:lnTo>
                    <a:pt x="338" y="767"/>
                  </a:lnTo>
                  <a:lnTo>
                    <a:pt x="341" y="767"/>
                  </a:lnTo>
                  <a:lnTo>
                    <a:pt x="341" y="768"/>
                  </a:lnTo>
                  <a:lnTo>
                    <a:pt x="341" y="768"/>
                  </a:lnTo>
                  <a:lnTo>
                    <a:pt x="344" y="768"/>
                  </a:lnTo>
                  <a:lnTo>
                    <a:pt x="348" y="771"/>
                  </a:lnTo>
                  <a:lnTo>
                    <a:pt x="350" y="770"/>
                  </a:lnTo>
                  <a:lnTo>
                    <a:pt x="351" y="770"/>
                  </a:lnTo>
                  <a:lnTo>
                    <a:pt x="351" y="771"/>
                  </a:lnTo>
                  <a:lnTo>
                    <a:pt x="351" y="774"/>
                  </a:lnTo>
                  <a:lnTo>
                    <a:pt x="348" y="776"/>
                  </a:lnTo>
                  <a:lnTo>
                    <a:pt x="350" y="778"/>
                  </a:lnTo>
                  <a:lnTo>
                    <a:pt x="350" y="778"/>
                  </a:lnTo>
                  <a:lnTo>
                    <a:pt x="353" y="778"/>
                  </a:lnTo>
                  <a:lnTo>
                    <a:pt x="356" y="779"/>
                  </a:lnTo>
                  <a:lnTo>
                    <a:pt x="357" y="779"/>
                  </a:lnTo>
                  <a:lnTo>
                    <a:pt x="360" y="774"/>
                  </a:lnTo>
                  <a:lnTo>
                    <a:pt x="360" y="774"/>
                  </a:lnTo>
                  <a:lnTo>
                    <a:pt x="365" y="774"/>
                  </a:lnTo>
                  <a:lnTo>
                    <a:pt x="365" y="773"/>
                  </a:lnTo>
                  <a:lnTo>
                    <a:pt x="366" y="771"/>
                  </a:lnTo>
                  <a:lnTo>
                    <a:pt x="368" y="770"/>
                  </a:lnTo>
                  <a:lnTo>
                    <a:pt x="371" y="768"/>
                  </a:lnTo>
                  <a:lnTo>
                    <a:pt x="372" y="768"/>
                  </a:lnTo>
                  <a:lnTo>
                    <a:pt x="374" y="768"/>
                  </a:lnTo>
                  <a:lnTo>
                    <a:pt x="376" y="768"/>
                  </a:lnTo>
                  <a:lnTo>
                    <a:pt x="377" y="771"/>
                  </a:lnTo>
                  <a:lnTo>
                    <a:pt x="382" y="774"/>
                  </a:lnTo>
                  <a:lnTo>
                    <a:pt x="385" y="774"/>
                  </a:lnTo>
                  <a:lnTo>
                    <a:pt x="386" y="778"/>
                  </a:lnTo>
                  <a:lnTo>
                    <a:pt x="386" y="781"/>
                  </a:lnTo>
                  <a:lnTo>
                    <a:pt x="388" y="782"/>
                  </a:lnTo>
                  <a:lnTo>
                    <a:pt x="388" y="782"/>
                  </a:lnTo>
                  <a:lnTo>
                    <a:pt x="391" y="784"/>
                  </a:lnTo>
                  <a:lnTo>
                    <a:pt x="394" y="785"/>
                  </a:lnTo>
                  <a:lnTo>
                    <a:pt x="395" y="785"/>
                  </a:lnTo>
                  <a:lnTo>
                    <a:pt x="395" y="784"/>
                  </a:lnTo>
                  <a:lnTo>
                    <a:pt x="395" y="784"/>
                  </a:lnTo>
                  <a:lnTo>
                    <a:pt x="395" y="782"/>
                  </a:lnTo>
                  <a:lnTo>
                    <a:pt x="395" y="781"/>
                  </a:lnTo>
                  <a:lnTo>
                    <a:pt x="392" y="781"/>
                  </a:lnTo>
                  <a:lnTo>
                    <a:pt x="389" y="781"/>
                  </a:lnTo>
                  <a:lnTo>
                    <a:pt x="388" y="781"/>
                  </a:lnTo>
                  <a:lnTo>
                    <a:pt x="386" y="781"/>
                  </a:lnTo>
                  <a:lnTo>
                    <a:pt x="386" y="779"/>
                  </a:lnTo>
                  <a:lnTo>
                    <a:pt x="386" y="778"/>
                  </a:lnTo>
                  <a:lnTo>
                    <a:pt x="386" y="778"/>
                  </a:lnTo>
                  <a:lnTo>
                    <a:pt x="386" y="776"/>
                  </a:lnTo>
                  <a:lnTo>
                    <a:pt x="386" y="776"/>
                  </a:lnTo>
                  <a:lnTo>
                    <a:pt x="386" y="774"/>
                  </a:lnTo>
                  <a:lnTo>
                    <a:pt x="388" y="778"/>
                  </a:lnTo>
                  <a:lnTo>
                    <a:pt x="391" y="779"/>
                  </a:lnTo>
                  <a:lnTo>
                    <a:pt x="391" y="779"/>
                  </a:lnTo>
                  <a:lnTo>
                    <a:pt x="392" y="779"/>
                  </a:lnTo>
                  <a:lnTo>
                    <a:pt x="397" y="778"/>
                  </a:lnTo>
                  <a:lnTo>
                    <a:pt x="403" y="774"/>
                  </a:lnTo>
                  <a:lnTo>
                    <a:pt x="410" y="773"/>
                  </a:lnTo>
                  <a:lnTo>
                    <a:pt x="414" y="771"/>
                  </a:lnTo>
                  <a:lnTo>
                    <a:pt x="415" y="771"/>
                  </a:lnTo>
                  <a:lnTo>
                    <a:pt x="415" y="770"/>
                  </a:lnTo>
                  <a:lnTo>
                    <a:pt x="417" y="770"/>
                  </a:lnTo>
                  <a:lnTo>
                    <a:pt x="417" y="768"/>
                  </a:lnTo>
                  <a:lnTo>
                    <a:pt x="420" y="765"/>
                  </a:lnTo>
                  <a:lnTo>
                    <a:pt x="423" y="765"/>
                  </a:lnTo>
                  <a:lnTo>
                    <a:pt x="424" y="764"/>
                  </a:lnTo>
                  <a:lnTo>
                    <a:pt x="427" y="762"/>
                  </a:lnTo>
                  <a:lnTo>
                    <a:pt x="435" y="761"/>
                  </a:lnTo>
                  <a:lnTo>
                    <a:pt x="438" y="759"/>
                  </a:lnTo>
                  <a:lnTo>
                    <a:pt x="441" y="759"/>
                  </a:lnTo>
                  <a:lnTo>
                    <a:pt x="444" y="761"/>
                  </a:lnTo>
                  <a:lnTo>
                    <a:pt x="447" y="764"/>
                  </a:lnTo>
                  <a:lnTo>
                    <a:pt x="447" y="764"/>
                  </a:lnTo>
                  <a:lnTo>
                    <a:pt x="445" y="764"/>
                  </a:lnTo>
                  <a:lnTo>
                    <a:pt x="442" y="762"/>
                  </a:lnTo>
                  <a:lnTo>
                    <a:pt x="442" y="762"/>
                  </a:lnTo>
                  <a:lnTo>
                    <a:pt x="444" y="767"/>
                  </a:lnTo>
                  <a:lnTo>
                    <a:pt x="445" y="768"/>
                  </a:lnTo>
                  <a:lnTo>
                    <a:pt x="447" y="770"/>
                  </a:lnTo>
                  <a:lnTo>
                    <a:pt x="448" y="770"/>
                  </a:lnTo>
                  <a:lnTo>
                    <a:pt x="456" y="770"/>
                  </a:lnTo>
                  <a:lnTo>
                    <a:pt x="456" y="768"/>
                  </a:lnTo>
                  <a:lnTo>
                    <a:pt x="456" y="768"/>
                  </a:lnTo>
                  <a:lnTo>
                    <a:pt x="459" y="765"/>
                  </a:lnTo>
                  <a:lnTo>
                    <a:pt x="459" y="764"/>
                  </a:lnTo>
                  <a:lnTo>
                    <a:pt x="462" y="762"/>
                  </a:lnTo>
                  <a:lnTo>
                    <a:pt x="462" y="759"/>
                  </a:lnTo>
                  <a:lnTo>
                    <a:pt x="462" y="758"/>
                  </a:lnTo>
                  <a:lnTo>
                    <a:pt x="462" y="758"/>
                  </a:lnTo>
                  <a:lnTo>
                    <a:pt x="468" y="758"/>
                  </a:lnTo>
                  <a:lnTo>
                    <a:pt x="468" y="756"/>
                  </a:lnTo>
                  <a:lnTo>
                    <a:pt x="471" y="755"/>
                  </a:lnTo>
                  <a:lnTo>
                    <a:pt x="471" y="752"/>
                  </a:lnTo>
                  <a:lnTo>
                    <a:pt x="474" y="750"/>
                  </a:lnTo>
                  <a:lnTo>
                    <a:pt x="474" y="747"/>
                  </a:lnTo>
                  <a:lnTo>
                    <a:pt x="474" y="746"/>
                  </a:lnTo>
                  <a:lnTo>
                    <a:pt x="474" y="744"/>
                  </a:lnTo>
                  <a:lnTo>
                    <a:pt x="477" y="743"/>
                  </a:lnTo>
                  <a:lnTo>
                    <a:pt x="477" y="744"/>
                  </a:lnTo>
                  <a:lnTo>
                    <a:pt x="474" y="746"/>
                  </a:lnTo>
                  <a:lnTo>
                    <a:pt x="474" y="749"/>
                  </a:lnTo>
                  <a:lnTo>
                    <a:pt x="471" y="753"/>
                  </a:lnTo>
                  <a:lnTo>
                    <a:pt x="468" y="756"/>
                  </a:lnTo>
                  <a:lnTo>
                    <a:pt x="471" y="758"/>
                  </a:lnTo>
                  <a:lnTo>
                    <a:pt x="471" y="758"/>
                  </a:lnTo>
                  <a:lnTo>
                    <a:pt x="474" y="758"/>
                  </a:lnTo>
                  <a:lnTo>
                    <a:pt x="474" y="758"/>
                  </a:lnTo>
                  <a:lnTo>
                    <a:pt x="477" y="758"/>
                  </a:lnTo>
                  <a:lnTo>
                    <a:pt x="477" y="755"/>
                  </a:lnTo>
                  <a:lnTo>
                    <a:pt x="477" y="750"/>
                  </a:lnTo>
                  <a:lnTo>
                    <a:pt x="477" y="749"/>
                  </a:lnTo>
                  <a:lnTo>
                    <a:pt x="477" y="747"/>
                  </a:lnTo>
                  <a:lnTo>
                    <a:pt x="477" y="743"/>
                  </a:lnTo>
                  <a:lnTo>
                    <a:pt x="474" y="740"/>
                  </a:lnTo>
                  <a:lnTo>
                    <a:pt x="474" y="735"/>
                  </a:lnTo>
                  <a:lnTo>
                    <a:pt x="474" y="733"/>
                  </a:lnTo>
                  <a:lnTo>
                    <a:pt x="474" y="729"/>
                  </a:lnTo>
                  <a:lnTo>
                    <a:pt x="474" y="721"/>
                  </a:lnTo>
                  <a:lnTo>
                    <a:pt x="474" y="717"/>
                  </a:lnTo>
                  <a:lnTo>
                    <a:pt x="477" y="714"/>
                  </a:lnTo>
                  <a:lnTo>
                    <a:pt x="477" y="712"/>
                  </a:lnTo>
                  <a:lnTo>
                    <a:pt x="480" y="709"/>
                  </a:lnTo>
                  <a:lnTo>
                    <a:pt x="480" y="708"/>
                  </a:lnTo>
                  <a:lnTo>
                    <a:pt x="480" y="705"/>
                  </a:lnTo>
                  <a:lnTo>
                    <a:pt x="484" y="700"/>
                  </a:lnTo>
                  <a:lnTo>
                    <a:pt x="486" y="698"/>
                  </a:lnTo>
                  <a:lnTo>
                    <a:pt x="490" y="697"/>
                  </a:lnTo>
                  <a:lnTo>
                    <a:pt x="493" y="695"/>
                  </a:lnTo>
                  <a:lnTo>
                    <a:pt x="495" y="697"/>
                  </a:lnTo>
                  <a:lnTo>
                    <a:pt x="495" y="698"/>
                  </a:lnTo>
                  <a:lnTo>
                    <a:pt x="499" y="703"/>
                  </a:lnTo>
                  <a:lnTo>
                    <a:pt x="501" y="705"/>
                  </a:lnTo>
                  <a:lnTo>
                    <a:pt x="502" y="711"/>
                  </a:lnTo>
                  <a:lnTo>
                    <a:pt x="507" y="714"/>
                  </a:lnTo>
                  <a:lnTo>
                    <a:pt x="510" y="712"/>
                  </a:lnTo>
                  <a:lnTo>
                    <a:pt x="511" y="711"/>
                  </a:lnTo>
                  <a:lnTo>
                    <a:pt x="514" y="709"/>
                  </a:lnTo>
                  <a:lnTo>
                    <a:pt x="516" y="708"/>
                  </a:lnTo>
                  <a:lnTo>
                    <a:pt x="516" y="705"/>
                  </a:lnTo>
                  <a:lnTo>
                    <a:pt x="516" y="698"/>
                  </a:lnTo>
                  <a:lnTo>
                    <a:pt x="514" y="694"/>
                  </a:lnTo>
                  <a:lnTo>
                    <a:pt x="514" y="692"/>
                  </a:lnTo>
                  <a:lnTo>
                    <a:pt x="516" y="692"/>
                  </a:lnTo>
                  <a:lnTo>
                    <a:pt x="517" y="688"/>
                  </a:lnTo>
                  <a:lnTo>
                    <a:pt x="517" y="683"/>
                  </a:lnTo>
                  <a:lnTo>
                    <a:pt x="517" y="683"/>
                  </a:lnTo>
                  <a:lnTo>
                    <a:pt x="517" y="683"/>
                  </a:lnTo>
                  <a:lnTo>
                    <a:pt x="517" y="682"/>
                  </a:lnTo>
                  <a:lnTo>
                    <a:pt x="516" y="680"/>
                  </a:lnTo>
                  <a:lnTo>
                    <a:pt x="516" y="680"/>
                  </a:lnTo>
                  <a:lnTo>
                    <a:pt x="514" y="682"/>
                  </a:lnTo>
                  <a:lnTo>
                    <a:pt x="514" y="683"/>
                  </a:lnTo>
                  <a:lnTo>
                    <a:pt x="513" y="683"/>
                  </a:lnTo>
                  <a:lnTo>
                    <a:pt x="511" y="682"/>
                  </a:lnTo>
                  <a:lnTo>
                    <a:pt x="508" y="682"/>
                  </a:lnTo>
                  <a:lnTo>
                    <a:pt x="507" y="680"/>
                  </a:lnTo>
                  <a:lnTo>
                    <a:pt x="507" y="677"/>
                  </a:lnTo>
                  <a:lnTo>
                    <a:pt x="505" y="676"/>
                  </a:lnTo>
                  <a:lnTo>
                    <a:pt x="505" y="674"/>
                  </a:lnTo>
                  <a:lnTo>
                    <a:pt x="505" y="673"/>
                  </a:lnTo>
                  <a:lnTo>
                    <a:pt x="507" y="673"/>
                  </a:lnTo>
                  <a:lnTo>
                    <a:pt x="507" y="671"/>
                  </a:lnTo>
                  <a:lnTo>
                    <a:pt x="505" y="671"/>
                  </a:lnTo>
                  <a:lnTo>
                    <a:pt x="505" y="671"/>
                  </a:lnTo>
                  <a:lnTo>
                    <a:pt x="505" y="671"/>
                  </a:lnTo>
                  <a:lnTo>
                    <a:pt x="504" y="668"/>
                  </a:lnTo>
                  <a:lnTo>
                    <a:pt x="505" y="667"/>
                  </a:lnTo>
                  <a:lnTo>
                    <a:pt x="505" y="667"/>
                  </a:lnTo>
                  <a:lnTo>
                    <a:pt x="505" y="665"/>
                  </a:lnTo>
                  <a:lnTo>
                    <a:pt x="505" y="665"/>
                  </a:lnTo>
                  <a:lnTo>
                    <a:pt x="505" y="663"/>
                  </a:lnTo>
                  <a:lnTo>
                    <a:pt x="505" y="662"/>
                  </a:lnTo>
                  <a:lnTo>
                    <a:pt x="507" y="660"/>
                  </a:lnTo>
                  <a:lnTo>
                    <a:pt x="508" y="659"/>
                  </a:lnTo>
                  <a:lnTo>
                    <a:pt x="513" y="659"/>
                  </a:lnTo>
                  <a:lnTo>
                    <a:pt x="511" y="657"/>
                  </a:lnTo>
                  <a:lnTo>
                    <a:pt x="513" y="657"/>
                  </a:lnTo>
                  <a:lnTo>
                    <a:pt x="516" y="654"/>
                  </a:lnTo>
                  <a:lnTo>
                    <a:pt x="519" y="656"/>
                  </a:lnTo>
                  <a:lnTo>
                    <a:pt x="522" y="653"/>
                  </a:lnTo>
                  <a:lnTo>
                    <a:pt x="530" y="653"/>
                  </a:lnTo>
                  <a:lnTo>
                    <a:pt x="530" y="653"/>
                  </a:lnTo>
                  <a:lnTo>
                    <a:pt x="530" y="651"/>
                  </a:lnTo>
                  <a:lnTo>
                    <a:pt x="530" y="651"/>
                  </a:lnTo>
                  <a:lnTo>
                    <a:pt x="532" y="651"/>
                  </a:lnTo>
                  <a:lnTo>
                    <a:pt x="533" y="651"/>
                  </a:lnTo>
                  <a:lnTo>
                    <a:pt x="542" y="653"/>
                  </a:lnTo>
                  <a:lnTo>
                    <a:pt x="544" y="653"/>
                  </a:lnTo>
                  <a:lnTo>
                    <a:pt x="547" y="654"/>
                  </a:lnTo>
                  <a:lnTo>
                    <a:pt x="548" y="656"/>
                  </a:lnTo>
                  <a:lnTo>
                    <a:pt x="553" y="656"/>
                  </a:lnTo>
                  <a:lnTo>
                    <a:pt x="559" y="656"/>
                  </a:lnTo>
                  <a:lnTo>
                    <a:pt x="560" y="654"/>
                  </a:lnTo>
                  <a:lnTo>
                    <a:pt x="560" y="654"/>
                  </a:lnTo>
                  <a:lnTo>
                    <a:pt x="562" y="653"/>
                  </a:lnTo>
                  <a:lnTo>
                    <a:pt x="562" y="650"/>
                  </a:lnTo>
                  <a:lnTo>
                    <a:pt x="560" y="648"/>
                  </a:lnTo>
                  <a:lnTo>
                    <a:pt x="562" y="647"/>
                  </a:lnTo>
                  <a:lnTo>
                    <a:pt x="562" y="647"/>
                  </a:lnTo>
                  <a:lnTo>
                    <a:pt x="563" y="648"/>
                  </a:lnTo>
                  <a:lnTo>
                    <a:pt x="565" y="650"/>
                  </a:lnTo>
                  <a:lnTo>
                    <a:pt x="566" y="648"/>
                  </a:lnTo>
                  <a:lnTo>
                    <a:pt x="566" y="647"/>
                  </a:lnTo>
                  <a:lnTo>
                    <a:pt x="566" y="645"/>
                  </a:lnTo>
                  <a:lnTo>
                    <a:pt x="568" y="647"/>
                  </a:lnTo>
                  <a:lnTo>
                    <a:pt x="569" y="647"/>
                  </a:lnTo>
                  <a:lnTo>
                    <a:pt x="571" y="647"/>
                  </a:lnTo>
                  <a:lnTo>
                    <a:pt x="572" y="647"/>
                  </a:lnTo>
                  <a:lnTo>
                    <a:pt x="572" y="645"/>
                  </a:lnTo>
                  <a:lnTo>
                    <a:pt x="572" y="644"/>
                  </a:lnTo>
                  <a:lnTo>
                    <a:pt x="574" y="642"/>
                  </a:lnTo>
                  <a:lnTo>
                    <a:pt x="574" y="642"/>
                  </a:lnTo>
                  <a:lnTo>
                    <a:pt x="582" y="644"/>
                  </a:lnTo>
                  <a:lnTo>
                    <a:pt x="586" y="645"/>
                  </a:lnTo>
                  <a:lnTo>
                    <a:pt x="588" y="644"/>
                  </a:lnTo>
                  <a:lnTo>
                    <a:pt x="588" y="644"/>
                  </a:lnTo>
                  <a:lnTo>
                    <a:pt x="586" y="642"/>
                  </a:lnTo>
                  <a:lnTo>
                    <a:pt x="585" y="641"/>
                  </a:lnTo>
                  <a:lnTo>
                    <a:pt x="583" y="639"/>
                  </a:lnTo>
                  <a:lnTo>
                    <a:pt x="582" y="638"/>
                  </a:lnTo>
                  <a:lnTo>
                    <a:pt x="580" y="638"/>
                  </a:lnTo>
                  <a:lnTo>
                    <a:pt x="577" y="638"/>
                  </a:lnTo>
                  <a:lnTo>
                    <a:pt x="574" y="638"/>
                  </a:lnTo>
                  <a:lnTo>
                    <a:pt x="571" y="633"/>
                  </a:lnTo>
                  <a:lnTo>
                    <a:pt x="568" y="633"/>
                  </a:lnTo>
                  <a:lnTo>
                    <a:pt x="566" y="630"/>
                  </a:lnTo>
                  <a:lnTo>
                    <a:pt x="566" y="629"/>
                  </a:lnTo>
                  <a:lnTo>
                    <a:pt x="568" y="630"/>
                  </a:lnTo>
                  <a:lnTo>
                    <a:pt x="568" y="629"/>
                  </a:lnTo>
                  <a:lnTo>
                    <a:pt x="568" y="627"/>
                  </a:lnTo>
                  <a:lnTo>
                    <a:pt x="568" y="625"/>
                  </a:lnTo>
                  <a:lnTo>
                    <a:pt x="566" y="625"/>
                  </a:lnTo>
                  <a:lnTo>
                    <a:pt x="563" y="629"/>
                  </a:lnTo>
                  <a:lnTo>
                    <a:pt x="559" y="629"/>
                  </a:lnTo>
                  <a:lnTo>
                    <a:pt x="557" y="629"/>
                  </a:lnTo>
                  <a:lnTo>
                    <a:pt x="556" y="630"/>
                  </a:lnTo>
                  <a:lnTo>
                    <a:pt x="554" y="630"/>
                  </a:lnTo>
                  <a:lnTo>
                    <a:pt x="554" y="630"/>
                  </a:lnTo>
                  <a:lnTo>
                    <a:pt x="551" y="629"/>
                  </a:lnTo>
                  <a:lnTo>
                    <a:pt x="551" y="629"/>
                  </a:lnTo>
                  <a:lnTo>
                    <a:pt x="550" y="629"/>
                  </a:lnTo>
                  <a:lnTo>
                    <a:pt x="548" y="630"/>
                  </a:lnTo>
                  <a:lnTo>
                    <a:pt x="545" y="630"/>
                  </a:lnTo>
                  <a:lnTo>
                    <a:pt x="544" y="632"/>
                  </a:lnTo>
                  <a:lnTo>
                    <a:pt x="542" y="632"/>
                  </a:lnTo>
                  <a:lnTo>
                    <a:pt x="542" y="630"/>
                  </a:lnTo>
                  <a:lnTo>
                    <a:pt x="542" y="629"/>
                  </a:lnTo>
                  <a:lnTo>
                    <a:pt x="544" y="627"/>
                  </a:lnTo>
                  <a:lnTo>
                    <a:pt x="544" y="627"/>
                  </a:lnTo>
                  <a:lnTo>
                    <a:pt x="544" y="627"/>
                  </a:lnTo>
                  <a:lnTo>
                    <a:pt x="542" y="629"/>
                  </a:lnTo>
                  <a:lnTo>
                    <a:pt x="542" y="630"/>
                  </a:lnTo>
                  <a:lnTo>
                    <a:pt x="541" y="632"/>
                  </a:lnTo>
                  <a:lnTo>
                    <a:pt x="539" y="632"/>
                  </a:lnTo>
                  <a:lnTo>
                    <a:pt x="536" y="630"/>
                  </a:lnTo>
                  <a:lnTo>
                    <a:pt x="536" y="630"/>
                  </a:lnTo>
                  <a:lnTo>
                    <a:pt x="536" y="632"/>
                  </a:lnTo>
                  <a:lnTo>
                    <a:pt x="536" y="633"/>
                  </a:lnTo>
                  <a:lnTo>
                    <a:pt x="536" y="633"/>
                  </a:lnTo>
                  <a:lnTo>
                    <a:pt x="536" y="633"/>
                  </a:lnTo>
                  <a:lnTo>
                    <a:pt x="535" y="635"/>
                  </a:lnTo>
                  <a:lnTo>
                    <a:pt x="533" y="635"/>
                  </a:lnTo>
                  <a:lnTo>
                    <a:pt x="533" y="635"/>
                  </a:lnTo>
                  <a:lnTo>
                    <a:pt x="532" y="633"/>
                  </a:lnTo>
                  <a:lnTo>
                    <a:pt x="530" y="635"/>
                  </a:lnTo>
                  <a:lnTo>
                    <a:pt x="530" y="636"/>
                  </a:lnTo>
                  <a:lnTo>
                    <a:pt x="526" y="636"/>
                  </a:lnTo>
                  <a:lnTo>
                    <a:pt x="525" y="638"/>
                  </a:lnTo>
                  <a:lnTo>
                    <a:pt x="523" y="638"/>
                  </a:lnTo>
                  <a:lnTo>
                    <a:pt x="522" y="638"/>
                  </a:lnTo>
                  <a:lnTo>
                    <a:pt x="519" y="639"/>
                  </a:lnTo>
                  <a:lnTo>
                    <a:pt x="517" y="641"/>
                  </a:lnTo>
                  <a:lnTo>
                    <a:pt x="516" y="641"/>
                  </a:lnTo>
                  <a:lnTo>
                    <a:pt x="516" y="641"/>
                  </a:lnTo>
                  <a:lnTo>
                    <a:pt x="511" y="642"/>
                  </a:lnTo>
                  <a:lnTo>
                    <a:pt x="508" y="642"/>
                  </a:lnTo>
                  <a:lnTo>
                    <a:pt x="507" y="642"/>
                  </a:lnTo>
                  <a:lnTo>
                    <a:pt x="504" y="642"/>
                  </a:lnTo>
                  <a:lnTo>
                    <a:pt x="502" y="644"/>
                  </a:lnTo>
                  <a:lnTo>
                    <a:pt x="501" y="645"/>
                  </a:lnTo>
                  <a:lnTo>
                    <a:pt x="499" y="647"/>
                  </a:lnTo>
                  <a:lnTo>
                    <a:pt x="498" y="647"/>
                  </a:lnTo>
                  <a:lnTo>
                    <a:pt x="499" y="645"/>
                  </a:lnTo>
                  <a:lnTo>
                    <a:pt x="501" y="644"/>
                  </a:lnTo>
                  <a:lnTo>
                    <a:pt x="501" y="642"/>
                  </a:lnTo>
                  <a:lnTo>
                    <a:pt x="501" y="641"/>
                  </a:lnTo>
                  <a:lnTo>
                    <a:pt x="501" y="641"/>
                  </a:lnTo>
                  <a:lnTo>
                    <a:pt x="499" y="641"/>
                  </a:lnTo>
                  <a:lnTo>
                    <a:pt x="499" y="639"/>
                  </a:lnTo>
                  <a:lnTo>
                    <a:pt x="498" y="636"/>
                  </a:lnTo>
                  <a:lnTo>
                    <a:pt x="498" y="636"/>
                  </a:lnTo>
                  <a:lnTo>
                    <a:pt x="498" y="638"/>
                  </a:lnTo>
                  <a:lnTo>
                    <a:pt x="496" y="639"/>
                  </a:lnTo>
                  <a:lnTo>
                    <a:pt x="496" y="641"/>
                  </a:lnTo>
                  <a:lnTo>
                    <a:pt x="496" y="641"/>
                  </a:lnTo>
                  <a:lnTo>
                    <a:pt x="495" y="641"/>
                  </a:lnTo>
                  <a:lnTo>
                    <a:pt x="495" y="641"/>
                  </a:lnTo>
                  <a:lnTo>
                    <a:pt x="492" y="641"/>
                  </a:lnTo>
                  <a:lnTo>
                    <a:pt x="492" y="641"/>
                  </a:lnTo>
                  <a:lnTo>
                    <a:pt x="492" y="639"/>
                  </a:lnTo>
                  <a:lnTo>
                    <a:pt x="492" y="638"/>
                  </a:lnTo>
                  <a:lnTo>
                    <a:pt x="492" y="638"/>
                  </a:lnTo>
                  <a:lnTo>
                    <a:pt x="492" y="638"/>
                  </a:lnTo>
                  <a:lnTo>
                    <a:pt x="493" y="638"/>
                  </a:lnTo>
                  <a:lnTo>
                    <a:pt x="493" y="636"/>
                  </a:lnTo>
                  <a:lnTo>
                    <a:pt x="493" y="636"/>
                  </a:lnTo>
                  <a:lnTo>
                    <a:pt x="493" y="636"/>
                  </a:lnTo>
                  <a:lnTo>
                    <a:pt x="493" y="636"/>
                  </a:lnTo>
                  <a:lnTo>
                    <a:pt x="493" y="635"/>
                  </a:lnTo>
                  <a:lnTo>
                    <a:pt x="493" y="633"/>
                  </a:lnTo>
                  <a:lnTo>
                    <a:pt x="493" y="633"/>
                  </a:lnTo>
                  <a:lnTo>
                    <a:pt x="493" y="633"/>
                  </a:lnTo>
                  <a:lnTo>
                    <a:pt x="493" y="633"/>
                  </a:lnTo>
                  <a:lnTo>
                    <a:pt x="490" y="632"/>
                  </a:lnTo>
                  <a:lnTo>
                    <a:pt x="486" y="630"/>
                  </a:lnTo>
                  <a:lnTo>
                    <a:pt x="486" y="630"/>
                  </a:lnTo>
                  <a:lnTo>
                    <a:pt x="484" y="627"/>
                  </a:lnTo>
                  <a:lnTo>
                    <a:pt x="483" y="627"/>
                  </a:lnTo>
                  <a:lnTo>
                    <a:pt x="483" y="629"/>
                  </a:lnTo>
                  <a:lnTo>
                    <a:pt x="481" y="629"/>
                  </a:lnTo>
                  <a:lnTo>
                    <a:pt x="480" y="627"/>
                  </a:lnTo>
                  <a:lnTo>
                    <a:pt x="480" y="625"/>
                  </a:lnTo>
                  <a:lnTo>
                    <a:pt x="480" y="624"/>
                  </a:lnTo>
                  <a:lnTo>
                    <a:pt x="480" y="622"/>
                  </a:lnTo>
                  <a:lnTo>
                    <a:pt x="480" y="621"/>
                  </a:lnTo>
                  <a:lnTo>
                    <a:pt x="480" y="618"/>
                  </a:lnTo>
                  <a:lnTo>
                    <a:pt x="480" y="615"/>
                  </a:lnTo>
                  <a:lnTo>
                    <a:pt x="480" y="613"/>
                  </a:lnTo>
                  <a:lnTo>
                    <a:pt x="480" y="613"/>
                  </a:lnTo>
                  <a:lnTo>
                    <a:pt x="481" y="610"/>
                  </a:lnTo>
                  <a:lnTo>
                    <a:pt x="481" y="607"/>
                  </a:lnTo>
                  <a:lnTo>
                    <a:pt x="481" y="606"/>
                  </a:lnTo>
                  <a:lnTo>
                    <a:pt x="481" y="605"/>
                  </a:lnTo>
                  <a:lnTo>
                    <a:pt x="481" y="605"/>
                  </a:lnTo>
                  <a:lnTo>
                    <a:pt x="481" y="605"/>
                  </a:lnTo>
                  <a:lnTo>
                    <a:pt x="481" y="605"/>
                  </a:lnTo>
                  <a:lnTo>
                    <a:pt x="481" y="603"/>
                  </a:lnTo>
                  <a:lnTo>
                    <a:pt x="481" y="603"/>
                  </a:lnTo>
                  <a:lnTo>
                    <a:pt x="481" y="603"/>
                  </a:lnTo>
                  <a:lnTo>
                    <a:pt x="481" y="603"/>
                  </a:lnTo>
                  <a:lnTo>
                    <a:pt x="481" y="602"/>
                  </a:lnTo>
                  <a:lnTo>
                    <a:pt x="481" y="600"/>
                  </a:lnTo>
                  <a:lnTo>
                    <a:pt x="481" y="600"/>
                  </a:lnTo>
                  <a:lnTo>
                    <a:pt x="480" y="597"/>
                  </a:lnTo>
                  <a:lnTo>
                    <a:pt x="480" y="594"/>
                  </a:lnTo>
                  <a:lnTo>
                    <a:pt x="477" y="593"/>
                  </a:lnTo>
                  <a:lnTo>
                    <a:pt x="477" y="590"/>
                  </a:lnTo>
                  <a:lnTo>
                    <a:pt x="477" y="587"/>
                  </a:lnTo>
                  <a:lnTo>
                    <a:pt x="477" y="584"/>
                  </a:lnTo>
                  <a:lnTo>
                    <a:pt x="477" y="584"/>
                  </a:lnTo>
                  <a:lnTo>
                    <a:pt x="477" y="581"/>
                  </a:lnTo>
                  <a:lnTo>
                    <a:pt x="477" y="578"/>
                  </a:lnTo>
                  <a:lnTo>
                    <a:pt x="474" y="576"/>
                  </a:lnTo>
                  <a:lnTo>
                    <a:pt x="477" y="573"/>
                  </a:lnTo>
                  <a:lnTo>
                    <a:pt x="477" y="573"/>
                  </a:lnTo>
                  <a:lnTo>
                    <a:pt x="477" y="572"/>
                  </a:lnTo>
                  <a:lnTo>
                    <a:pt x="480" y="567"/>
                  </a:lnTo>
                  <a:lnTo>
                    <a:pt x="480" y="564"/>
                  </a:lnTo>
                  <a:lnTo>
                    <a:pt x="483" y="564"/>
                  </a:lnTo>
                  <a:lnTo>
                    <a:pt x="481" y="563"/>
                  </a:lnTo>
                  <a:lnTo>
                    <a:pt x="481" y="561"/>
                  </a:lnTo>
                  <a:lnTo>
                    <a:pt x="481" y="560"/>
                  </a:lnTo>
                  <a:lnTo>
                    <a:pt x="484" y="560"/>
                  </a:lnTo>
                  <a:lnTo>
                    <a:pt x="486" y="560"/>
                  </a:lnTo>
                  <a:lnTo>
                    <a:pt x="489" y="560"/>
                  </a:lnTo>
                  <a:lnTo>
                    <a:pt x="490" y="557"/>
                  </a:lnTo>
                  <a:lnTo>
                    <a:pt x="490" y="557"/>
                  </a:lnTo>
                  <a:lnTo>
                    <a:pt x="490" y="555"/>
                  </a:lnTo>
                  <a:lnTo>
                    <a:pt x="490" y="552"/>
                  </a:lnTo>
                  <a:lnTo>
                    <a:pt x="490" y="552"/>
                  </a:lnTo>
                  <a:lnTo>
                    <a:pt x="490" y="552"/>
                  </a:lnTo>
                  <a:lnTo>
                    <a:pt x="490" y="552"/>
                  </a:lnTo>
                  <a:lnTo>
                    <a:pt x="490" y="552"/>
                  </a:lnTo>
                  <a:lnTo>
                    <a:pt x="492" y="552"/>
                  </a:lnTo>
                  <a:lnTo>
                    <a:pt x="493" y="549"/>
                  </a:lnTo>
                  <a:lnTo>
                    <a:pt x="493" y="547"/>
                  </a:lnTo>
                  <a:lnTo>
                    <a:pt x="496" y="547"/>
                  </a:lnTo>
                  <a:lnTo>
                    <a:pt x="499" y="543"/>
                  </a:lnTo>
                  <a:lnTo>
                    <a:pt x="501" y="541"/>
                  </a:lnTo>
                  <a:lnTo>
                    <a:pt x="502" y="541"/>
                  </a:lnTo>
                  <a:lnTo>
                    <a:pt x="505" y="537"/>
                  </a:lnTo>
                  <a:lnTo>
                    <a:pt x="507" y="537"/>
                  </a:lnTo>
                  <a:lnTo>
                    <a:pt x="507" y="534"/>
                  </a:lnTo>
                  <a:lnTo>
                    <a:pt x="510" y="531"/>
                  </a:lnTo>
                  <a:lnTo>
                    <a:pt x="510" y="531"/>
                  </a:lnTo>
                  <a:lnTo>
                    <a:pt x="511" y="528"/>
                  </a:lnTo>
                  <a:lnTo>
                    <a:pt x="514" y="523"/>
                  </a:lnTo>
                  <a:lnTo>
                    <a:pt x="516" y="517"/>
                  </a:lnTo>
                  <a:lnTo>
                    <a:pt x="517" y="517"/>
                  </a:lnTo>
                  <a:lnTo>
                    <a:pt x="517" y="515"/>
                  </a:lnTo>
                  <a:lnTo>
                    <a:pt x="519" y="515"/>
                  </a:lnTo>
                  <a:lnTo>
                    <a:pt x="520" y="514"/>
                  </a:lnTo>
                  <a:lnTo>
                    <a:pt x="522" y="512"/>
                  </a:lnTo>
                  <a:lnTo>
                    <a:pt x="525" y="514"/>
                  </a:lnTo>
                  <a:lnTo>
                    <a:pt x="526" y="514"/>
                  </a:lnTo>
                  <a:lnTo>
                    <a:pt x="526" y="514"/>
                  </a:lnTo>
                  <a:lnTo>
                    <a:pt x="526" y="512"/>
                  </a:lnTo>
                  <a:lnTo>
                    <a:pt x="526" y="511"/>
                  </a:lnTo>
                  <a:lnTo>
                    <a:pt x="526" y="509"/>
                  </a:lnTo>
                  <a:lnTo>
                    <a:pt x="528" y="509"/>
                  </a:lnTo>
                  <a:lnTo>
                    <a:pt x="528" y="508"/>
                  </a:lnTo>
                  <a:lnTo>
                    <a:pt x="528" y="506"/>
                  </a:lnTo>
                  <a:lnTo>
                    <a:pt x="526" y="505"/>
                  </a:lnTo>
                  <a:lnTo>
                    <a:pt x="526" y="502"/>
                  </a:lnTo>
                  <a:lnTo>
                    <a:pt x="526" y="499"/>
                  </a:lnTo>
                  <a:lnTo>
                    <a:pt x="528" y="496"/>
                  </a:lnTo>
                  <a:lnTo>
                    <a:pt x="526" y="494"/>
                  </a:lnTo>
                  <a:lnTo>
                    <a:pt x="522" y="490"/>
                  </a:lnTo>
                  <a:lnTo>
                    <a:pt x="520" y="490"/>
                  </a:lnTo>
                  <a:lnTo>
                    <a:pt x="519" y="490"/>
                  </a:lnTo>
                  <a:lnTo>
                    <a:pt x="519" y="487"/>
                  </a:lnTo>
                  <a:lnTo>
                    <a:pt x="519" y="485"/>
                  </a:lnTo>
                  <a:lnTo>
                    <a:pt x="519" y="484"/>
                  </a:lnTo>
                  <a:lnTo>
                    <a:pt x="519" y="484"/>
                  </a:lnTo>
                  <a:lnTo>
                    <a:pt x="517" y="485"/>
                  </a:lnTo>
                  <a:lnTo>
                    <a:pt x="516" y="487"/>
                  </a:lnTo>
                  <a:lnTo>
                    <a:pt x="514" y="485"/>
                  </a:lnTo>
                  <a:lnTo>
                    <a:pt x="513" y="485"/>
                  </a:lnTo>
                  <a:lnTo>
                    <a:pt x="510" y="487"/>
                  </a:lnTo>
                  <a:lnTo>
                    <a:pt x="507" y="485"/>
                  </a:lnTo>
                  <a:lnTo>
                    <a:pt x="507" y="485"/>
                  </a:lnTo>
                  <a:lnTo>
                    <a:pt x="504" y="487"/>
                  </a:lnTo>
                  <a:lnTo>
                    <a:pt x="502" y="487"/>
                  </a:lnTo>
                  <a:lnTo>
                    <a:pt x="501" y="488"/>
                  </a:lnTo>
                  <a:lnTo>
                    <a:pt x="501" y="488"/>
                  </a:lnTo>
                  <a:lnTo>
                    <a:pt x="498" y="487"/>
                  </a:lnTo>
                  <a:lnTo>
                    <a:pt x="496" y="484"/>
                  </a:lnTo>
                  <a:lnTo>
                    <a:pt x="495" y="485"/>
                  </a:lnTo>
                  <a:lnTo>
                    <a:pt x="493" y="487"/>
                  </a:lnTo>
                  <a:lnTo>
                    <a:pt x="492" y="485"/>
                  </a:lnTo>
                  <a:lnTo>
                    <a:pt x="492" y="484"/>
                  </a:lnTo>
                  <a:lnTo>
                    <a:pt x="492" y="485"/>
                  </a:lnTo>
                  <a:lnTo>
                    <a:pt x="490" y="487"/>
                  </a:lnTo>
                  <a:lnTo>
                    <a:pt x="490" y="488"/>
                  </a:lnTo>
                  <a:lnTo>
                    <a:pt x="490" y="488"/>
                  </a:lnTo>
                  <a:lnTo>
                    <a:pt x="490" y="491"/>
                  </a:lnTo>
                  <a:lnTo>
                    <a:pt x="490" y="493"/>
                  </a:lnTo>
                  <a:lnTo>
                    <a:pt x="487" y="491"/>
                  </a:lnTo>
                  <a:lnTo>
                    <a:pt x="487" y="493"/>
                  </a:lnTo>
                  <a:lnTo>
                    <a:pt x="489" y="493"/>
                  </a:lnTo>
                  <a:lnTo>
                    <a:pt x="489" y="493"/>
                  </a:lnTo>
                  <a:lnTo>
                    <a:pt x="487" y="494"/>
                  </a:lnTo>
                  <a:lnTo>
                    <a:pt x="486" y="494"/>
                  </a:lnTo>
                  <a:lnTo>
                    <a:pt x="486" y="494"/>
                  </a:lnTo>
                  <a:lnTo>
                    <a:pt x="486" y="496"/>
                  </a:lnTo>
                  <a:lnTo>
                    <a:pt x="486" y="497"/>
                  </a:lnTo>
                  <a:lnTo>
                    <a:pt x="486" y="497"/>
                  </a:lnTo>
                  <a:lnTo>
                    <a:pt x="483" y="497"/>
                  </a:lnTo>
                  <a:lnTo>
                    <a:pt x="481" y="497"/>
                  </a:lnTo>
                  <a:lnTo>
                    <a:pt x="481" y="499"/>
                  </a:lnTo>
                  <a:lnTo>
                    <a:pt x="481" y="499"/>
                  </a:lnTo>
                  <a:lnTo>
                    <a:pt x="481" y="500"/>
                  </a:lnTo>
                  <a:lnTo>
                    <a:pt x="481" y="500"/>
                  </a:lnTo>
                  <a:lnTo>
                    <a:pt x="483" y="500"/>
                  </a:lnTo>
                  <a:lnTo>
                    <a:pt x="483" y="502"/>
                  </a:lnTo>
                  <a:lnTo>
                    <a:pt x="481" y="502"/>
                  </a:lnTo>
                  <a:lnTo>
                    <a:pt x="480" y="500"/>
                  </a:lnTo>
                  <a:lnTo>
                    <a:pt x="480" y="500"/>
                  </a:lnTo>
                  <a:lnTo>
                    <a:pt x="480" y="502"/>
                  </a:lnTo>
                  <a:lnTo>
                    <a:pt x="481" y="502"/>
                  </a:lnTo>
                  <a:lnTo>
                    <a:pt x="481" y="503"/>
                  </a:lnTo>
                  <a:lnTo>
                    <a:pt x="481" y="505"/>
                  </a:lnTo>
                  <a:lnTo>
                    <a:pt x="481" y="506"/>
                  </a:lnTo>
                  <a:lnTo>
                    <a:pt x="480" y="509"/>
                  </a:lnTo>
                  <a:lnTo>
                    <a:pt x="477" y="511"/>
                  </a:lnTo>
                  <a:lnTo>
                    <a:pt x="477" y="512"/>
                  </a:lnTo>
                  <a:lnTo>
                    <a:pt x="477" y="515"/>
                  </a:lnTo>
                  <a:lnTo>
                    <a:pt x="477" y="515"/>
                  </a:lnTo>
                  <a:lnTo>
                    <a:pt x="477" y="517"/>
                  </a:lnTo>
                  <a:lnTo>
                    <a:pt x="477" y="520"/>
                  </a:lnTo>
                  <a:lnTo>
                    <a:pt x="480" y="523"/>
                  </a:lnTo>
                  <a:lnTo>
                    <a:pt x="481" y="525"/>
                  </a:lnTo>
                  <a:lnTo>
                    <a:pt x="481" y="526"/>
                  </a:lnTo>
                  <a:lnTo>
                    <a:pt x="480" y="528"/>
                  </a:lnTo>
                  <a:lnTo>
                    <a:pt x="477" y="529"/>
                  </a:lnTo>
                  <a:lnTo>
                    <a:pt x="474" y="534"/>
                  </a:lnTo>
                  <a:lnTo>
                    <a:pt x="471" y="541"/>
                  </a:lnTo>
                  <a:lnTo>
                    <a:pt x="471" y="543"/>
                  </a:lnTo>
                  <a:lnTo>
                    <a:pt x="468" y="544"/>
                  </a:lnTo>
                  <a:lnTo>
                    <a:pt x="468" y="546"/>
                  </a:lnTo>
                  <a:lnTo>
                    <a:pt x="465" y="547"/>
                  </a:lnTo>
                  <a:lnTo>
                    <a:pt x="462" y="549"/>
                  </a:lnTo>
                  <a:lnTo>
                    <a:pt x="459" y="549"/>
                  </a:lnTo>
                  <a:lnTo>
                    <a:pt x="459" y="552"/>
                  </a:lnTo>
                  <a:lnTo>
                    <a:pt x="459" y="552"/>
                  </a:lnTo>
                  <a:lnTo>
                    <a:pt x="456" y="552"/>
                  </a:lnTo>
                  <a:lnTo>
                    <a:pt x="456" y="552"/>
                  </a:lnTo>
                  <a:lnTo>
                    <a:pt x="456" y="552"/>
                  </a:lnTo>
                  <a:lnTo>
                    <a:pt x="456" y="552"/>
                  </a:lnTo>
                  <a:lnTo>
                    <a:pt x="453" y="552"/>
                  </a:lnTo>
                  <a:lnTo>
                    <a:pt x="453" y="552"/>
                  </a:lnTo>
                  <a:lnTo>
                    <a:pt x="453" y="557"/>
                  </a:lnTo>
                  <a:lnTo>
                    <a:pt x="450" y="560"/>
                  </a:lnTo>
                  <a:lnTo>
                    <a:pt x="447" y="558"/>
                  </a:lnTo>
                  <a:lnTo>
                    <a:pt x="447" y="560"/>
                  </a:lnTo>
                  <a:lnTo>
                    <a:pt x="447" y="560"/>
                  </a:lnTo>
                  <a:lnTo>
                    <a:pt x="447" y="560"/>
                  </a:lnTo>
                  <a:lnTo>
                    <a:pt x="447" y="560"/>
                  </a:lnTo>
                  <a:lnTo>
                    <a:pt x="447" y="560"/>
                  </a:lnTo>
                  <a:lnTo>
                    <a:pt x="445" y="561"/>
                  </a:lnTo>
                  <a:lnTo>
                    <a:pt x="444" y="561"/>
                  </a:lnTo>
                  <a:lnTo>
                    <a:pt x="444" y="563"/>
                  </a:lnTo>
                  <a:lnTo>
                    <a:pt x="444" y="564"/>
                  </a:lnTo>
                  <a:lnTo>
                    <a:pt x="442" y="564"/>
                  </a:lnTo>
                  <a:lnTo>
                    <a:pt x="441" y="564"/>
                  </a:lnTo>
                  <a:lnTo>
                    <a:pt x="441" y="566"/>
                  </a:lnTo>
                  <a:lnTo>
                    <a:pt x="442" y="566"/>
                  </a:lnTo>
                  <a:lnTo>
                    <a:pt x="442" y="567"/>
                  </a:lnTo>
                  <a:lnTo>
                    <a:pt x="442" y="567"/>
                  </a:lnTo>
                  <a:lnTo>
                    <a:pt x="442" y="569"/>
                  </a:lnTo>
                  <a:lnTo>
                    <a:pt x="439" y="570"/>
                  </a:lnTo>
                  <a:lnTo>
                    <a:pt x="439" y="570"/>
                  </a:lnTo>
                  <a:lnTo>
                    <a:pt x="439" y="572"/>
                  </a:lnTo>
                  <a:lnTo>
                    <a:pt x="438" y="572"/>
                  </a:lnTo>
                  <a:lnTo>
                    <a:pt x="438" y="570"/>
                  </a:lnTo>
                  <a:lnTo>
                    <a:pt x="438" y="570"/>
                  </a:lnTo>
                  <a:lnTo>
                    <a:pt x="436" y="570"/>
                  </a:lnTo>
                  <a:lnTo>
                    <a:pt x="436" y="569"/>
                  </a:lnTo>
                  <a:lnTo>
                    <a:pt x="435" y="569"/>
                  </a:lnTo>
                  <a:lnTo>
                    <a:pt x="436" y="570"/>
                  </a:lnTo>
                  <a:lnTo>
                    <a:pt x="436" y="572"/>
                  </a:lnTo>
                  <a:lnTo>
                    <a:pt x="436" y="573"/>
                  </a:lnTo>
                  <a:lnTo>
                    <a:pt x="436" y="575"/>
                  </a:lnTo>
                  <a:lnTo>
                    <a:pt x="436" y="575"/>
                  </a:lnTo>
                  <a:lnTo>
                    <a:pt x="436" y="575"/>
                  </a:lnTo>
                  <a:lnTo>
                    <a:pt x="436" y="576"/>
                  </a:lnTo>
                  <a:lnTo>
                    <a:pt x="438" y="576"/>
                  </a:lnTo>
                  <a:lnTo>
                    <a:pt x="436" y="576"/>
                  </a:lnTo>
                  <a:lnTo>
                    <a:pt x="435" y="578"/>
                  </a:lnTo>
                  <a:lnTo>
                    <a:pt x="433" y="578"/>
                  </a:lnTo>
                  <a:lnTo>
                    <a:pt x="433" y="581"/>
                  </a:lnTo>
                  <a:lnTo>
                    <a:pt x="432" y="581"/>
                  </a:lnTo>
                  <a:lnTo>
                    <a:pt x="430" y="578"/>
                  </a:lnTo>
                  <a:lnTo>
                    <a:pt x="430" y="578"/>
                  </a:lnTo>
                  <a:lnTo>
                    <a:pt x="429" y="578"/>
                  </a:lnTo>
                  <a:lnTo>
                    <a:pt x="429" y="581"/>
                  </a:lnTo>
                  <a:lnTo>
                    <a:pt x="430" y="584"/>
                  </a:lnTo>
                  <a:lnTo>
                    <a:pt x="432" y="584"/>
                  </a:lnTo>
                  <a:lnTo>
                    <a:pt x="432" y="584"/>
                  </a:lnTo>
                  <a:lnTo>
                    <a:pt x="432" y="587"/>
                  </a:lnTo>
                  <a:lnTo>
                    <a:pt x="430" y="587"/>
                  </a:lnTo>
                  <a:lnTo>
                    <a:pt x="430" y="590"/>
                  </a:lnTo>
                  <a:lnTo>
                    <a:pt x="430" y="593"/>
                  </a:lnTo>
                  <a:lnTo>
                    <a:pt x="429" y="596"/>
                  </a:lnTo>
                  <a:lnTo>
                    <a:pt x="430" y="597"/>
                  </a:lnTo>
                  <a:lnTo>
                    <a:pt x="430" y="599"/>
                  </a:lnTo>
                  <a:lnTo>
                    <a:pt x="430" y="600"/>
                  </a:lnTo>
                  <a:lnTo>
                    <a:pt x="429" y="600"/>
                  </a:lnTo>
                  <a:lnTo>
                    <a:pt x="427" y="599"/>
                  </a:lnTo>
                  <a:lnTo>
                    <a:pt x="427" y="600"/>
                  </a:lnTo>
                  <a:lnTo>
                    <a:pt x="426" y="603"/>
                  </a:lnTo>
                  <a:lnTo>
                    <a:pt x="426" y="605"/>
                  </a:lnTo>
                  <a:lnTo>
                    <a:pt x="427" y="606"/>
                  </a:lnTo>
                  <a:lnTo>
                    <a:pt x="426" y="607"/>
                  </a:lnTo>
                  <a:lnTo>
                    <a:pt x="427" y="607"/>
                  </a:lnTo>
                  <a:lnTo>
                    <a:pt x="427" y="609"/>
                  </a:lnTo>
                  <a:lnTo>
                    <a:pt x="427" y="610"/>
                  </a:lnTo>
                  <a:lnTo>
                    <a:pt x="427" y="610"/>
                  </a:lnTo>
                  <a:lnTo>
                    <a:pt x="427" y="613"/>
                  </a:lnTo>
                  <a:lnTo>
                    <a:pt x="427" y="618"/>
                  </a:lnTo>
                  <a:lnTo>
                    <a:pt x="427" y="618"/>
                  </a:lnTo>
                  <a:lnTo>
                    <a:pt x="429" y="622"/>
                  </a:lnTo>
                  <a:lnTo>
                    <a:pt x="427" y="622"/>
                  </a:lnTo>
                  <a:lnTo>
                    <a:pt x="427" y="624"/>
                  </a:lnTo>
                  <a:lnTo>
                    <a:pt x="429" y="625"/>
                  </a:lnTo>
                  <a:lnTo>
                    <a:pt x="430" y="625"/>
                  </a:lnTo>
                  <a:lnTo>
                    <a:pt x="432" y="625"/>
                  </a:lnTo>
                  <a:lnTo>
                    <a:pt x="432" y="627"/>
                  </a:lnTo>
                  <a:lnTo>
                    <a:pt x="432" y="627"/>
                  </a:lnTo>
                  <a:lnTo>
                    <a:pt x="433" y="629"/>
                  </a:lnTo>
                  <a:lnTo>
                    <a:pt x="433" y="629"/>
                  </a:lnTo>
                  <a:lnTo>
                    <a:pt x="435" y="627"/>
                  </a:lnTo>
                  <a:lnTo>
                    <a:pt x="436" y="627"/>
                  </a:lnTo>
                  <a:lnTo>
                    <a:pt x="436" y="629"/>
                  </a:lnTo>
                  <a:lnTo>
                    <a:pt x="439" y="632"/>
                  </a:lnTo>
                  <a:lnTo>
                    <a:pt x="439" y="633"/>
                  </a:lnTo>
                  <a:lnTo>
                    <a:pt x="442" y="633"/>
                  </a:lnTo>
                  <a:lnTo>
                    <a:pt x="444" y="636"/>
                  </a:lnTo>
                  <a:lnTo>
                    <a:pt x="444" y="638"/>
                  </a:lnTo>
                  <a:lnTo>
                    <a:pt x="444" y="639"/>
                  </a:lnTo>
                  <a:lnTo>
                    <a:pt x="447" y="641"/>
                  </a:lnTo>
                  <a:lnTo>
                    <a:pt x="447" y="641"/>
                  </a:lnTo>
                  <a:lnTo>
                    <a:pt x="448" y="642"/>
                  </a:lnTo>
                  <a:lnTo>
                    <a:pt x="448" y="644"/>
                  </a:lnTo>
                  <a:lnTo>
                    <a:pt x="448" y="647"/>
                  </a:lnTo>
                  <a:lnTo>
                    <a:pt x="448" y="648"/>
                  </a:lnTo>
                  <a:lnTo>
                    <a:pt x="448" y="648"/>
                  </a:lnTo>
                  <a:lnTo>
                    <a:pt x="445" y="650"/>
                  </a:lnTo>
                  <a:lnTo>
                    <a:pt x="445" y="651"/>
                  </a:lnTo>
                  <a:lnTo>
                    <a:pt x="444" y="653"/>
                  </a:lnTo>
                  <a:lnTo>
                    <a:pt x="442" y="654"/>
                  </a:lnTo>
                  <a:lnTo>
                    <a:pt x="441" y="654"/>
                  </a:lnTo>
                  <a:lnTo>
                    <a:pt x="441" y="656"/>
                  </a:lnTo>
                  <a:lnTo>
                    <a:pt x="439" y="656"/>
                  </a:lnTo>
                  <a:lnTo>
                    <a:pt x="439" y="656"/>
                  </a:lnTo>
                  <a:lnTo>
                    <a:pt x="436" y="657"/>
                  </a:lnTo>
                  <a:lnTo>
                    <a:pt x="435" y="657"/>
                  </a:lnTo>
                  <a:lnTo>
                    <a:pt x="435" y="656"/>
                  </a:lnTo>
                  <a:lnTo>
                    <a:pt x="435" y="653"/>
                  </a:lnTo>
                  <a:lnTo>
                    <a:pt x="435" y="651"/>
                  </a:lnTo>
                  <a:lnTo>
                    <a:pt x="433" y="651"/>
                  </a:lnTo>
                  <a:lnTo>
                    <a:pt x="433" y="651"/>
                  </a:lnTo>
                  <a:lnTo>
                    <a:pt x="433" y="653"/>
                  </a:lnTo>
                  <a:lnTo>
                    <a:pt x="432" y="653"/>
                  </a:lnTo>
                  <a:lnTo>
                    <a:pt x="429" y="651"/>
                  </a:lnTo>
                  <a:lnTo>
                    <a:pt x="429" y="654"/>
                  </a:lnTo>
                  <a:lnTo>
                    <a:pt x="426" y="653"/>
                  </a:lnTo>
                  <a:lnTo>
                    <a:pt x="424" y="653"/>
                  </a:lnTo>
                  <a:lnTo>
                    <a:pt x="423" y="651"/>
                  </a:lnTo>
                  <a:lnTo>
                    <a:pt x="421" y="653"/>
                  </a:lnTo>
                  <a:lnTo>
                    <a:pt x="420" y="653"/>
                  </a:lnTo>
                  <a:lnTo>
                    <a:pt x="420" y="651"/>
                  </a:lnTo>
                  <a:lnTo>
                    <a:pt x="418" y="654"/>
                  </a:lnTo>
                  <a:lnTo>
                    <a:pt x="415" y="654"/>
                  </a:lnTo>
                  <a:lnTo>
                    <a:pt x="414" y="654"/>
                  </a:lnTo>
                  <a:lnTo>
                    <a:pt x="414" y="656"/>
                  </a:lnTo>
                  <a:lnTo>
                    <a:pt x="420" y="656"/>
                  </a:lnTo>
                  <a:lnTo>
                    <a:pt x="421" y="656"/>
                  </a:lnTo>
                  <a:lnTo>
                    <a:pt x="424" y="656"/>
                  </a:lnTo>
                  <a:lnTo>
                    <a:pt x="426" y="657"/>
                  </a:lnTo>
                  <a:lnTo>
                    <a:pt x="427" y="657"/>
                  </a:lnTo>
                  <a:lnTo>
                    <a:pt x="429" y="659"/>
                  </a:lnTo>
                  <a:lnTo>
                    <a:pt x="429" y="659"/>
                  </a:lnTo>
                  <a:lnTo>
                    <a:pt x="430" y="659"/>
                  </a:lnTo>
                  <a:lnTo>
                    <a:pt x="432" y="660"/>
                  </a:lnTo>
                  <a:lnTo>
                    <a:pt x="435" y="659"/>
                  </a:lnTo>
                  <a:lnTo>
                    <a:pt x="436" y="659"/>
                  </a:lnTo>
                  <a:lnTo>
                    <a:pt x="438" y="659"/>
                  </a:lnTo>
                  <a:lnTo>
                    <a:pt x="439" y="659"/>
                  </a:lnTo>
                  <a:lnTo>
                    <a:pt x="441" y="657"/>
                  </a:lnTo>
                  <a:lnTo>
                    <a:pt x="441" y="657"/>
                  </a:lnTo>
                  <a:lnTo>
                    <a:pt x="442" y="657"/>
                  </a:lnTo>
                  <a:lnTo>
                    <a:pt x="442" y="656"/>
                  </a:lnTo>
                  <a:lnTo>
                    <a:pt x="442" y="656"/>
                  </a:lnTo>
                  <a:lnTo>
                    <a:pt x="444" y="657"/>
                  </a:lnTo>
                  <a:lnTo>
                    <a:pt x="444" y="659"/>
                  </a:lnTo>
                  <a:lnTo>
                    <a:pt x="442" y="659"/>
                  </a:lnTo>
                  <a:lnTo>
                    <a:pt x="442" y="659"/>
                  </a:lnTo>
                  <a:lnTo>
                    <a:pt x="441" y="662"/>
                  </a:lnTo>
                  <a:lnTo>
                    <a:pt x="441" y="663"/>
                  </a:lnTo>
                  <a:lnTo>
                    <a:pt x="441" y="663"/>
                  </a:lnTo>
                  <a:lnTo>
                    <a:pt x="438" y="665"/>
                  </a:lnTo>
                  <a:lnTo>
                    <a:pt x="436" y="667"/>
                  </a:lnTo>
                  <a:lnTo>
                    <a:pt x="435" y="667"/>
                  </a:lnTo>
                  <a:lnTo>
                    <a:pt x="433" y="667"/>
                  </a:lnTo>
                  <a:lnTo>
                    <a:pt x="433" y="668"/>
                  </a:lnTo>
                  <a:lnTo>
                    <a:pt x="430" y="670"/>
                  </a:lnTo>
                  <a:lnTo>
                    <a:pt x="429" y="671"/>
                  </a:lnTo>
                  <a:lnTo>
                    <a:pt x="426" y="673"/>
                  </a:lnTo>
                  <a:lnTo>
                    <a:pt x="424" y="674"/>
                  </a:lnTo>
                  <a:lnTo>
                    <a:pt x="420" y="674"/>
                  </a:lnTo>
                  <a:lnTo>
                    <a:pt x="417" y="674"/>
                  </a:lnTo>
                  <a:lnTo>
                    <a:pt x="415" y="674"/>
                  </a:lnTo>
                  <a:lnTo>
                    <a:pt x="417" y="676"/>
                  </a:lnTo>
                  <a:lnTo>
                    <a:pt x="417" y="676"/>
                  </a:lnTo>
                  <a:lnTo>
                    <a:pt x="418" y="676"/>
                  </a:lnTo>
                  <a:lnTo>
                    <a:pt x="421" y="676"/>
                  </a:lnTo>
                  <a:lnTo>
                    <a:pt x="423" y="676"/>
                  </a:lnTo>
                  <a:lnTo>
                    <a:pt x="424" y="679"/>
                  </a:lnTo>
                  <a:lnTo>
                    <a:pt x="423" y="679"/>
                  </a:lnTo>
                  <a:lnTo>
                    <a:pt x="420" y="680"/>
                  </a:lnTo>
                  <a:lnTo>
                    <a:pt x="421" y="683"/>
                  </a:lnTo>
                  <a:lnTo>
                    <a:pt x="421" y="685"/>
                  </a:lnTo>
                  <a:lnTo>
                    <a:pt x="421" y="686"/>
                  </a:lnTo>
                  <a:lnTo>
                    <a:pt x="421" y="691"/>
                  </a:lnTo>
                  <a:lnTo>
                    <a:pt x="420" y="692"/>
                  </a:lnTo>
                  <a:lnTo>
                    <a:pt x="420" y="694"/>
                  </a:lnTo>
                  <a:lnTo>
                    <a:pt x="420" y="695"/>
                  </a:lnTo>
                  <a:lnTo>
                    <a:pt x="420" y="698"/>
                  </a:lnTo>
                  <a:lnTo>
                    <a:pt x="420" y="700"/>
                  </a:lnTo>
                  <a:lnTo>
                    <a:pt x="421" y="701"/>
                  </a:lnTo>
                  <a:lnTo>
                    <a:pt x="420" y="703"/>
                  </a:lnTo>
                  <a:lnTo>
                    <a:pt x="418" y="706"/>
                  </a:lnTo>
                  <a:lnTo>
                    <a:pt x="418" y="708"/>
                  </a:lnTo>
                  <a:lnTo>
                    <a:pt x="418" y="709"/>
                  </a:lnTo>
                  <a:lnTo>
                    <a:pt x="418" y="711"/>
                  </a:lnTo>
                  <a:lnTo>
                    <a:pt x="418" y="714"/>
                  </a:lnTo>
                  <a:lnTo>
                    <a:pt x="418" y="717"/>
                  </a:lnTo>
                  <a:lnTo>
                    <a:pt x="417" y="720"/>
                  </a:lnTo>
                  <a:lnTo>
                    <a:pt x="415" y="721"/>
                  </a:lnTo>
                  <a:lnTo>
                    <a:pt x="414" y="724"/>
                  </a:lnTo>
                  <a:lnTo>
                    <a:pt x="412" y="730"/>
                  </a:lnTo>
                  <a:lnTo>
                    <a:pt x="412" y="730"/>
                  </a:lnTo>
                  <a:lnTo>
                    <a:pt x="410" y="732"/>
                  </a:lnTo>
                  <a:lnTo>
                    <a:pt x="409" y="730"/>
                  </a:lnTo>
                  <a:lnTo>
                    <a:pt x="407" y="730"/>
                  </a:lnTo>
                  <a:lnTo>
                    <a:pt x="406" y="730"/>
                  </a:lnTo>
                  <a:lnTo>
                    <a:pt x="404" y="732"/>
                  </a:lnTo>
                  <a:lnTo>
                    <a:pt x="401" y="730"/>
                  </a:lnTo>
                  <a:lnTo>
                    <a:pt x="397" y="732"/>
                  </a:lnTo>
                  <a:lnTo>
                    <a:pt x="397" y="732"/>
                  </a:lnTo>
                  <a:lnTo>
                    <a:pt x="397" y="733"/>
                  </a:lnTo>
                  <a:lnTo>
                    <a:pt x="395" y="735"/>
                  </a:lnTo>
                  <a:lnTo>
                    <a:pt x="395" y="733"/>
                  </a:lnTo>
                  <a:lnTo>
                    <a:pt x="394" y="735"/>
                  </a:lnTo>
                  <a:lnTo>
                    <a:pt x="392" y="735"/>
                  </a:lnTo>
                  <a:lnTo>
                    <a:pt x="391" y="736"/>
                  </a:lnTo>
                  <a:lnTo>
                    <a:pt x="391" y="738"/>
                  </a:lnTo>
                  <a:lnTo>
                    <a:pt x="391" y="741"/>
                  </a:lnTo>
                  <a:lnTo>
                    <a:pt x="391" y="743"/>
                  </a:lnTo>
                  <a:lnTo>
                    <a:pt x="392" y="746"/>
                  </a:lnTo>
                  <a:lnTo>
                    <a:pt x="389" y="749"/>
                  </a:lnTo>
                  <a:lnTo>
                    <a:pt x="389" y="749"/>
                  </a:lnTo>
                  <a:lnTo>
                    <a:pt x="385" y="747"/>
                  </a:lnTo>
                  <a:lnTo>
                    <a:pt x="380" y="749"/>
                  </a:lnTo>
                  <a:lnTo>
                    <a:pt x="374" y="747"/>
                  </a:lnTo>
                  <a:lnTo>
                    <a:pt x="376" y="746"/>
                  </a:lnTo>
                  <a:lnTo>
                    <a:pt x="374" y="746"/>
                  </a:lnTo>
                  <a:lnTo>
                    <a:pt x="376" y="743"/>
                  </a:lnTo>
                  <a:lnTo>
                    <a:pt x="376" y="741"/>
                  </a:lnTo>
                  <a:lnTo>
                    <a:pt x="376" y="740"/>
                  </a:lnTo>
                  <a:lnTo>
                    <a:pt x="376" y="740"/>
                  </a:lnTo>
                  <a:lnTo>
                    <a:pt x="374" y="738"/>
                  </a:lnTo>
                  <a:lnTo>
                    <a:pt x="371" y="732"/>
                  </a:lnTo>
                  <a:lnTo>
                    <a:pt x="369" y="729"/>
                  </a:lnTo>
                  <a:lnTo>
                    <a:pt x="369" y="729"/>
                  </a:lnTo>
                  <a:lnTo>
                    <a:pt x="369" y="729"/>
                  </a:lnTo>
                  <a:lnTo>
                    <a:pt x="372" y="729"/>
                  </a:lnTo>
                  <a:lnTo>
                    <a:pt x="372" y="729"/>
                  </a:lnTo>
                  <a:lnTo>
                    <a:pt x="372" y="729"/>
                  </a:lnTo>
                  <a:lnTo>
                    <a:pt x="372" y="727"/>
                  </a:lnTo>
                  <a:lnTo>
                    <a:pt x="371" y="726"/>
                  </a:lnTo>
                  <a:lnTo>
                    <a:pt x="371" y="724"/>
                  </a:lnTo>
                  <a:lnTo>
                    <a:pt x="372" y="724"/>
                  </a:lnTo>
                  <a:lnTo>
                    <a:pt x="374" y="724"/>
                  </a:lnTo>
                  <a:lnTo>
                    <a:pt x="374" y="723"/>
                  </a:lnTo>
                  <a:lnTo>
                    <a:pt x="374" y="721"/>
                  </a:lnTo>
                  <a:lnTo>
                    <a:pt x="372" y="720"/>
                  </a:lnTo>
                  <a:lnTo>
                    <a:pt x="372" y="720"/>
                  </a:lnTo>
                  <a:lnTo>
                    <a:pt x="371" y="717"/>
                  </a:lnTo>
                  <a:lnTo>
                    <a:pt x="368" y="715"/>
                  </a:lnTo>
                  <a:lnTo>
                    <a:pt x="365" y="708"/>
                  </a:lnTo>
                  <a:lnTo>
                    <a:pt x="363" y="703"/>
                  </a:lnTo>
                  <a:lnTo>
                    <a:pt x="363" y="703"/>
                  </a:lnTo>
                  <a:lnTo>
                    <a:pt x="362" y="700"/>
                  </a:lnTo>
                  <a:lnTo>
                    <a:pt x="362" y="698"/>
                  </a:lnTo>
                  <a:lnTo>
                    <a:pt x="362" y="697"/>
                  </a:lnTo>
                  <a:lnTo>
                    <a:pt x="360" y="695"/>
                  </a:lnTo>
                  <a:lnTo>
                    <a:pt x="360" y="695"/>
                  </a:lnTo>
                  <a:lnTo>
                    <a:pt x="360" y="691"/>
                  </a:lnTo>
                  <a:lnTo>
                    <a:pt x="357" y="689"/>
                  </a:lnTo>
                  <a:lnTo>
                    <a:pt x="356" y="686"/>
                  </a:lnTo>
                  <a:lnTo>
                    <a:pt x="356" y="682"/>
                  </a:lnTo>
                  <a:lnTo>
                    <a:pt x="354" y="680"/>
                  </a:lnTo>
                  <a:lnTo>
                    <a:pt x="354" y="682"/>
                  </a:lnTo>
                  <a:lnTo>
                    <a:pt x="354" y="680"/>
                  </a:lnTo>
                  <a:lnTo>
                    <a:pt x="354" y="679"/>
                  </a:lnTo>
                  <a:lnTo>
                    <a:pt x="354" y="674"/>
                  </a:lnTo>
                  <a:lnTo>
                    <a:pt x="354" y="670"/>
                  </a:lnTo>
                  <a:lnTo>
                    <a:pt x="353" y="668"/>
                  </a:lnTo>
                  <a:lnTo>
                    <a:pt x="353" y="667"/>
                  </a:lnTo>
                  <a:lnTo>
                    <a:pt x="353" y="665"/>
                  </a:lnTo>
                  <a:lnTo>
                    <a:pt x="353" y="665"/>
                  </a:lnTo>
                  <a:lnTo>
                    <a:pt x="354" y="663"/>
                  </a:lnTo>
                  <a:lnTo>
                    <a:pt x="356" y="665"/>
                  </a:lnTo>
                  <a:lnTo>
                    <a:pt x="356" y="665"/>
                  </a:lnTo>
                  <a:lnTo>
                    <a:pt x="356" y="663"/>
                  </a:lnTo>
                  <a:lnTo>
                    <a:pt x="353" y="662"/>
                  </a:lnTo>
                  <a:lnTo>
                    <a:pt x="353" y="663"/>
                  </a:lnTo>
                  <a:lnTo>
                    <a:pt x="351" y="662"/>
                  </a:lnTo>
                  <a:lnTo>
                    <a:pt x="350" y="662"/>
                  </a:lnTo>
                  <a:lnTo>
                    <a:pt x="348" y="662"/>
                  </a:lnTo>
                  <a:lnTo>
                    <a:pt x="348" y="659"/>
                  </a:lnTo>
                  <a:lnTo>
                    <a:pt x="347" y="657"/>
                  </a:lnTo>
                  <a:lnTo>
                    <a:pt x="347" y="656"/>
                  </a:lnTo>
                  <a:lnTo>
                    <a:pt x="347" y="651"/>
                  </a:lnTo>
                  <a:lnTo>
                    <a:pt x="347" y="650"/>
                  </a:lnTo>
                  <a:lnTo>
                    <a:pt x="347" y="648"/>
                  </a:lnTo>
                  <a:lnTo>
                    <a:pt x="345" y="650"/>
                  </a:lnTo>
                  <a:lnTo>
                    <a:pt x="345" y="651"/>
                  </a:lnTo>
                  <a:lnTo>
                    <a:pt x="345" y="653"/>
                  </a:lnTo>
                  <a:lnTo>
                    <a:pt x="344" y="654"/>
                  </a:lnTo>
                  <a:lnTo>
                    <a:pt x="344" y="656"/>
                  </a:lnTo>
                  <a:lnTo>
                    <a:pt x="344" y="656"/>
                  </a:lnTo>
                  <a:lnTo>
                    <a:pt x="344" y="657"/>
                  </a:lnTo>
                  <a:lnTo>
                    <a:pt x="344" y="659"/>
                  </a:lnTo>
                  <a:lnTo>
                    <a:pt x="342" y="665"/>
                  </a:lnTo>
                  <a:lnTo>
                    <a:pt x="341" y="665"/>
                  </a:lnTo>
                  <a:lnTo>
                    <a:pt x="341" y="667"/>
                  </a:lnTo>
                  <a:lnTo>
                    <a:pt x="339" y="665"/>
                  </a:lnTo>
                  <a:lnTo>
                    <a:pt x="338" y="667"/>
                  </a:lnTo>
                  <a:lnTo>
                    <a:pt x="338" y="667"/>
                  </a:lnTo>
                  <a:lnTo>
                    <a:pt x="336" y="665"/>
                  </a:lnTo>
                  <a:lnTo>
                    <a:pt x="335" y="663"/>
                  </a:lnTo>
                  <a:lnTo>
                    <a:pt x="333" y="663"/>
                  </a:lnTo>
                  <a:lnTo>
                    <a:pt x="335" y="665"/>
                  </a:lnTo>
                  <a:lnTo>
                    <a:pt x="335" y="667"/>
                  </a:lnTo>
                  <a:lnTo>
                    <a:pt x="335" y="667"/>
                  </a:lnTo>
                  <a:lnTo>
                    <a:pt x="335" y="668"/>
                  </a:lnTo>
                  <a:lnTo>
                    <a:pt x="333" y="668"/>
                  </a:lnTo>
                  <a:lnTo>
                    <a:pt x="330" y="670"/>
                  </a:lnTo>
                  <a:lnTo>
                    <a:pt x="331" y="671"/>
                  </a:lnTo>
                  <a:lnTo>
                    <a:pt x="330" y="673"/>
                  </a:lnTo>
                  <a:lnTo>
                    <a:pt x="330" y="673"/>
                  </a:lnTo>
                  <a:lnTo>
                    <a:pt x="328" y="673"/>
                  </a:lnTo>
                  <a:lnTo>
                    <a:pt x="328" y="674"/>
                  </a:lnTo>
                  <a:lnTo>
                    <a:pt x="325" y="676"/>
                  </a:lnTo>
                  <a:lnTo>
                    <a:pt x="321" y="683"/>
                  </a:lnTo>
                  <a:lnTo>
                    <a:pt x="318" y="685"/>
                  </a:lnTo>
                  <a:lnTo>
                    <a:pt x="316" y="686"/>
                  </a:lnTo>
                  <a:lnTo>
                    <a:pt x="315" y="686"/>
                  </a:lnTo>
                  <a:lnTo>
                    <a:pt x="313" y="688"/>
                  </a:lnTo>
                  <a:lnTo>
                    <a:pt x="307" y="689"/>
                  </a:lnTo>
                  <a:lnTo>
                    <a:pt x="304" y="688"/>
                  </a:lnTo>
                  <a:lnTo>
                    <a:pt x="303" y="689"/>
                  </a:lnTo>
                  <a:lnTo>
                    <a:pt x="301" y="688"/>
                  </a:lnTo>
                  <a:lnTo>
                    <a:pt x="301" y="688"/>
                  </a:lnTo>
                  <a:lnTo>
                    <a:pt x="301" y="686"/>
                  </a:lnTo>
                  <a:lnTo>
                    <a:pt x="301" y="686"/>
                  </a:lnTo>
                  <a:lnTo>
                    <a:pt x="301" y="686"/>
                  </a:lnTo>
                  <a:lnTo>
                    <a:pt x="300" y="686"/>
                  </a:lnTo>
                  <a:lnTo>
                    <a:pt x="300" y="686"/>
                  </a:lnTo>
                  <a:lnTo>
                    <a:pt x="300" y="688"/>
                  </a:lnTo>
                  <a:lnTo>
                    <a:pt x="298" y="688"/>
                  </a:lnTo>
                  <a:lnTo>
                    <a:pt x="297" y="688"/>
                  </a:lnTo>
                  <a:lnTo>
                    <a:pt x="297" y="686"/>
                  </a:lnTo>
                  <a:lnTo>
                    <a:pt x="297" y="685"/>
                  </a:lnTo>
                  <a:lnTo>
                    <a:pt x="298" y="685"/>
                  </a:lnTo>
                  <a:lnTo>
                    <a:pt x="298" y="685"/>
                  </a:lnTo>
                  <a:lnTo>
                    <a:pt x="298" y="683"/>
                  </a:lnTo>
                  <a:lnTo>
                    <a:pt x="297" y="683"/>
                  </a:lnTo>
                  <a:lnTo>
                    <a:pt x="295" y="683"/>
                  </a:lnTo>
                  <a:lnTo>
                    <a:pt x="295" y="683"/>
                  </a:lnTo>
                  <a:lnTo>
                    <a:pt x="290" y="680"/>
                  </a:lnTo>
                  <a:lnTo>
                    <a:pt x="289" y="680"/>
                  </a:lnTo>
                  <a:lnTo>
                    <a:pt x="286" y="677"/>
                  </a:lnTo>
                  <a:lnTo>
                    <a:pt x="284" y="676"/>
                  </a:lnTo>
                  <a:lnTo>
                    <a:pt x="284" y="673"/>
                  </a:lnTo>
                  <a:lnTo>
                    <a:pt x="284" y="671"/>
                  </a:lnTo>
                  <a:lnTo>
                    <a:pt x="284" y="667"/>
                  </a:lnTo>
                  <a:lnTo>
                    <a:pt x="284" y="667"/>
                  </a:lnTo>
                  <a:lnTo>
                    <a:pt x="287" y="667"/>
                  </a:lnTo>
                  <a:lnTo>
                    <a:pt x="290" y="670"/>
                  </a:lnTo>
                  <a:lnTo>
                    <a:pt x="292" y="670"/>
                  </a:lnTo>
                  <a:lnTo>
                    <a:pt x="292" y="668"/>
                  </a:lnTo>
                  <a:lnTo>
                    <a:pt x="293" y="667"/>
                  </a:lnTo>
                  <a:lnTo>
                    <a:pt x="293" y="665"/>
                  </a:lnTo>
                  <a:lnTo>
                    <a:pt x="290" y="667"/>
                  </a:lnTo>
                  <a:lnTo>
                    <a:pt x="290" y="667"/>
                  </a:lnTo>
                  <a:lnTo>
                    <a:pt x="289" y="665"/>
                  </a:lnTo>
                  <a:lnTo>
                    <a:pt x="289" y="663"/>
                  </a:lnTo>
                  <a:lnTo>
                    <a:pt x="289" y="663"/>
                  </a:lnTo>
                  <a:lnTo>
                    <a:pt x="289" y="662"/>
                  </a:lnTo>
                  <a:lnTo>
                    <a:pt x="289" y="660"/>
                  </a:lnTo>
                  <a:lnTo>
                    <a:pt x="289" y="659"/>
                  </a:lnTo>
                  <a:lnTo>
                    <a:pt x="290" y="657"/>
                  </a:lnTo>
                  <a:lnTo>
                    <a:pt x="292" y="656"/>
                  </a:lnTo>
                  <a:lnTo>
                    <a:pt x="293" y="654"/>
                  </a:lnTo>
                  <a:lnTo>
                    <a:pt x="295" y="653"/>
                  </a:lnTo>
                  <a:lnTo>
                    <a:pt x="295" y="653"/>
                  </a:lnTo>
                  <a:lnTo>
                    <a:pt x="293" y="653"/>
                  </a:lnTo>
                  <a:lnTo>
                    <a:pt x="292" y="654"/>
                  </a:lnTo>
                  <a:lnTo>
                    <a:pt x="290" y="656"/>
                  </a:lnTo>
                  <a:lnTo>
                    <a:pt x="287" y="657"/>
                  </a:lnTo>
                  <a:lnTo>
                    <a:pt x="286" y="659"/>
                  </a:lnTo>
                  <a:lnTo>
                    <a:pt x="286" y="659"/>
                  </a:lnTo>
                  <a:lnTo>
                    <a:pt x="284" y="659"/>
                  </a:lnTo>
                  <a:lnTo>
                    <a:pt x="283" y="662"/>
                  </a:lnTo>
                  <a:lnTo>
                    <a:pt x="281" y="662"/>
                  </a:lnTo>
                  <a:lnTo>
                    <a:pt x="280" y="662"/>
                  </a:lnTo>
                  <a:lnTo>
                    <a:pt x="278" y="660"/>
                  </a:lnTo>
                  <a:lnTo>
                    <a:pt x="280" y="656"/>
                  </a:lnTo>
                  <a:lnTo>
                    <a:pt x="280" y="653"/>
                  </a:lnTo>
                  <a:lnTo>
                    <a:pt x="281" y="651"/>
                  </a:lnTo>
                  <a:lnTo>
                    <a:pt x="283" y="650"/>
                  </a:lnTo>
                  <a:lnTo>
                    <a:pt x="283" y="648"/>
                  </a:lnTo>
                  <a:lnTo>
                    <a:pt x="284" y="648"/>
                  </a:lnTo>
                  <a:lnTo>
                    <a:pt x="284" y="650"/>
                  </a:lnTo>
                  <a:lnTo>
                    <a:pt x="287" y="650"/>
                  </a:lnTo>
                  <a:lnTo>
                    <a:pt x="287" y="648"/>
                  </a:lnTo>
                  <a:lnTo>
                    <a:pt x="289" y="648"/>
                  </a:lnTo>
                  <a:lnTo>
                    <a:pt x="292" y="647"/>
                  </a:lnTo>
                  <a:lnTo>
                    <a:pt x="292" y="647"/>
                  </a:lnTo>
                  <a:lnTo>
                    <a:pt x="290" y="647"/>
                  </a:lnTo>
                  <a:lnTo>
                    <a:pt x="289" y="647"/>
                  </a:lnTo>
                  <a:lnTo>
                    <a:pt x="287" y="647"/>
                  </a:lnTo>
                  <a:lnTo>
                    <a:pt x="287" y="647"/>
                  </a:lnTo>
                  <a:lnTo>
                    <a:pt x="286" y="645"/>
                  </a:lnTo>
                  <a:lnTo>
                    <a:pt x="287" y="644"/>
                  </a:lnTo>
                  <a:lnTo>
                    <a:pt x="289" y="641"/>
                  </a:lnTo>
                  <a:lnTo>
                    <a:pt x="290" y="639"/>
                  </a:lnTo>
                  <a:lnTo>
                    <a:pt x="290" y="639"/>
                  </a:lnTo>
                  <a:lnTo>
                    <a:pt x="290" y="638"/>
                  </a:lnTo>
                  <a:lnTo>
                    <a:pt x="292" y="636"/>
                  </a:lnTo>
                  <a:lnTo>
                    <a:pt x="293" y="633"/>
                  </a:lnTo>
                  <a:lnTo>
                    <a:pt x="297" y="632"/>
                  </a:lnTo>
                  <a:lnTo>
                    <a:pt x="297" y="633"/>
                  </a:lnTo>
                  <a:lnTo>
                    <a:pt x="297" y="636"/>
                  </a:lnTo>
                  <a:lnTo>
                    <a:pt x="297" y="638"/>
                  </a:lnTo>
                  <a:lnTo>
                    <a:pt x="298" y="633"/>
                  </a:lnTo>
                  <a:lnTo>
                    <a:pt x="298" y="632"/>
                  </a:lnTo>
                  <a:lnTo>
                    <a:pt x="300" y="630"/>
                  </a:lnTo>
                  <a:lnTo>
                    <a:pt x="301" y="630"/>
                  </a:lnTo>
                  <a:lnTo>
                    <a:pt x="303" y="629"/>
                  </a:lnTo>
                  <a:lnTo>
                    <a:pt x="300" y="630"/>
                  </a:lnTo>
                  <a:lnTo>
                    <a:pt x="293" y="632"/>
                  </a:lnTo>
                  <a:lnTo>
                    <a:pt x="292" y="633"/>
                  </a:lnTo>
                  <a:lnTo>
                    <a:pt x="290" y="635"/>
                  </a:lnTo>
                  <a:lnTo>
                    <a:pt x="289" y="636"/>
                  </a:lnTo>
                  <a:lnTo>
                    <a:pt x="289" y="638"/>
                  </a:lnTo>
                  <a:lnTo>
                    <a:pt x="287" y="641"/>
                  </a:lnTo>
                  <a:lnTo>
                    <a:pt x="287" y="641"/>
                  </a:lnTo>
                  <a:lnTo>
                    <a:pt x="286" y="642"/>
                  </a:lnTo>
                  <a:lnTo>
                    <a:pt x="284" y="644"/>
                  </a:lnTo>
                  <a:lnTo>
                    <a:pt x="283" y="647"/>
                  </a:lnTo>
                  <a:lnTo>
                    <a:pt x="281" y="648"/>
                  </a:lnTo>
                  <a:lnTo>
                    <a:pt x="281" y="648"/>
                  </a:lnTo>
                  <a:lnTo>
                    <a:pt x="280" y="650"/>
                  </a:lnTo>
                  <a:lnTo>
                    <a:pt x="280" y="651"/>
                  </a:lnTo>
                  <a:lnTo>
                    <a:pt x="280" y="651"/>
                  </a:lnTo>
                  <a:lnTo>
                    <a:pt x="278" y="650"/>
                  </a:lnTo>
                  <a:lnTo>
                    <a:pt x="278" y="648"/>
                  </a:lnTo>
                  <a:lnTo>
                    <a:pt x="278" y="645"/>
                  </a:lnTo>
                  <a:lnTo>
                    <a:pt x="280" y="644"/>
                  </a:lnTo>
                  <a:lnTo>
                    <a:pt x="280" y="642"/>
                  </a:lnTo>
                  <a:lnTo>
                    <a:pt x="280" y="641"/>
                  </a:lnTo>
                  <a:lnTo>
                    <a:pt x="280" y="639"/>
                  </a:lnTo>
                  <a:lnTo>
                    <a:pt x="281" y="639"/>
                  </a:lnTo>
                  <a:lnTo>
                    <a:pt x="281" y="641"/>
                  </a:lnTo>
                  <a:lnTo>
                    <a:pt x="283" y="641"/>
                  </a:lnTo>
                  <a:lnTo>
                    <a:pt x="286" y="639"/>
                  </a:lnTo>
                  <a:lnTo>
                    <a:pt x="286" y="638"/>
                  </a:lnTo>
                  <a:lnTo>
                    <a:pt x="284" y="638"/>
                  </a:lnTo>
                  <a:lnTo>
                    <a:pt x="283" y="638"/>
                  </a:lnTo>
                  <a:lnTo>
                    <a:pt x="281" y="636"/>
                  </a:lnTo>
                  <a:lnTo>
                    <a:pt x="280" y="635"/>
                  </a:lnTo>
                  <a:lnTo>
                    <a:pt x="278" y="632"/>
                  </a:lnTo>
                  <a:lnTo>
                    <a:pt x="280" y="630"/>
                  </a:lnTo>
                  <a:lnTo>
                    <a:pt x="284" y="627"/>
                  </a:lnTo>
                  <a:lnTo>
                    <a:pt x="286" y="625"/>
                  </a:lnTo>
                  <a:lnTo>
                    <a:pt x="284" y="624"/>
                  </a:lnTo>
                  <a:lnTo>
                    <a:pt x="283" y="627"/>
                  </a:lnTo>
                  <a:lnTo>
                    <a:pt x="280" y="629"/>
                  </a:lnTo>
                  <a:lnTo>
                    <a:pt x="278" y="625"/>
                  </a:lnTo>
                  <a:lnTo>
                    <a:pt x="278" y="624"/>
                  </a:lnTo>
                  <a:lnTo>
                    <a:pt x="277" y="621"/>
                  </a:lnTo>
                  <a:lnTo>
                    <a:pt x="278" y="618"/>
                  </a:lnTo>
                  <a:lnTo>
                    <a:pt x="277" y="616"/>
                  </a:lnTo>
                  <a:lnTo>
                    <a:pt x="278" y="615"/>
                  </a:lnTo>
                  <a:lnTo>
                    <a:pt x="280" y="616"/>
                  </a:lnTo>
                  <a:lnTo>
                    <a:pt x="281" y="616"/>
                  </a:lnTo>
                  <a:lnTo>
                    <a:pt x="283" y="615"/>
                  </a:lnTo>
                  <a:lnTo>
                    <a:pt x="289" y="613"/>
                  </a:lnTo>
                  <a:lnTo>
                    <a:pt x="293" y="615"/>
                  </a:lnTo>
                  <a:lnTo>
                    <a:pt x="295" y="615"/>
                  </a:lnTo>
                  <a:lnTo>
                    <a:pt x="297" y="613"/>
                  </a:lnTo>
                  <a:lnTo>
                    <a:pt x="300" y="613"/>
                  </a:lnTo>
                  <a:lnTo>
                    <a:pt x="301" y="615"/>
                  </a:lnTo>
                  <a:lnTo>
                    <a:pt x="301" y="615"/>
                  </a:lnTo>
                  <a:lnTo>
                    <a:pt x="301" y="618"/>
                  </a:lnTo>
                  <a:lnTo>
                    <a:pt x="303" y="618"/>
                  </a:lnTo>
                  <a:lnTo>
                    <a:pt x="303" y="618"/>
                  </a:lnTo>
                  <a:lnTo>
                    <a:pt x="303" y="616"/>
                  </a:lnTo>
                  <a:lnTo>
                    <a:pt x="303" y="615"/>
                  </a:lnTo>
                  <a:lnTo>
                    <a:pt x="309" y="612"/>
                  </a:lnTo>
                  <a:lnTo>
                    <a:pt x="309" y="612"/>
                  </a:lnTo>
                  <a:lnTo>
                    <a:pt x="307" y="612"/>
                  </a:lnTo>
                  <a:lnTo>
                    <a:pt x="306" y="609"/>
                  </a:lnTo>
                  <a:lnTo>
                    <a:pt x="307" y="606"/>
                  </a:lnTo>
                  <a:lnTo>
                    <a:pt x="307" y="606"/>
                  </a:lnTo>
                  <a:lnTo>
                    <a:pt x="306" y="607"/>
                  </a:lnTo>
                  <a:lnTo>
                    <a:pt x="306" y="610"/>
                  </a:lnTo>
                  <a:lnTo>
                    <a:pt x="306" y="612"/>
                  </a:lnTo>
                  <a:lnTo>
                    <a:pt x="306" y="612"/>
                  </a:lnTo>
                  <a:lnTo>
                    <a:pt x="304" y="613"/>
                  </a:lnTo>
                  <a:lnTo>
                    <a:pt x="301" y="613"/>
                  </a:lnTo>
                  <a:lnTo>
                    <a:pt x="300" y="612"/>
                  </a:lnTo>
                  <a:lnTo>
                    <a:pt x="298" y="612"/>
                  </a:lnTo>
                  <a:lnTo>
                    <a:pt x="297" y="612"/>
                  </a:lnTo>
                  <a:lnTo>
                    <a:pt x="298" y="610"/>
                  </a:lnTo>
                  <a:lnTo>
                    <a:pt x="297" y="610"/>
                  </a:lnTo>
                  <a:lnTo>
                    <a:pt x="297" y="610"/>
                  </a:lnTo>
                  <a:lnTo>
                    <a:pt x="295" y="613"/>
                  </a:lnTo>
                  <a:lnTo>
                    <a:pt x="295" y="613"/>
                  </a:lnTo>
                  <a:lnTo>
                    <a:pt x="290" y="613"/>
                  </a:lnTo>
                  <a:lnTo>
                    <a:pt x="286" y="613"/>
                  </a:lnTo>
                  <a:lnTo>
                    <a:pt x="283" y="615"/>
                  </a:lnTo>
                  <a:lnTo>
                    <a:pt x="281" y="615"/>
                  </a:lnTo>
                  <a:lnTo>
                    <a:pt x="278" y="612"/>
                  </a:lnTo>
                  <a:lnTo>
                    <a:pt x="278" y="610"/>
                  </a:lnTo>
                  <a:lnTo>
                    <a:pt x="277" y="607"/>
                  </a:lnTo>
                  <a:lnTo>
                    <a:pt x="277" y="606"/>
                  </a:lnTo>
                  <a:lnTo>
                    <a:pt x="280" y="606"/>
                  </a:lnTo>
                  <a:lnTo>
                    <a:pt x="280" y="606"/>
                  </a:lnTo>
                  <a:lnTo>
                    <a:pt x="281" y="605"/>
                  </a:lnTo>
                  <a:lnTo>
                    <a:pt x="281" y="605"/>
                  </a:lnTo>
                  <a:lnTo>
                    <a:pt x="280" y="603"/>
                  </a:lnTo>
                  <a:lnTo>
                    <a:pt x="278" y="602"/>
                  </a:lnTo>
                  <a:lnTo>
                    <a:pt x="277" y="602"/>
                  </a:lnTo>
                  <a:lnTo>
                    <a:pt x="277" y="599"/>
                  </a:lnTo>
                  <a:lnTo>
                    <a:pt x="277" y="597"/>
                  </a:lnTo>
                  <a:lnTo>
                    <a:pt x="277" y="596"/>
                  </a:lnTo>
                  <a:lnTo>
                    <a:pt x="277" y="594"/>
                  </a:lnTo>
                  <a:lnTo>
                    <a:pt x="278" y="594"/>
                  </a:lnTo>
                  <a:lnTo>
                    <a:pt x="283" y="594"/>
                  </a:lnTo>
                  <a:lnTo>
                    <a:pt x="287" y="596"/>
                  </a:lnTo>
                  <a:lnTo>
                    <a:pt x="290" y="597"/>
                  </a:lnTo>
                  <a:lnTo>
                    <a:pt x="295" y="597"/>
                  </a:lnTo>
                  <a:lnTo>
                    <a:pt x="298" y="596"/>
                  </a:lnTo>
                  <a:lnTo>
                    <a:pt x="298" y="594"/>
                  </a:lnTo>
                  <a:lnTo>
                    <a:pt x="295" y="596"/>
                  </a:lnTo>
                  <a:lnTo>
                    <a:pt x="292" y="596"/>
                  </a:lnTo>
                  <a:lnTo>
                    <a:pt x="286" y="594"/>
                  </a:lnTo>
                  <a:lnTo>
                    <a:pt x="283" y="593"/>
                  </a:lnTo>
                  <a:lnTo>
                    <a:pt x="281" y="594"/>
                  </a:lnTo>
                  <a:lnTo>
                    <a:pt x="280" y="593"/>
                  </a:lnTo>
                  <a:lnTo>
                    <a:pt x="278" y="590"/>
                  </a:lnTo>
                  <a:lnTo>
                    <a:pt x="280" y="587"/>
                  </a:lnTo>
                  <a:lnTo>
                    <a:pt x="280" y="587"/>
                  </a:lnTo>
                  <a:lnTo>
                    <a:pt x="281" y="587"/>
                  </a:lnTo>
                  <a:lnTo>
                    <a:pt x="281" y="587"/>
                  </a:lnTo>
                  <a:lnTo>
                    <a:pt x="283" y="587"/>
                  </a:lnTo>
                  <a:lnTo>
                    <a:pt x="283" y="584"/>
                  </a:lnTo>
                  <a:lnTo>
                    <a:pt x="284" y="584"/>
                  </a:lnTo>
                  <a:lnTo>
                    <a:pt x="286" y="581"/>
                  </a:lnTo>
                  <a:lnTo>
                    <a:pt x="287" y="581"/>
                  </a:lnTo>
                  <a:lnTo>
                    <a:pt x="289" y="581"/>
                  </a:lnTo>
                  <a:lnTo>
                    <a:pt x="289" y="581"/>
                  </a:lnTo>
                  <a:lnTo>
                    <a:pt x="290" y="581"/>
                  </a:lnTo>
                  <a:lnTo>
                    <a:pt x="290" y="581"/>
                  </a:lnTo>
                  <a:lnTo>
                    <a:pt x="292" y="581"/>
                  </a:lnTo>
                  <a:lnTo>
                    <a:pt x="297" y="581"/>
                  </a:lnTo>
                  <a:lnTo>
                    <a:pt x="297" y="581"/>
                  </a:lnTo>
                  <a:lnTo>
                    <a:pt x="298" y="578"/>
                  </a:lnTo>
                  <a:lnTo>
                    <a:pt x="295" y="581"/>
                  </a:lnTo>
                  <a:lnTo>
                    <a:pt x="293" y="581"/>
                  </a:lnTo>
                  <a:lnTo>
                    <a:pt x="292" y="581"/>
                  </a:lnTo>
                  <a:lnTo>
                    <a:pt x="290" y="581"/>
                  </a:lnTo>
                  <a:lnTo>
                    <a:pt x="292" y="578"/>
                  </a:lnTo>
                  <a:lnTo>
                    <a:pt x="292" y="578"/>
                  </a:lnTo>
                  <a:lnTo>
                    <a:pt x="293" y="576"/>
                  </a:lnTo>
                  <a:lnTo>
                    <a:pt x="293" y="576"/>
                  </a:lnTo>
                  <a:lnTo>
                    <a:pt x="295" y="576"/>
                  </a:lnTo>
                  <a:lnTo>
                    <a:pt x="297" y="576"/>
                  </a:lnTo>
                  <a:lnTo>
                    <a:pt x="298" y="575"/>
                  </a:lnTo>
                  <a:lnTo>
                    <a:pt x="301" y="576"/>
                  </a:lnTo>
                  <a:lnTo>
                    <a:pt x="306" y="576"/>
                  </a:lnTo>
                  <a:lnTo>
                    <a:pt x="309" y="578"/>
                  </a:lnTo>
                  <a:lnTo>
                    <a:pt x="309" y="578"/>
                  </a:lnTo>
                  <a:lnTo>
                    <a:pt x="310" y="578"/>
                  </a:lnTo>
                  <a:lnTo>
                    <a:pt x="310" y="576"/>
                  </a:lnTo>
                  <a:lnTo>
                    <a:pt x="309" y="576"/>
                  </a:lnTo>
                  <a:lnTo>
                    <a:pt x="309" y="575"/>
                  </a:lnTo>
                  <a:lnTo>
                    <a:pt x="309" y="575"/>
                  </a:lnTo>
                  <a:lnTo>
                    <a:pt x="312" y="573"/>
                  </a:lnTo>
                  <a:lnTo>
                    <a:pt x="315" y="573"/>
                  </a:lnTo>
                  <a:lnTo>
                    <a:pt x="315" y="572"/>
                  </a:lnTo>
                  <a:lnTo>
                    <a:pt x="307" y="573"/>
                  </a:lnTo>
                  <a:lnTo>
                    <a:pt x="304" y="572"/>
                  </a:lnTo>
                  <a:lnTo>
                    <a:pt x="303" y="572"/>
                  </a:lnTo>
                  <a:lnTo>
                    <a:pt x="303" y="573"/>
                  </a:lnTo>
                  <a:lnTo>
                    <a:pt x="300" y="573"/>
                  </a:lnTo>
                  <a:lnTo>
                    <a:pt x="298" y="573"/>
                  </a:lnTo>
                  <a:lnTo>
                    <a:pt x="300" y="572"/>
                  </a:lnTo>
                  <a:lnTo>
                    <a:pt x="301" y="569"/>
                  </a:lnTo>
                  <a:lnTo>
                    <a:pt x="301" y="567"/>
                  </a:lnTo>
                  <a:lnTo>
                    <a:pt x="303" y="567"/>
                  </a:lnTo>
                  <a:lnTo>
                    <a:pt x="307" y="566"/>
                  </a:lnTo>
                  <a:lnTo>
                    <a:pt x="309" y="563"/>
                  </a:lnTo>
                  <a:lnTo>
                    <a:pt x="310" y="563"/>
                  </a:lnTo>
                  <a:lnTo>
                    <a:pt x="310" y="563"/>
                  </a:lnTo>
                  <a:lnTo>
                    <a:pt x="312" y="563"/>
                  </a:lnTo>
                  <a:lnTo>
                    <a:pt x="315" y="563"/>
                  </a:lnTo>
                  <a:lnTo>
                    <a:pt x="316" y="566"/>
                  </a:lnTo>
                  <a:lnTo>
                    <a:pt x="318" y="567"/>
                  </a:lnTo>
                  <a:lnTo>
                    <a:pt x="322" y="570"/>
                  </a:lnTo>
                  <a:lnTo>
                    <a:pt x="322" y="569"/>
                  </a:lnTo>
                  <a:lnTo>
                    <a:pt x="318" y="564"/>
                  </a:lnTo>
                  <a:lnTo>
                    <a:pt x="318" y="564"/>
                  </a:lnTo>
                  <a:lnTo>
                    <a:pt x="316" y="561"/>
                  </a:lnTo>
                  <a:lnTo>
                    <a:pt x="316" y="560"/>
                  </a:lnTo>
                  <a:lnTo>
                    <a:pt x="318" y="558"/>
                  </a:lnTo>
                  <a:lnTo>
                    <a:pt x="321" y="557"/>
                  </a:lnTo>
                  <a:lnTo>
                    <a:pt x="322" y="557"/>
                  </a:lnTo>
                  <a:lnTo>
                    <a:pt x="322" y="555"/>
                  </a:lnTo>
                  <a:lnTo>
                    <a:pt x="321" y="552"/>
                  </a:lnTo>
                  <a:lnTo>
                    <a:pt x="319" y="552"/>
                  </a:lnTo>
                  <a:lnTo>
                    <a:pt x="319" y="552"/>
                  </a:lnTo>
                  <a:lnTo>
                    <a:pt x="319" y="552"/>
                  </a:lnTo>
                  <a:lnTo>
                    <a:pt x="319" y="549"/>
                  </a:lnTo>
                  <a:lnTo>
                    <a:pt x="321" y="549"/>
                  </a:lnTo>
                  <a:lnTo>
                    <a:pt x="322" y="549"/>
                  </a:lnTo>
                  <a:lnTo>
                    <a:pt x="324" y="547"/>
                  </a:lnTo>
                  <a:lnTo>
                    <a:pt x="328" y="549"/>
                  </a:lnTo>
                  <a:lnTo>
                    <a:pt x="328" y="549"/>
                  </a:lnTo>
                  <a:lnTo>
                    <a:pt x="327" y="552"/>
                  </a:lnTo>
                  <a:lnTo>
                    <a:pt x="327" y="552"/>
                  </a:lnTo>
                  <a:lnTo>
                    <a:pt x="328" y="552"/>
                  </a:lnTo>
                  <a:lnTo>
                    <a:pt x="330" y="549"/>
                  </a:lnTo>
                  <a:lnTo>
                    <a:pt x="333" y="549"/>
                  </a:lnTo>
                  <a:lnTo>
                    <a:pt x="335" y="549"/>
                  </a:lnTo>
                  <a:lnTo>
                    <a:pt x="335" y="549"/>
                  </a:lnTo>
                  <a:lnTo>
                    <a:pt x="336" y="552"/>
                  </a:lnTo>
                  <a:lnTo>
                    <a:pt x="338" y="552"/>
                  </a:lnTo>
                  <a:lnTo>
                    <a:pt x="338" y="552"/>
                  </a:lnTo>
                  <a:lnTo>
                    <a:pt x="339" y="555"/>
                  </a:lnTo>
                  <a:lnTo>
                    <a:pt x="339" y="555"/>
                  </a:lnTo>
                  <a:lnTo>
                    <a:pt x="339" y="552"/>
                  </a:lnTo>
                  <a:lnTo>
                    <a:pt x="341" y="552"/>
                  </a:lnTo>
                  <a:lnTo>
                    <a:pt x="344" y="552"/>
                  </a:lnTo>
                  <a:lnTo>
                    <a:pt x="347" y="552"/>
                  </a:lnTo>
                  <a:lnTo>
                    <a:pt x="347" y="552"/>
                  </a:lnTo>
                  <a:lnTo>
                    <a:pt x="348" y="552"/>
                  </a:lnTo>
                  <a:lnTo>
                    <a:pt x="347" y="549"/>
                  </a:lnTo>
                  <a:lnTo>
                    <a:pt x="347" y="549"/>
                  </a:lnTo>
                  <a:lnTo>
                    <a:pt x="348" y="549"/>
                  </a:lnTo>
                  <a:lnTo>
                    <a:pt x="348" y="547"/>
                  </a:lnTo>
                  <a:lnTo>
                    <a:pt x="350" y="546"/>
                  </a:lnTo>
                  <a:lnTo>
                    <a:pt x="353" y="546"/>
                  </a:lnTo>
                  <a:lnTo>
                    <a:pt x="354" y="544"/>
                  </a:lnTo>
                  <a:lnTo>
                    <a:pt x="356" y="543"/>
                  </a:lnTo>
                  <a:lnTo>
                    <a:pt x="356" y="543"/>
                  </a:lnTo>
                  <a:lnTo>
                    <a:pt x="354" y="541"/>
                  </a:lnTo>
                  <a:lnTo>
                    <a:pt x="354" y="541"/>
                  </a:lnTo>
                  <a:lnTo>
                    <a:pt x="353" y="541"/>
                  </a:lnTo>
                  <a:lnTo>
                    <a:pt x="354" y="540"/>
                  </a:lnTo>
                  <a:lnTo>
                    <a:pt x="357" y="538"/>
                  </a:lnTo>
                  <a:lnTo>
                    <a:pt x="356" y="537"/>
                  </a:lnTo>
                  <a:lnTo>
                    <a:pt x="354" y="537"/>
                  </a:lnTo>
                  <a:lnTo>
                    <a:pt x="354" y="537"/>
                  </a:lnTo>
                  <a:lnTo>
                    <a:pt x="351" y="538"/>
                  </a:lnTo>
                  <a:lnTo>
                    <a:pt x="350" y="540"/>
                  </a:lnTo>
                  <a:lnTo>
                    <a:pt x="351" y="541"/>
                  </a:lnTo>
                  <a:lnTo>
                    <a:pt x="351" y="543"/>
                  </a:lnTo>
                  <a:lnTo>
                    <a:pt x="350" y="544"/>
                  </a:lnTo>
                  <a:lnTo>
                    <a:pt x="344" y="549"/>
                  </a:lnTo>
                  <a:lnTo>
                    <a:pt x="339" y="552"/>
                  </a:lnTo>
                  <a:lnTo>
                    <a:pt x="338" y="552"/>
                  </a:lnTo>
                  <a:lnTo>
                    <a:pt x="338" y="549"/>
                  </a:lnTo>
                  <a:lnTo>
                    <a:pt x="336" y="549"/>
                  </a:lnTo>
                  <a:lnTo>
                    <a:pt x="336" y="546"/>
                  </a:lnTo>
                  <a:lnTo>
                    <a:pt x="335" y="546"/>
                  </a:lnTo>
                  <a:lnTo>
                    <a:pt x="333" y="547"/>
                  </a:lnTo>
                  <a:lnTo>
                    <a:pt x="333" y="546"/>
                  </a:lnTo>
                  <a:lnTo>
                    <a:pt x="335" y="544"/>
                  </a:lnTo>
                  <a:lnTo>
                    <a:pt x="335" y="541"/>
                  </a:lnTo>
                  <a:lnTo>
                    <a:pt x="338" y="540"/>
                  </a:lnTo>
                  <a:lnTo>
                    <a:pt x="338" y="538"/>
                  </a:lnTo>
                  <a:lnTo>
                    <a:pt x="339" y="535"/>
                  </a:lnTo>
                  <a:lnTo>
                    <a:pt x="342" y="534"/>
                  </a:lnTo>
                  <a:lnTo>
                    <a:pt x="345" y="526"/>
                  </a:lnTo>
                  <a:lnTo>
                    <a:pt x="348" y="525"/>
                  </a:lnTo>
                  <a:lnTo>
                    <a:pt x="350" y="522"/>
                  </a:lnTo>
                  <a:lnTo>
                    <a:pt x="353" y="520"/>
                  </a:lnTo>
                  <a:lnTo>
                    <a:pt x="354" y="517"/>
                  </a:lnTo>
                  <a:lnTo>
                    <a:pt x="356" y="517"/>
                  </a:lnTo>
                  <a:lnTo>
                    <a:pt x="357" y="517"/>
                  </a:lnTo>
                  <a:lnTo>
                    <a:pt x="359" y="515"/>
                  </a:lnTo>
                  <a:lnTo>
                    <a:pt x="357" y="515"/>
                  </a:lnTo>
                  <a:lnTo>
                    <a:pt x="356" y="515"/>
                  </a:lnTo>
                  <a:lnTo>
                    <a:pt x="354" y="517"/>
                  </a:lnTo>
                  <a:lnTo>
                    <a:pt x="354" y="514"/>
                  </a:lnTo>
                  <a:lnTo>
                    <a:pt x="356" y="512"/>
                  </a:lnTo>
                  <a:lnTo>
                    <a:pt x="357" y="511"/>
                  </a:lnTo>
                  <a:lnTo>
                    <a:pt x="365" y="505"/>
                  </a:lnTo>
                  <a:lnTo>
                    <a:pt x="366" y="505"/>
                  </a:lnTo>
                  <a:lnTo>
                    <a:pt x="366" y="506"/>
                  </a:lnTo>
                  <a:lnTo>
                    <a:pt x="369" y="506"/>
                  </a:lnTo>
                  <a:lnTo>
                    <a:pt x="372" y="503"/>
                  </a:lnTo>
                  <a:lnTo>
                    <a:pt x="374" y="500"/>
                  </a:lnTo>
                  <a:lnTo>
                    <a:pt x="374" y="500"/>
                  </a:lnTo>
                  <a:lnTo>
                    <a:pt x="372" y="502"/>
                  </a:lnTo>
                  <a:lnTo>
                    <a:pt x="369" y="503"/>
                  </a:lnTo>
                  <a:lnTo>
                    <a:pt x="368" y="505"/>
                  </a:lnTo>
                  <a:lnTo>
                    <a:pt x="368" y="503"/>
                  </a:lnTo>
                  <a:lnTo>
                    <a:pt x="368" y="503"/>
                  </a:lnTo>
                  <a:lnTo>
                    <a:pt x="366" y="502"/>
                  </a:lnTo>
                  <a:lnTo>
                    <a:pt x="366" y="502"/>
                  </a:lnTo>
                  <a:lnTo>
                    <a:pt x="365" y="502"/>
                  </a:lnTo>
                  <a:lnTo>
                    <a:pt x="365" y="499"/>
                  </a:lnTo>
                  <a:lnTo>
                    <a:pt x="366" y="496"/>
                  </a:lnTo>
                  <a:lnTo>
                    <a:pt x="366" y="493"/>
                  </a:lnTo>
                  <a:lnTo>
                    <a:pt x="368" y="491"/>
                  </a:lnTo>
                  <a:lnTo>
                    <a:pt x="371" y="485"/>
                  </a:lnTo>
                  <a:lnTo>
                    <a:pt x="371" y="484"/>
                  </a:lnTo>
                  <a:lnTo>
                    <a:pt x="374" y="482"/>
                  </a:lnTo>
                  <a:lnTo>
                    <a:pt x="376" y="482"/>
                  </a:lnTo>
                  <a:lnTo>
                    <a:pt x="376" y="482"/>
                  </a:lnTo>
                  <a:lnTo>
                    <a:pt x="376" y="479"/>
                  </a:lnTo>
                  <a:lnTo>
                    <a:pt x="372" y="477"/>
                  </a:lnTo>
                  <a:lnTo>
                    <a:pt x="372" y="477"/>
                  </a:lnTo>
                  <a:lnTo>
                    <a:pt x="380" y="474"/>
                  </a:lnTo>
                  <a:lnTo>
                    <a:pt x="383" y="474"/>
                  </a:lnTo>
                  <a:lnTo>
                    <a:pt x="385" y="473"/>
                  </a:lnTo>
                  <a:lnTo>
                    <a:pt x="386" y="473"/>
                  </a:lnTo>
                  <a:lnTo>
                    <a:pt x="388" y="471"/>
                  </a:lnTo>
                  <a:lnTo>
                    <a:pt x="388" y="470"/>
                  </a:lnTo>
                  <a:lnTo>
                    <a:pt x="383" y="471"/>
                  </a:lnTo>
                  <a:lnTo>
                    <a:pt x="382" y="473"/>
                  </a:lnTo>
                  <a:lnTo>
                    <a:pt x="380" y="473"/>
                  </a:lnTo>
                  <a:lnTo>
                    <a:pt x="380" y="473"/>
                  </a:lnTo>
                  <a:lnTo>
                    <a:pt x="377" y="473"/>
                  </a:lnTo>
                  <a:lnTo>
                    <a:pt x="377" y="467"/>
                  </a:lnTo>
                  <a:lnTo>
                    <a:pt x="377" y="464"/>
                  </a:lnTo>
                  <a:lnTo>
                    <a:pt x="379" y="464"/>
                  </a:lnTo>
                  <a:lnTo>
                    <a:pt x="379" y="461"/>
                  </a:lnTo>
                  <a:lnTo>
                    <a:pt x="380" y="459"/>
                  </a:lnTo>
                  <a:lnTo>
                    <a:pt x="382" y="458"/>
                  </a:lnTo>
                  <a:lnTo>
                    <a:pt x="382" y="458"/>
                  </a:lnTo>
                  <a:lnTo>
                    <a:pt x="383" y="456"/>
                  </a:lnTo>
                  <a:lnTo>
                    <a:pt x="385" y="456"/>
                  </a:lnTo>
                  <a:lnTo>
                    <a:pt x="388" y="456"/>
                  </a:lnTo>
                  <a:lnTo>
                    <a:pt x="386" y="455"/>
                  </a:lnTo>
                  <a:lnTo>
                    <a:pt x="385" y="453"/>
                  </a:lnTo>
                  <a:lnTo>
                    <a:pt x="383" y="452"/>
                  </a:lnTo>
                  <a:lnTo>
                    <a:pt x="385" y="452"/>
                  </a:lnTo>
                  <a:lnTo>
                    <a:pt x="386" y="450"/>
                  </a:lnTo>
                  <a:lnTo>
                    <a:pt x="386" y="450"/>
                  </a:lnTo>
                  <a:lnTo>
                    <a:pt x="388" y="447"/>
                  </a:lnTo>
                  <a:lnTo>
                    <a:pt x="389" y="446"/>
                  </a:lnTo>
                  <a:lnTo>
                    <a:pt x="391" y="446"/>
                  </a:lnTo>
                  <a:lnTo>
                    <a:pt x="392" y="444"/>
                  </a:lnTo>
                  <a:lnTo>
                    <a:pt x="394" y="444"/>
                  </a:lnTo>
                  <a:lnTo>
                    <a:pt x="395" y="444"/>
                  </a:lnTo>
                  <a:lnTo>
                    <a:pt x="397" y="442"/>
                  </a:lnTo>
                  <a:lnTo>
                    <a:pt x="406" y="442"/>
                  </a:lnTo>
                  <a:lnTo>
                    <a:pt x="406" y="441"/>
                  </a:lnTo>
                  <a:lnTo>
                    <a:pt x="404" y="441"/>
                  </a:lnTo>
                  <a:lnTo>
                    <a:pt x="398" y="441"/>
                  </a:lnTo>
                  <a:lnTo>
                    <a:pt x="395" y="441"/>
                  </a:lnTo>
                  <a:lnTo>
                    <a:pt x="394" y="441"/>
                  </a:lnTo>
                  <a:lnTo>
                    <a:pt x="394" y="441"/>
                  </a:lnTo>
                  <a:lnTo>
                    <a:pt x="394" y="439"/>
                  </a:lnTo>
                  <a:lnTo>
                    <a:pt x="394" y="438"/>
                  </a:lnTo>
                  <a:lnTo>
                    <a:pt x="395" y="436"/>
                  </a:lnTo>
                  <a:lnTo>
                    <a:pt x="397" y="433"/>
                  </a:lnTo>
                  <a:lnTo>
                    <a:pt x="400" y="430"/>
                  </a:lnTo>
                  <a:lnTo>
                    <a:pt x="401" y="432"/>
                  </a:lnTo>
                  <a:lnTo>
                    <a:pt x="403" y="433"/>
                  </a:lnTo>
                  <a:lnTo>
                    <a:pt x="404" y="433"/>
                  </a:lnTo>
                  <a:lnTo>
                    <a:pt x="406" y="435"/>
                  </a:lnTo>
                  <a:lnTo>
                    <a:pt x="407" y="438"/>
                  </a:lnTo>
                  <a:lnTo>
                    <a:pt x="407" y="438"/>
                  </a:lnTo>
                  <a:lnTo>
                    <a:pt x="407" y="435"/>
                  </a:lnTo>
                  <a:lnTo>
                    <a:pt x="409" y="432"/>
                  </a:lnTo>
                  <a:lnTo>
                    <a:pt x="407" y="432"/>
                  </a:lnTo>
                  <a:lnTo>
                    <a:pt x="406" y="433"/>
                  </a:lnTo>
                  <a:lnTo>
                    <a:pt x="404" y="432"/>
                  </a:lnTo>
                  <a:lnTo>
                    <a:pt x="403" y="430"/>
                  </a:lnTo>
                  <a:lnTo>
                    <a:pt x="403" y="429"/>
                  </a:lnTo>
                  <a:lnTo>
                    <a:pt x="403" y="427"/>
                  </a:lnTo>
                  <a:lnTo>
                    <a:pt x="404" y="426"/>
                  </a:lnTo>
                  <a:lnTo>
                    <a:pt x="404" y="424"/>
                  </a:lnTo>
                  <a:lnTo>
                    <a:pt x="400" y="427"/>
                  </a:lnTo>
                  <a:lnTo>
                    <a:pt x="398" y="427"/>
                  </a:lnTo>
                  <a:lnTo>
                    <a:pt x="397" y="427"/>
                  </a:lnTo>
                  <a:lnTo>
                    <a:pt x="398" y="426"/>
                  </a:lnTo>
                  <a:lnTo>
                    <a:pt x="398" y="423"/>
                  </a:lnTo>
                  <a:lnTo>
                    <a:pt x="401" y="418"/>
                  </a:lnTo>
                  <a:lnTo>
                    <a:pt x="401" y="418"/>
                  </a:lnTo>
                  <a:lnTo>
                    <a:pt x="403" y="418"/>
                  </a:lnTo>
                  <a:lnTo>
                    <a:pt x="404" y="420"/>
                  </a:lnTo>
                  <a:lnTo>
                    <a:pt x="406" y="420"/>
                  </a:lnTo>
                  <a:lnTo>
                    <a:pt x="407" y="418"/>
                  </a:lnTo>
                  <a:lnTo>
                    <a:pt x="407" y="418"/>
                  </a:lnTo>
                  <a:lnTo>
                    <a:pt x="404" y="417"/>
                  </a:lnTo>
                  <a:lnTo>
                    <a:pt x="404" y="415"/>
                  </a:lnTo>
                  <a:lnTo>
                    <a:pt x="404" y="415"/>
                  </a:lnTo>
                  <a:lnTo>
                    <a:pt x="406" y="414"/>
                  </a:lnTo>
                  <a:lnTo>
                    <a:pt x="407" y="412"/>
                  </a:lnTo>
                  <a:lnTo>
                    <a:pt x="410" y="411"/>
                  </a:lnTo>
                  <a:lnTo>
                    <a:pt x="412" y="409"/>
                  </a:lnTo>
                  <a:lnTo>
                    <a:pt x="414" y="411"/>
                  </a:lnTo>
                  <a:lnTo>
                    <a:pt x="414" y="411"/>
                  </a:lnTo>
                  <a:lnTo>
                    <a:pt x="414" y="417"/>
                  </a:lnTo>
                  <a:lnTo>
                    <a:pt x="415" y="421"/>
                  </a:lnTo>
                  <a:lnTo>
                    <a:pt x="417" y="421"/>
                  </a:lnTo>
                  <a:lnTo>
                    <a:pt x="415" y="417"/>
                  </a:lnTo>
                  <a:lnTo>
                    <a:pt x="417" y="417"/>
                  </a:lnTo>
                  <a:lnTo>
                    <a:pt x="417" y="415"/>
                  </a:lnTo>
                  <a:lnTo>
                    <a:pt x="417" y="414"/>
                  </a:lnTo>
                  <a:lnTo>
                    <a:pt x="417" y="414"/>
                  </a:lnTo>
                  <a:lnTo>
                    <a:pt x="415" y="412"/>
                  </a:lnTo>
                  <a:lnTo>
                    <a:pt x="415" y="407"/>
                  </a:lnTo>
                  <a:lnTo>
                    <a:pt x="415" y="406"/>
                  </a:lnTo>
                  <a:lnTo>
                    <a:pt x="417" y="404"/>
                  </a:lnTo>
                  <a:lnTo>
                    <a:pt x="420" y="403"/>
                  </a:lnTo>
                  <a:lnTo>
                    <a:pt x="423" y="406"/>
                  </a:lnTo>
                  <a:lnTo>
                    <a:pt x="424" y="406"/>
                  </a:lnTo>
                  <a:lnTo>
                    <a:pt x="426" y="404"/>
                  </a:lnTo>
                  <a:lnTo>
                    <a:pt x="429" y="403"/>
                  </a:lnTo>
                  <a:lnTo>
                    <a:pt x="430" y="403"/>
                  </a:lnTo>
                  <a:lnTo>
                    <a:pt x="432" y="403"/>
                  </a:lnTo>
                  <a:lnTo>
                    <a:pt x="432" y="403"/>
                  </a:lnTo>
                  <a:lnTo>
                    <a:pt x="430" y="401"/>
                  </a:lnTo>
                  <a:lnTo>
                    <a:pt x="430" y="401"/>
                  </a:lnTo>
                  <a:lnTo>
                    <a:pt x="430" y="401"/>
                  </a:lnTo>
                  <a:lnTo>
                    <a:pt x="427" y="401"/>
                  </a:lnTo>
                  <a:lnTo>
                    <a:pt x="420" y="401"/>
                  </a:lnTo>
                  <a:lnTo>
                    <a:pt x="418" y="401"/>
                  </a:lnTo>
                  <a:lnTo>
                    <a:pt x="418" y="400"/>
                  </a:lnTo>
                  <a:lnTo>
                    <a:pt x="420" y="397"/>
                  </a:lnTo>
                  <a:lnTo>
                    <a:pt x="420" y="397"/>
                  </a:lnTo>
                  <a:lnTo>
                    <a:pt x="423" y="394"/>
                  </a:lnTo>
                  <a:lnTo>
                    <a:pt x="426" y="394"/>
                  </a:lnTo>
                  <a:lnTo>
                    <a:pt x="429" y="391"/>
                  </a:lnTo>
                  <a:lnTo>
                    <a:pt x="430" y="388"/>
                  </a:lnTo>
                  <a:lnTo>
                    <a:pt x="432" y="383"/>
                  </a:lnTo>
                  <a:lnTo>
                    <a:pt x="433" y="380"/>
                  </a:lnTo>
                  <a:lnTo>
                    <a:pt x="438" y="379"/>
                  </a:lnTo>
                  <a:lnTo>
                    <a:pt x="438" y="377"/>
                  </a:lnTo>
                  <a:lnTo>
                    <a:pt x="438" y="376"/>
                  </a:lnTo>
                  <a:lnTo>
                    <a:pt x="438" y="373"/>
                  </a:lnTo>
                  <a:lnTo>
                    <a:pt x="439" y="368"/>
                  </a:lnTo>
                  <a:lnTo>
                    <a:pt x="439" y="368"/>
                  </a:lnTo>
                  <a:lnTo>
                    <a:pt x="441" y="366"/>
                  </a:lnTo>
                  <a:lnTo>
                    <a:pt x="441" y="368"/>
                  </a:lnTo>
                  <a:lnTo>
                    <a:pt x="442" y="371"/>
                  </a:lnTo>
                  <a:lnTo>
                    <a:pt x="445" y="373"/>
                  </a:lnTo>
                  <a:lnTo>
                    <a:pt x="447" y="373"/>
                  </a:lnTo>
                  <a:lnTo>
                    <a:pt x="448" y="373"/>
                  </a:lnTo>
                  <a:lnTo>
                    <a:pt x="445" y="371"/>
                  </a:lnTo>
                  <a:lnTo>
                    <a:pt x="444" y="368"/>
                  </a:lnTo>
                  <a:lnTo>
                    <a:pt x="444" y="366"/>
                  </a:lnTo>
                  <a:lnTo>
                    <a:pt x="445" y="365"/>
                  </a:lnTo>
                  <a:lnTo>
                    <a:pt x="447" y="365"/>
                  </a:lnTo>
                  <a:lnTo>
                    <a:pt x="447" y="365"/>
                  </a:lnTo>
                  <a:lnTo>
                    <a:pt x="448" y="363"/>
                  </a:lnTo>
                  <a:lnTo>
                    <a:pt x="450" y="363"/>
                  </a:lnTo>
                  <a:lnTo>
                    <a:pt x="450" y="362"/>
                  </a:lnTo>
                  <a:lnTo>
                    <a:pt x="450" y="360"/>
                  </a:lnTo>
                  <a:lnTo>
                    <a:pt x="453" y="357"/>
                  </a:lnTo>
                  <a:lnTo>
                    <a:pt x="459" y="356"/>
                  </a:lnTo>
                  <a:lnTo>
                    <a:pt x="459" y="356"/>
                  </a:lnTo>
                  <a:lnTo>
                    <a:pt x="459" y="362"/>
                  </a:lnTo>
                  <a:lnTo>
                    <a:pt x="459" y="366"/>
                  </a:lnTo>
                  <a:lnTo>
                    <a:pt x="459" y="369"/>
                  </a:lnTo>
                  <a:lnTo>
                    <a:pt x="459" y="366"/>
                  </a:lnTo>
                  <a:lnTo>
                    <a:pt x="459" y="359"/>
                  </a:lnTo>
                  <a:lnTo>
                    <a:pt x="462" y="354"/>
                  </a:lnTo>
                  <a:lnTo>
                    <a:pt x="462" y="353"/>
                  </a:lnTo>
                  <a:lnTo>
                    <a:pt x="465" y="353"/>
                  </a:lnTo>
                  <a:lnTo>
                    <a:pt x="465" y="351"/>
                  </a:lnTo>
                  <a:lnTo>
                    <a:pt x="465" y="350"/>
                  </a:lnTo>
                  <a:lnTo>
                    <a:pt x="465" y="351"/>
                  </a:lnTo>
                  <a:lnTo>
                    <a:pt x="468" y="353"/>
                  </a:lnTo>
                  <a:lnTo>
                    <a:pt x="465" y="360"/>
                  </a:lnTo>
                  <a:lnTo>
                    <a:pt x="465" y="362"/>
                  </a:lnTo>
                  <a:lnTo>
                    <a:pt x="465" y="365"/>
                  </a:lnTo>
                  <a:lnTo>
                    <a:pt x="462" y="371"/>
                  </a:lnTo>
                  <a:lnTo>
                    <a:pt x="462" y="373"/>
                  </a:lnTo>
                  <a:lnTo>
                    <a:pt x="462" y="371"/>
                  </a:lnTo>
                  <a:lnTo>
                    <a:pt x="465" y="371"/>
                  </a:lnTo>
                  <a:lnTo>
                    <a:pt x="468" y="365"/>
                  </a:lnTo>
                  <a:lnTo>
                    <a:pt x="471" y="365"/>
                  </a:lnTo>
                  <a:lnTo>
                    <a:pt x="471" y="365"/>
                  </a:lnTo>
                  <a:lnTo>
                    <a:pt x="471" y="363"/>
                  </a:lnTo>
                  <a:lnTo>
                    <a:pt x="468" y="362"/>
                  </a:lnTo>
                  <a:lnTo>
                    <a:pt x="468" y="359"/>
                  </a:lnTo>
                  <a:lnTo>
                    <a:pt x="468" y="354"/>
                  </a:lnTo>
                  <a:lnTo>
                    <a:pt x="471" y="351"/>
                  </a:lnTo>
                  <a:lnTo>
                    <a:pt x="471" y="351"/>
                  </a:lnTo>
                  <a:lnTo>
                    <a:pt x="474" y="351"/>
                  </a:lnTo>
                  <a:lnTo>
                    <a:pt x="474" y="353"/>
                  </a:lnTo>
                  <a:lnTo>
                    <a:pt x="477" y="353"/>
                  </a:lnTo>
                  <a:lnTo>
                    <a:pt x="477" y="348"/>
                  </a:lnTo>
                  <a:lnTo>
                    <a:pt x="480" y="348"/>
                  </a:lnTo>
                  <a:lnTo>
                    <a:pt x="481" y="351"/>
                  </a:lnTo>
                  <a:lnTo>
                    <a:pt x="484" y="353"/>
                  </a:lnTo>
                  <a:lnTo>
                    <a:pt x="486" y="356"/>
                  </a:lnTo>
                  <a:lnTo>
                    <a:pt x="486" y="354"/>
                  </a:lnTo>
                  <a:lnTo>
                    <a:pt x="486" y="348"/>
                  </a:lnTo>
                  <a:lnTo>
                    <a:pt x="484" y="347"/>
                  </a:lnTo>
                  <a:lnTo>
                    <a:pt x="483" y="345"/>
                  </a:lnTo>
                  <a:lnTo>
                    <a:pt x="480" y="342"/>
                  </a:lnTo>
                  <a:lnTo>
                    <a:pt x="477" y="341"/>
                  </a:lnTo>
                  <a:lnTo>
                    <a:pt x="477" y="341"/>
                  </a:lnTo>
                  <a:lnTo>
                    <a:pt x="481" y="339"/>
                  </a:lnTo>
                  <a:lnTo>
                    <a:pt x="484" y="341"/>
                  </a:lnTo>
                  <a:lnTo>
                    <a:pt x="487" y="338"/>
                  </a:lnTo>
                  <a:lnTo>
                    <a:pt x="487" y="339"/>
                  </a:lnTo>
                  <a:lnTo>
                    <a:pt x="489" y="338"/>
                  </a:lnTo>
                  <a:lnTo>
                    <a:pt x="490" y="339"/>
                  </a:lnTo>
                  <a:lnTo>
                    <a:pt x="492" y="339"/>
                  </a:lnTo>
                  <a:lnTo>
                    <a:pt x="492" y="336"/>
                  </a:lnTo>
                  <a:lnTo>
                    <a:pt x="495" y="335"/>
                  </a:lnTo>
                  <a:lnTo>
                    <a:pt x="498" y="336"/>
                  </a:lnTo>
                  <a:lnTo>
                    <a:pt x="498" y="338"/>
                  </a:lnTo>
                  <a:lnTo>
                    <a:pt x="499" y="341"/>
                  </a:lnTo>
                  <a:lnTo>
                    <a:pt x="499" y="345"/>
                  </a:lnTo>
                  <a:lnTo>
                    <a:pt x="501" y="347"/>
                  </a:lnTo>
                  <a:lnTo>
                    <a:pt x="502" y="348"/>
                  </a:lnTo>
                  <a:lnTo>
                    <a:pt x="504" y="350"/>
                  </a:lnTo>
                  <a:lnTo>
                    <a:pt x="504" y="348"/>
                  </a:lnTo>
                  <a:lnTo>
                    <a:pt x="502" y="347"/>
                  </a:lnTo>
                  <a:lnTo>
                    <a:pt x="502" y="345"/>
                  </a:lnTo>
                  <a:lnTo>
                    <a:pt x="502" y="341"/>
                  </a:lnTo>
                  <a:lnTo>
                    <a:pt x="504" y="339"/>
                  </a:lnTo>
                  <a:lnTo>
                    <a:pt x="507" y="335"/>
                  </a:lnTo>
                  <a:lnTo>
                    <a:pt x="510" y="331"/>
                  </a:lnTo>
                  <a:lnTo>
                    <a:pt x="511" y="331"/>
                  </a:lnTo>
                  <a:lnTo>
                    <a:pt x="514" y="324"/>
                  </a:lnTo>
                  <a:lnTo>
                    <a:pt x="516" y="322"/>
                  </a:lnTo>
                  <a:lnTo>
                    <a:pt x="516" y="322"/>
                  </a:lnTo>
                  <a:lnTo>
                    <a:pt x="516" y="321"/>
                  </a:lnTo>
                  <a:lnTo>
                    <a:pt x="514" y="321"/>
                  </a:lnTo>
                  <a:lnTo>
                    <a:pt x="514" y="318"/>
                  </a:lnTo>
                  <a:lnTo>
                    <a:pt x="516" y="316"/>
                  </a:lnTo>
                  <a:lnTo>
                    <a:pt x="519" y="312"/>
                  </a:lnTo>
                  <a:lnTo>
                    <a:pt x="520" y="312"/>
                  </a:lnTo>
                  <a:lnTo>
                    <a:pt x="522" y="313"/>
                  </a:lnTo>
                  <a:lnTo>
                    <a:pt x="523" y="315"/>
                  </a:lnTo>
                  <a:lnTo>
                    <a:pt x="525" y="316"/>
                  </a:lnTo>
                  <a:lnTo>
                    <a:pt x="526" y="318"/>
                  </a:lnTo>
                  <a:lnTo>
                    <a:pt x="528" y="318"/>
                  </a:lnTo>
                  <a:lnTo>
                    <a:pt x="528" y="316"/>
                  </a:lnTo>
                  <a:lnTo>
                    <a:pt x="528" y="315"/>
                  </a:lnTo>
                  <a:lnTo>
                    <a:pt x="532" y="315"/>
                  </a:lnTo>
                  <a:lnTo>
                    <a:pt x="532" y="316"/>
                  </a:lnTo>
                  <a:lnTo>
                    <a:pt x="533" y="316"/>
                  </a:lnTo>
                  <a:lnTo>
                    <a:pt x="533" y="318"/>
                  </a:lnTo>
                  <a:lnTo>
                    <a:pt x="533" y="318"/>
                  </a:lnTo>
                  <a:lnTo>
                    <a:pt x="532" y="319"/>
                  </a:lnTo>
                  <a:lnTo>
                    <a:pt x="530" y="324"/>
                  </a:lnTo>
                  <a:lnTo>
                    <a:pt x="526" y="328"/>
                  </a:lnTo>
                  <a:lnTo>
                    <a:pt x="526" y="330"/>
                  </a:lnTo>
                  <a:lnTo>
                    <a:pt x="525" y="336"/>
                  </a:lnTo>
                  <a:lnTo>
                    <a:pt x="523" y="341"/>
                  </a:lnTo>
                  <a:lnTo>
                    <a:pt x="523" y="344"/>
                  </a:lnTo>
                  <a:lnTo>
                    <a:pt x="523" y="345"/>
                  </a:lnTo>
                  <a:lnTo>
                    <a:pt x="526" y="344"/>
                  </a:lnTo>
                  <a:lnTo>
                    <a:pt x="528" y="341"/>
                  </a:lnTo>
                  <a:lnTo>
                    <a:pt x="530" y="336"/>
                  </a:lnTo>
                  <a:lnTo>
                    <a:pt x="536" y="325"/>
                  </a:lnTo>
                  <a:lnTo>
                    <a:pt x="539" y="319"/>
                  </a:lnTo>
                  <a:lnTo>
                    <a:pt x="542" y="315"/>
                  </a:lnTo>
                  <a:lnTo>
                    <a:pt x="544" y="313"/>
                  </a:lnTo>
                  <a:lnTo>
                    <a:pt x="545" y="318"/>
                  </a:lnTo>
                  <a:lnTo>
                    <a:pt x="544" y="321"/>
                  </a:lnTo>
                  <a:lnTo>
                    <a:pt x="544" y="324"/>
                  </a:lnTo>
                  <a:lnTo>
                    <a:pt x="544" y="325"/>
                  </a:lnTo>
                  <a:lnTo>
                    <a:pt x="544" y="328"/>
                  </a:lnTo>
                  <a:lnTo>
                    <a:pt x="544" y="330"/>
                  </a:lnTo>
                  <a:lnTo>
                    <a:pt x="544" y="331"/>
                  </a:lnTo>
                  <a:lnTo>
                    <a:pt x="544" y="333"/>
                  </a:lnTo>
                  <a:lnTo>
                    <a:pt x="544" y="333"/>
                  </a:lnTo>
                  <a:lnTo>
                    <a:pt x="548" y="330"/>
                  </a:lnTo>
                  <a:lnTo>
                    <a:pt x="550" y="327"/>
                  </a:lnTo>
                  <a:lnTo>
                    <a:pt x="550" y="324"/>
                  </a:lnTo>
                  <a:lnTo>
                    <a:pt x="551" y="321"/>
                  </a:lnTo>
                  <a:lnTo>
                    <a:pt x="553" y="319"/>
                  </a:lnTo>
                  <a:lnTo>
                    <a:pt x="554" y="319"/>
                  </a:lnTo>
                  <a:lnTo>
                    <a:pt x="556" y="318"/>
                  </a:lnTo>
                  <a:lnTo>
                    <a:pt x="551" y="315"/>
                  </a:lnTo>
                  <a:lnTo>
                    <a:pt x="551" y="313"/>
                  </a:lnTo>
                  <a:lnTo>
                    <a:pt x="553" y="312"/>
                  </a:lnTo>
                  <a:lnTo>
                    <a:pt x="556" y="309"/>
                  </a:lnTo>
                  <a:lnTo>
                    <a:pt x="557" y="309"/>
                  </a:lnTo>
                  <a:lnTo>
                    <a:pt x="559" y="309"/>
                  </a:lnTo>
                  <a:lnTo>
                    <a:pt x="562" y="310"/>
                  </a:lnTo>
                  <a:lnTo>
                    <a:pt x="565" y="313"/>
                  </a:lnTo>
                  <a:lnTo>
                    <a:pt x="565" y="316"/>
                  </a:lnTo>
                  <a:lnTo>
                    <a:pt x="565" y="318"/>
                  </a:lnTo>
                  <a:lnTo>
                    <a:pt x="563" y="319"/>
                  </a:lnTo>
                  <a:lnTo>
                    <a:pt x="560" y="322"/>
                  </a:lnTo>
                  <a:lnTo>
                    <a:pt x="559" y="324"/>
                  </a:lnTo>
                  <a:lnTo>
                    <a:pt x="560" y="324"/>
                  </a:lnTo>
                  <a:lnTo>
                    <a:pt x="563" y="322"/>
                  </a:lnTo>
                  <a:lnTo>
                    <a:pt x="563" y="324"/>
                  </a:lnTo>
                  <a:lnTo>
                    <a:pt x="563" y="327"/>
                  </a:lnTo>
                  <a:lnTo>
                    <a:pt x="563" y="333"/>
                  </a:lnTo>
                  <a:lnTo>
                    <a:pt x="562" y="336"/>
                  </a:lnTo>
                  <a:lnTo>
                    <a:pt x="562" y="338"/>
                  </a:lnTo>
                  <a:lnTo>
                    <a:pt x="563" y="339"/>
                  </a:lnTo>
                  <a:lnTo>
                    <a:pt x="563" y="335"/>
                  </a:lnTo>
                  <a:lnTo>
                    <a:pt x="565" y="333"/>
                  </a:lnTo>
                  <a:lnTo>
                    <a:pt x="566" y="330"/>
                  </a:lnTo>
                  <a:lnTo>
                    <a:pt x="566" y="325"/>
                  </a:lnTo>
                  <a:lnTo>
                    <a:pt x="568" y="321"/>
                  </a:lnTo>
                  <a:lnTo>
                    <a:pt x="569" y="318"/>
                  </a:lnTo>
                  <a:lnTo>
                    <a:pt x="571" y="316"/>
                  </a:lnTo>
                  <a:lnTo>
                    <a:pt x="574" y="316"/>
                  </a:lnTo>
                  <a:lnTo>
                    <a:pt x="576" y="318"/>
                  </a:lnTo>
                  <a:lnTo>
                    <a:pt x="577" y="321"/>
                  </a:lnTo>
                  <a:lnTo>
                    <a:pt x="577" y="322"/>
                  </a:lnTo>
                  <a:lnTo>
                    <a:pt x="580" y="322"/>
                  </a:lnTo>
                  <a:lnTo>
                    <a:pt x="582" y="324"/>
                  </a:lnTo>
                  <a:lnTo>
                    <a:pt x="582" y="325"/>
                  </a:lnTo>
                  <a:lnTo>
                    <a:pt x="583" y="325"/>
                  </a:lnTo>
                  <a:lnTo>
                    <a:pt x="585" y="322"/>
                  </a:lnTo>
                  <a:lnTo>
                    <a:pt x="586" y="322"/>
                  </a:lnTo>
                  <a:lnTo>
                    <a:pt x="588" y="325"/>
                  </a:lnTo>
                  <a:lnTo>
                    <a:pt x="588" y="328"/>
                  </a:lnTo>
                  <a:lnTo>
                    <a:pt x="588" y="328"/>
                  </a:lnTo>
                  <a:lnTo>
                    <a:pt x="591" y="328"/>
                  </a:lnTo>
                  <a:lnTo>
                    <a:pt x="592" y="330"/>
                  </a:lnTo>
                  <a:lnTo>
                    <a:pt x="597" y="335"/>
                  </a:lnTo>
                  <a:lnTo>
                    <a:pt x="597" y="336"/>
                  </a:lnTo>
                  <a:lnTo>
                    <a:pt x="597" y="339"/>
                  </a:lnTo>
                  <a:lnTo>
                    <a:pt x="591" y="341"/>
                  </a:lnTo>
                  <a:lnTo>
                    <a:pt x="588" y="344"/>
                  </a:lnTo>
                  <a:lnTo>
                    <a:pt x="585" y="345"/>
                  </a:lnTo>
                  <a:lnTo>
                    <a:pt x="569" y="344"/>
                  </a:lnTo>
                  <a:lnTo>
                    <a:pt x="571" y="345"/>
                  </a:lnTo>
                  <a:lnTo>
                    <a:pt x="580" y="350"/>
                  </a:lnTo>
                  <a:lnTo>
                    <a:pt x="580" y="351"/>
                  </a:lnTo>
                  <a:lnTo>
                    <a:pt x="580" y="353"/>
                  </a:lnTo>
                  <a:lnTo>
                    <a:pt x="580" y="354"/>
                  </a:lnTo>
                  <a:lnTo>
                    <a:pt x="580" y="356"/>
                  </a:lnTo>
                  <a:lnTo>
                    <a:pt x="582" y="357"/>
                  </a:lnTo>
                  <a:lnTo>
                    <a:pt x="583" y="359"/>
                  </a:lnTo>
                  <a:lnTo>
                    <a:pt x="585" y="357"/>
                  </a:lnTo>
                  <a:lnTo>
                    <a:pt x="586" y="359"/>
                  </a:lnTo>
                  <a:lnTo>
                    <a:pt x="588" y="357"/>
                  </a:lnTo>
                  <a:lnTo>
                    <a:pt x="588" y="354"/>
                  </a:lnTo>
                  <a:lnTo>
                    <a:pt x="588" y="353"/>
                  </a:lnTo>
                  <a:lnTo>
                    <a:pt x="589" y="354"/>
                  </a:lnTo>
                  <a:lnTo>
                    <a:pt x="591" y="357"/>
                  </a:lnTo>
                  <a:lnTo>
                    <a:pt x="591" y="359"/>
                  </a:lnTo>
                  <a:lnTo>
                    <a:pt x="591" y="356"/>
                  </a:lnTo>
                  <a:lnTo>
                    <a:pt x="592" y="356"/>
                  </a:lnTo>
                  <a:lnTo>
                    <a:pt x="594" y="356"/>
                  </a:lnTo>
                  <a:lnTo>
                    <a:pt x="595" y="356"/>
                  </a:lnTo>
                  <a:lnTo>
                    <a:pt x="598" y="357"/>
                  </a:lnTo>
                  <a:lnTo>
                    <a:pt x="603" y="359"/>
                  </a:lnTo>
                  <a:lnTo>
                    <a:pt x="604" y="359"/>
                  </a:lnTo>
                  <a:lnTo>
                    <a:pt x="606" y="359"/>
                  </a:lnTo>
                  <a:lnTo>
                    <a:pt x="607" y="356"/>
                  </a:lnTo>
                  <a:lnTo>
                    <a:pt x="607" y="354"/>
                  </a:lnTo>
                  <a:lnTo>
                    <a:pt x="609" y="356"/>
                  </a:lnTo>
                  <a:lnTo>
                    <a:pt x="611" y="354"/>
                  </a:lnTo>
                  <a:lnTo>
                    <a:pt x="609" y="351"/>
                  </a:lnTo>
                  <a:lnTo>
                    <a:pt x="609" y="350"/>
                  </a:lnTo>
                  <a:lnTo>
                    <a:pt x="615" y="353"/>
                  </a:lnTo>
                  <a:lnTo>
                    <a:pt x="617" y="356"/>
                  </a:lnTo>
                  <a:lnTo>
                    <a:pt x="621" y="357"/>
                  </a:lnTo>
                  <a:lnTo>
                    <a:pt x="623" y="359"/>
                  </a:lnTo>
                  <a:lnTo>
                    <a:pt x="623" y="360"/>
                  </a:lnTo>
                  <a:lnTo>
                    <a:pt x="621" y="362"/>
                  </a:lnTo>
                  <a:lnTo>
                    <a:pt x="621" y="362"/>
                  </a:lnTo>
                  <a:lnTo>
                    <a:pt x="620" y="362"/>
                  </a:lnTo>
                  <a:lnTo>
                    <a:pt x="612" y="360"/>
                  </a:lnTo>
                  <a:lnTo>
                    <a:pt x="611" y="362"/>
                  </a:lnTo>
                  <a:lnTo>
                    <a:pt x="612" y="363"/>
                  </a:lnTo>
                  <a:lnTo>
                    <a:pt x="614" y="365"/>
                  </a:lnTo>
                  <a:lnTo>
                    <a:pt x="614" y="366"/>
                  </a:lnTo>
                  <a:lnTo>
                    <a:pt x="618" y="366"/>
                  </a:lnTo>
                  <a:lnTo>
                    <a:pt x="621" y="368"/>
                  </a:lnTo>
                  <a:lnTo>
                    <a:pt x="623" y="368"/>
                  </a:lnTo>
                  <a:lnTo>
                    <a:pt x="623" y="368"/>
                  </a:lnTo>
                  <a:lnTo>
                    <a:pt x="621" y="371"/>
                  </a:lnTo>
                  <a:lnTo>
                    <a:pt x="621" y="371"/>
                  </a:lnTo>
                  <a:lnTo>
                    <a:pt x="626" y="369"/>
                  </a:lnTo>
                  <a:lnTo>
                    <a:pt x="627" y="368"/>
                  </a:lnTo>
                  <a:lnTo>
                    <a:pt x="627" y="368"/>
                  </a:lnTo>
                  <a:lnTo>
                    <a:pt x="627" y="371"/>
                  </a:lnTo>
                  <a:lnTo>
                    <a:pt x="627" y="373"/>
                  </a:lnTo>
                  <a:lnTo>
                    <a:pt x="627" y="374"/>
                  </a:lnTo>
                  <a:lnTo>
                    <a:pt x="626" y="379"/>
                  </a:lnTo>
                  <a:lnTo>
                    <a:pt x="624" y="380"/>
                  </a:lnTo>
                  <a:lnTo>
                    <a:pt x="624" y="382"/>
                  </a:lnTo>
                  <a:lnTo>
                    <a:pt x="626" y="380"/>
                  </a:lnTo>
                  <a:lnTo>
                    <a:pt x="627" y="379"/>
                  </a:lnTo>
                  <a:lnTo>
                    <a:pt x="630" y="374"/>
                  </a:lnTo>
                  <a:lnTo>
                    <a:pt x="630" y="373"/>
                  </a:lnTo>
                  <a:lnTo>
                    <a:pt x="636" y="373"/>
                  </a:lnTo>
                  <a:lnTo>
                    <a:pt x="638" y="373"/>
                  </a:lnTo>
                  <a:lnTo>
                    <a:pt x="645" y="376"/>
                  </a:lnTo>
                  <a:lnTo>
                    <a:pt x="647" y="376"/>
                  </a:lnTo>
                  <a:lnTo>
                    <a:pt x="649" y="376"/>
                  </a:lnTo>
                  <a:lnTo>
                    <a:pt x="650" y="374"/>
                  </a:lnTo>
                  <a:lnTo>
                    <a:pt x="650" y="374"/>
                  </a:lnTo>
                  <a:lnTo>
                    <a:pt x="658" y="377"/>
                  </a:lnTo>
                  <a:lnTo>
                    <a:pt x="667" y="383"/>
                  </a:lnTo>
                  <a:lnTo>
                    <a:pt x="680" y="394"/>
                  </a:lnTo>
                  <a:lnTo>
                    <a:pt x="688" y="403"/>
                  </a:lnTo>
                  <a:lnTo>
                    <a:pt x="688" y="406"/>
                  </a:lnTo>
                  <a:lnTo>
                    <a:pt x="691" y="406"/>
                  </a:lnTo>
                  <a:lnTo>
                    <a:pt x="693" y="406"/>
                  </a:lnTo>
                  <a:lnTo>
                    <a:pt x="694" y="406"/>
                  </a:lnTo>
                  <a:lnTo>
                    <a:pt x="703" y="415"/>
                  </a:lnTo>
                  <a:lnTo>
                    <a:pt x="706" y="415"/>
                  </a:lnTo>
                  <a:lnTo>
                    <a:pt x="705" y="414"/>
                  </a:lnTo>
                  <a:lnTo>
                    <a:pt x="705" y="412"/>
                  </a:lnTo>
                  <a:lnTo>
                    <a:pt x="706" y="412"/>
                  </a:lnTo>
                  <a:lnTo>
                    <a:pt x="706" y="414"/>
                  </a:lnTo>
                  <a:lnTo>
                    <a:pt x="708" y="417"/>
                  </a:lnTo>
                  <a:lnTo>
                    <a:pt x="711" y="420"/>
                  </a:lnTo>
                  <a:lnTo>
                    <a:pt x="712" y="423"/>
                  </a:lnTo>
                  <a:lnTo>
                    <a:pt x="714" y="424"/>
                  </a:lnTo>
                  <a:lnTo>
                    <a:pt x="715" y="424"/>
                  </a:lnTo>
                  <a:lnTo>
                    <a:pt x="717" y="426"/>
                  </a:lnTo>
                  <a:lnTo>
                    <a:pt x="720" y="426"/>
                  </a:lnTo>
                  <a:lnTo>
                    <a:pt x="721" y="435"/>
                  </a:lnTo>
                  <a:lnTo>
                    <a:pt x="721" y="436"/>
                  </a:lnTo>
                  <a:lnTo>
                    <a:pt x="721" y="441"/>
                  </a:lnTo>
                  <a:lnTo>
                    <a:pt x="723" y="442"/>
                  </a:lnTo>
                  <a:lnTo>
                    <a:pt x="724" y="442"/>
                  </a:lnTo>
                  <a:lnTo>
                    <a:pt x="724" y="446"/>
                  </a:lnTo>
                  <a:lnTo>
                    <a:pt x="723" y="452"/>
                  </a:lnTo>
                  <a:lnTo>
                    <a:pt x="723" y="455"/>
                  </a:lnTo>
                  <a:lnTo>
                    <a:pt x="714" y="467"/>
                  </a:lnTo>
                  <a:lnTo>
                    <a:pt x="709" y="471"/>
                  </a:lnTo>
                  <a:lnTo>
                    <a:pt x="699" y="476"/>
                  </a:lnTo>
                  <a:lnTo>
                    <a:pt x="691" y="477"/>
                  </a:lnTo>
                  <a:lnTo>
                    <a:pt x="688" y="477"/>
                  </a:lnTo>
                  <a:lnTo>
                    <a:pt x="682" y="477"/>
                  </a:lnTo>
                  <a:lnTo>
                    <a:pt x="679" y="476"/>
                  </a:lnTo>
                  <a:lnTo>
                    <a:pt x="674" y="473"/>
                  </a:lnTo>
                  <a:lnTo>
                    <a:pt x="671" y="471"/>
                  </a:lnTo>
                  <a:lnTo>
                    <a:pt x="668" y="471"/>
                  </a:lnTo>
                  <a:lnTo>
                    <a:pt x="664" y="471"/>
                  </a:lnTo>
                  <a:lnTo>
                    <a:pt x="653" y="468"/>
                  </a:lnTo>
                  <a:lnTo>
                    <a:pt x="652" y="467"/>
                  </a:lnTo>
                  <a:lnTo>
                    <a:pt x="644" y="461"/>
                  </a:lnTo>
                  <a:lnTo>
                    <a:pt x="642" y="462"/>
                  </a:lnTo>
                  <a:lnTo>
                    <a:pt x="641" y="464"/>
                  </a:lnTo>
                  <a:lnTo>
                    <a:pt x="639" y="461"/>
                  </a:lnTo>
                  <a:lnTo>
                    <a:pt x="639" y="461"/>
                  </a:lnTo>
                  <a:lnTo>
                    <a:pt x="639" y="461"/>
                  </a:lnTo>
                  <a:lnTo>
                    <a:pt x="636" y="458"/>
                  </a:lnTo>
                  <a:lnTo>
                    <a:pt x="633" y="458"/>
                  </a:lnTo>
                  <a:lnTo>
                    <a:pt x="632" y="458"/>
                  </a:lnTo>
                  <a:lnTo>
                    <a:pt x="629" y="456"/>
                  </a:lnTo>
                  <a:lnTo>
                    <a:pt x="629" y="456"/>
                  </a:lnTo>
                  <a:lnTo>
                    <a:pt x="627" y="456"/>
                  </a:lnTo>
                  <a:lnTo>
                    <a:pt x="624" y="455"/>
                  </a:lnTo>
                  <a:lnTo>
                    <a:pt x="623" y="452"/>
                  </a:lnTo>
                  <a:lnTo>
                    <a:pt x="620" y="449"/>
                  </a:lnTo>
                  <a:lnTo>
                    <a:pt x="621" y="447"/>
                  </a:lnTo>
                  <a:lnTo>
                    <a:pt x="621" y="447"/>
                  </a:lnTo>
                  <a:lnTo>
                    <a:pt x="615" y="444"/>
                  </a:lnTo>
                  <a:lnTo>
                    <a:pt x="609" y="444"/>
                  </a:lnTo>
                  <a:lnTo>
                    <a:pt x="609" y="446"/>
                  </a:lnTo>
                  <a:lnTo>
                    <a:pt x="612" y="446"/>
                  </a:lnTo>
                  <a:lnTo>
                    <a:pt x="614" y="447"/>
                  </a:lnTo>
                  <a:lnTo>
                    <a:pt x="615" y="449"/>
                  </a:lnTo>
                  <a:lnTo>
                    <a:pt x="615" y="452"/>
                  </a:lnTo>
                  <a:lnTo>
                    <a:pt x="618" y="455"/>
                  </a:lnTo>
                  <a:lnTo>
                    <a:pt x="620" y="458"/>
                  </a:lnTo>
                  <a:lnTo>
                    <a:pt x="620" y="458"/>
                  </a:lnTo>
                  <a:lnTo>
                    <a:pt x="621" y="458"/>
                  </a:lnTo>
                  <a:lnTo>
                    <a:pt x="624" y="459"/>
                  </a:lnTo>
                  <a:lnTo>
                    <a:pt x="624" y="462"/>
                  </a:lnTo>
                  <a:lnTo>
                    <a:pt x="624" y="462"/>
                  </a:lnTo>
                  <a:lnTo>
                    <a:pt x="624" y="464"/>
                  </a:lnTo>
                  <a:lnTo>
                    <a:pt x="627" y="465"/>
                  </a:lnTo>
                  <a:lnTo>
                    <a:pt x="629" y="465"/>
                  </a:lnTo>
                  <a:lnTo>
                    <a:pt x="630" y="467"/>
                  </a:lnTo>
                  <a:lnTo>
                    <a:pt x="629" y="468"/>
                  </a:lnTo>
                  <a:lnTo>
                    <a:pt x="627" y="470"/>
                  </a:lnTo>
                  <a:lnTo>
                    <a:pt x="626" y="470"/>
                  </a:lnTo>
                  <a:lnTo>
                    <a:pt x="627" y="470"/>
                  </a:lnTo>
                  <a:lnTo>
                    <a:pt x="629" y="470"/>
                  </a:lnTo>
                  <a:lnTo>
                    <a:pt x="636" y="473"/>
                  </a:lnTo>
                  <a:lnTo>
                    <a:pt x="639" y="476"/>
                  </a:lnTo>
                  <a:lnTo>
                    <a:pt x="642" y="482"/>
                  </a:lnTo>
                  <a:lnTo>
                    <a:pt x="644" y="484"/>
                  </a:lnTo>
                  <a:lnTo>
                    <a:pt x="644" y="485"/>
                  </a:lnTo>
                  <a:lnTo>
                    <a:pt x="644" y="487"/>
                  </a:lnTo>
                  <a:lnTo>
                    <a:pt x="644" y="488"/>
                  </a:lnTo>
                  <a:lnTo>
                    <a:pt x="642" y="490"/>
                  </a:lnTo>
                  <a:lnTo>
                    <a:pt x="642" y="494"/>
                  </a:lnTo>
                  <a:lnTo>
                    <a:pt x="641" y="496"/>
                  </a:lnTo>
                  <a:lnTo>
                    <a:pt x="639" y="499"/>
                  </a:lnTo>
                  <a:lnTo>
                    <a:pt x="641" y="502"/>
                  </a:lnTo>
                  <a:lnTo>
                    <a:pt x="642" y="505"/>
                  </a:lnTo>
                  <a:lnTo>
                    <a:pt x="644" y="509"/>
                  </a:lnTo>
                  <a:lnTo>
                    <a:pt x="644" y="512"/>
                  </a:lnTo>
                  <a:lnTo>
                    <a:pt x="644" y="515"/>
                  </a:lnTo>
                  <a:lnTo>
                    <a:pt x="645" y="517"/>
                  </a:lnTo>
                  <a:lnTo>
                    <a:pt x="645" y="517"/>
                  </a:lnTo>
                  <a:lnTo>
                    <a:pt x="645" y="517"/>
                  </a:lnTo>
                  <a:lnTo>
                    <a:pt x="645" y="522"/>
                  </a:lnTo>
                  <a:lnTo>
                    <a:pt x="647" y="526"/>
                  </a:lnTo>
                  <a:lnTo>
                    <a:pt x="650" y="528"/>
                  </a:lnTo>
                  <a:lnTo>
                    <a:pt x="652" y="528"/>
                  </a:lnTo>
                  <a:lnTo>
                    <a:pt x="655" y="528"/>
                  </a:lnTo>
                  <a:lnTo>
                    <a:pt x="656" y="529"/>
                  </a:lnTo>
                  <a:lnTo>
                    <a:pt x="661" y="532"/>
                  </a:lnTo>
                  <a:lnTo>
                    <a:pt x="662" y="537"/>
                  </a:lnTo>
                  <a:lnTo>
                    <a:pt x="664" y="538"/>
                  </a:lnTo>
                  <a:lnTo>
                    <a:pt x="668" y="540"/>
                  </a:lnTo>
                  <a:lnTo>
                    <a:pt x="671" y="541"/>
                  </a:lnTo>
                  <a:lnTo>
                    <a:pt x="676" y="543"/>
                  </a:lnTo>
                  <a:lnTo>
                    <a:pt x="676" y="543"/>
                  </a:lnTo>
                  <a:lnTo>
                    <a:pt x="679" y="541"/>
                  </a:lnTo>
                  <a:lnTo>
                    <a:pt x="683" y="540"/>
                  </a:lnTo>
                  <a:lnTo>
                    <a:pt x="683" y="537"/>
                  </a:lnTo>
                  <a:lnTo>
                    <a:pt x="683" y="535"/>
                  </a:lnTo>
                  <a:lnTo>
                    <a:pt x="683" y="532"/>
                  </a:lnTo>
                  <a:lnTo>
                    <a:pt x="683" y="529"/>
                  </a:lnTo>
                  <a:lnTo>
                    <a:pt x="682" y="528"/>
                  </a:lnTo>
                  <a:lnTo>
                    <a:pt x="680" y="528"/>
                  </a:lnTo>
                  <a:lnTo>
                    <a:pt x="676" y="528"/>
                  </a:lnTo>
                  <a:lnTo>
                    <a:pt x="674" y="528"/>
                  </a:lnTo>
                  <a:lnTo>
                    <a:pt x="673" y="526"/>
                  </a:lnTo>
                  <a:lnTo>
                    <a:pt x="671" y="525"/>
                  </a:lnTo>
                  <a:lnTo>
                    <a:pt x="668" y="517"/>
                  </a:lnTo>
                  <a:lnTo>
                    <a:pt x="667" y="517"/>
                  </a:lnTo>
                  <a:lnTo>
                    <a:pt x="665" y="515"/>
                  </a:lnTo>
                  <a:lnTo>
                    <a:pt x="665" y="514"/>
                  </a:lnTo>
                  <a:lnTo>
                    <a:pt x="665" y="511"/>
                  </a:lnTo>
                  <a:lnTo>
                    <a:pt x="667" y="511"/>
                  </a:lnTo>
                  <a:lnTo>
                    <a:pt x="668" y="509"/>
                  </a:lnTo>
                  <a:lnTo>
                    <a:pt x="670" y="505"/>
                  </a:lnTo>
                  <a:lnTo>
                    <a:pt x="671" y="503"/>
                  </a:lnTo>
                  <a:lnTo>
                    <a:pt x="673" y="503"/>
                  </a:lnTo>
                  <a:lnTo>
                    <a:pt x="677" y="506"/>
                  </a:lnTo>
                  <a:lnTo>
                    <a:pt x="683" y="512"/>
                  </a:lnTo>
                  <a:lnTo>
                    <a:pt x="685" y="514"/>
                  </a:lnTo>
                  <a:lnTo>
                    <a:pt x="686" y="514"/>
                  </a:lnTo>
                  <a:lnTo>
                    <a:pt x="688" y="514"/>
                  </a:lnTo>
                  <a:lnTo>
                    <a:pt x="688" y="514"/>
                  </a:lnTo>
                  <a:lnTo>
                    <a:pt x="690" y="515"/>
                  </a:lnTo>
                  <a:lnTo>
                    <a:pt x="691" y="515"/>
                  </a:lnTo>
                  <a:lnTo>
                    <a:pt x="696" y="517"/>
                  </a:lnTo>
                  <a:lnTo>
                    <a:pt x="703" y="522"/>
                  </a:lnTo>
                  <a:lnTo>
                    <a:pt x="705" y="522"/>
                  </a:lnTo>
                  <a:lnTo>
                    <a:pt x="706" y="520"/>
                  </a:lnTo>
                  <a:lnTo>
                    <a:pt x="706" y="517"/>
                  </a:lnTo>
                  <a:lnTo>
                    <a:pt x="709" y="515"/>
                  </a:lnTo>
                  <a:lnTo>
                    <a:pt x="711" y="515"/>
                  </a:lnTo>
                  <a:lnTo>
                    <a:pt x="712" y="517"/>
                  </a:lnTo>
                  <a:lnTo>
                    <a:pt x="714" y="515"/>
                  </a:lnTo>
                  <a:lnTo>
                    <a:pt x="712" y="512"/>
                  </a:lnTo>
                  <a:lnTo>
                    <a:pt x="711" y="509"/>
                  </a:lnTo>
                  <a:lnTo>
                    <a:pt x="709" y="508"/>
                  </a:lnTo>
                  <a:lnTo>
                    <a:pt x="706" y="502"/>
                  </a:lnTo>
                  <a:lnTo>
                    <a:pt x="705" y="499"/>
                  </a:lnTo>
                  <a:lnTo>
                    <a:pt x="705" y="496"/>
                  </a:lnTo>
                  <a:lnTo>
                    <a:pt x="705" y="494"/>
                  </a:lnTo>
                  <a:lnTo>
                    <a:pt x="706" y="493"/>
                  </a:lnTo>
                  <a:lnTo>
                    <a:pt x="712" y="488"/>
                  </a:lnTo>
                  <a:lnTo>
                    <a:pt x="714" y="485"/>
                  </a:lnTo>
                  <a:lnTo>
                    <a:pt x="717" y="480"/>
                  </a:lnTo>
                  <a:lnTo>
                    <a:pt x="717" y="480"/>
                  </a:lnTo>
                  <a:lnTo>
                    <a:pt x="721" y="479"/>
                  </a:lnTo>
                  <a:lnTo>
                    <a:pt x="726" y="476"/>
                  </a:lnTo>
                  <a:lnTo>
                    <a:pt x="729" y="471"/>
                  </a:lnTo>
                  <a:lnTo>
                    <a:pt x="734" y="465"/>
                  </a:lnTo>
                  <a:lnTo>
                    <a:pt x="735" y="464"/>
                  </a:lnTo>
                  <a:lnTo>
                    <a:pt x="737" y="464"/>
                  </a:lnTo>
                  <a:lnTo>
                    <a:pt x="738" y="465"/>
                  </a:lnTo>
                  <a:lnTo>
                    <a:pt x="740" y="467"/>
                  </a:lnTo>
                  <a:lnTo>
                    <a:pt x="743" y="467"/>
                  </a:lnTo>
                  <a:lnTo>
                    <a:pt x="744" y="467"/>
                  </a:lnTo>
                  <a:lnTo>
                    <a:pt x="747" y="467"/>
                  </a:lnTo>
                  <a:lnTo>
                    <a:pt x="752" y="470"/>
                  </a:lnTo>
                  <a:lnTo>
                    <a:pt x="752" y="471"/>
                  </a:lnTo>
                  <a:lnTo>
                    <a:pt x="753" y="473"/>
                  </a:lnTo>
                  <a:lnTo>
                    <a:pt x="752" y="474"/>
                  </a:lnTo>
                  <a:lnTo>
                    <a:pt x="752" y="476"/>
                  </a:lnTo>
                  <a:lnTo>
                    <a:pt x="752" y="476"/>
                  </a:lnTo>
                  <a:lnTo>
                    <a:pt x="753" y="474"/>
                  </a:lnTo>
                  <a:lnTo>
                    <a:pt x="755" y="476"/>
                  </a:lnTo>
                  <a:lnTo>
                    <a:pt x="756" y="477"/>
                  </a:lnTo>
                  <a:lnTo>
                    <a:pt x="756" y="479"/>
                  </a:lnTo>
                  <a:lnTo>
                    <a:pt x="758" y="479"/>
                  </a:lnTo>
                  <a:lnTo>
                    <a:pt x="758" y="477"/>
                  </a:lnTo>
                  <a:lnTo>
                    <a:pt x="759" y="476"/>
                  </a:lnTo>
                  <a:lnTo>
                    <a:pt x="758" y="473"/>
                  </a:lnTo>
                  <a:lnTo>
                    <a:pt x="759" y="467"/>
                  </a:lnTo>
                  <a:lnTo>
                    <a:pt x="761" y="465"/>
                  </a:lnTo>
                  <a:lnTo>
                    <a:pt x="762" y="459"/>
                  </a:lnTo>
                  <a:lnTo>
                    <a:pt x="762" y="456"/>
                  </a:lnTo>
                  <a:lnTo>
                    <a:pt x="762" y="452"/>
                  </a:lnTo>
                  <a:lnTo>
                    <a:pt x="762" y="449"/>
                  </a:lnTo>
                  <a:lnTo>
                    <a:pt x="761" y="446"/>
                  </a:lnTo>
                  <a:lnTo>
                    <a:pt x="758" y="444"/>
                  </a:lnTo>
                  <a:lnTo>
                    <a:pt x="755" y="442"/>
                  </a:lnTo>
                  <a:lnTo>
                    <a:pt x="755" y="441"/>
                  </a:lnTo>
                  <a:lnTo>
                    <a:pt x="755" y="439"/>
                  </a:lnTo>
                  <a:lnTo>
                    <a:pt x="755" y="435"/>
                  </a:lnTo>
                  <a:lnTo>
                    <a:pt x="758" y="427"/>
                  </a:lnTo>
                  <a:lnTo>
                    <a:pt x="759" y="417"/>
                  </a:lnTo>
                  <a:lnTo>
                    <a:pt x="759" y="415"/>
                  </a:lnTo>
                  <a:lnTo>
                    <a:pt x="759" y="414"/>
                  </a:lnTo>
                  <a:lnTo>
                    <a:pt x="759" y="412"/>
                  </a:lnTo>
                  <a:lnTo>
                    <a:pt x="759" y="409"/>
                  </a:lnTo>
                  <a:lnTo>
                    <a:pt x="759" y="406"/>
                  </a:lnTo>
                  <a:lnTo>
                    <a:pt x="750" y="397"/>
                  </a:lnTo>
                  <a:lnTo>
                    <a:pt x="749" y="395"/>
                  </a:lnTo>
                  <a:lnTo>
                    <a:pt x="749" y="395"/>
                  </a:lnTo>
                  <a:lnTo>
                    <a:pt x="750" y="394"/>
                  </a:lnTo>
                  <a:lnTo>
                    <a:pt x="750" y="394"/>
                  </a:lnTo>
                  <a:lnTo>
                    <a:pt x="758" y="398"/>
                  </a:lnTo>
                  <a:lnTo>
                    <a:pt x="759" y="398"/>
                  </a:lnTo>
                  <a:lnTo>
                    <a:pt x="770" y="398"/>
                  </a:lnTo>
                  <a:lnTo>
                    <a:pt x="776" y="398"/>
                  </a:lnTo>
                  <a:lnTo>
                    <a:pt x="781" y="401"/>
                  </a:lnTo>
                  <a:lnTo>
                    <a:pt x="784" y="407"/>
                  </a:lnTo>
                  <a:lnTo>
                    <a:pt x="787" y="414"/>
                  </a:lnTo>
                  <a:lnTo>
                    <a:pt x="790" y="418"/>
                  </a:lnTo>
                  <a:lnTo>
                    <a:pt x="790" y="423"/>
                  </a:lnTo>
                  <a:lnTo>
                    <a:pt x="787" y="423"/>
                  </a:lnTo>
                  <a:lnTo>
                    <a:pt x="784" y="423"/>
                  </a:lnTo>
                  <a:lnTo>
                    <a:pt x="776" y="424"/>
                  </a:lnTo>
                  <a:lnTo>
                    <a:pt x="773" y="427"/>
                  </a:lnTo>
                  <a:lnTo>
                    <a:pt x="769" y="433"/>
                  </a:lnTo>
                  <a:lnTo>
                    <a:pt x="769" y="436"/>
                  </a:lnTo>
                  <a:lnTo>
                    <a:pt x="769" y="438"/>
                  </a:lnTo>
                  <a:lnTo>
                    <a:pt x="772" y="439"/>
                  </a:lnTo>
                  <a:lnTo>
                    <a:pt x="776" y="444"/>
                  </a:lnTo>
                  <a:lnTo>
                    <a:pt x="779" y="450"/>
                  </a:lnTo>
                  <a:lnTo>
                    <a:pt x="781" y="453"/>
                  </a:lnTo>
                  <a:lnTo>
                    <a:pt x="781" y="453"/>
                  </a:lnTo>
                  <a:lnTo>
                    <a:pt x="782" y="455"/>
                  </a:lnTo>
                  <a:lnTo>
                    <a:pt x="785" y="455"/>
                  </a:lnTo>
                  <a:lnTo>
                    <a:pt x="787" y="455"/>
                  </a:lnTo>
                  <a:lnTo>
                    <a:pt x="787" y="456"/>
                  </a:lnTo>
                  <a:lnTo>
                    <a:pt x="788" y="455"/>
                  </a:lnTo>
                  <a:lnTo>
                    <a:pt x="790" y="455"/>
                  </a:lnTo>
                  <a:lnTo>
                    <a:pt x="800" y="452"/>
                  </a:lnTo>
                  <a:lnTo>
                    <a:pt x="802" y="450"/>
                  </a:lnTo>
                  <a:lnTo>
                    <a:pt x="802" y="447"/>
                  </a:lnTo>
                  <a:lnTo>
                    <a:pt x="803" y="441"/>
                  </a:lnTo>
                  <a:lnTo>
                    <a:pt x="803" y="438"/>
                  </a:lnTo>
                  <a:lnTo>
                    <a:pt x="805" y="435"/>
                  </a:lnTo>
                  <a:lnTo>
                    <a:pt x="805" y="433"/>
                  </a:lnTo>
                  <a:lnTo>
                    <a:pt x="805" y="430"/>
                  </a:lnTo>
                  <a:lnTo>
                    <a:pt x="810" y="429"/>
                  </a:lnTo>
                  <a:lnTo>
                    <a:pt x="814" y="427"/>
                  </a:lnTo>
                  <a:lnTo>
                    <a:pt x="816" y="427"/>
                  </a:lnTo>
                  <a:lnTo>
                    <a:pt x="817" y="426"/>
                  </a:lnTo>
                  <a:lnTo>
                    <a:pt x="816" y="423"/>
                  </a:lnTo>
                  <a:lnTo>
                    <a:pt x="814" y="421"/>
                  </a:lnTo>
                  <a:lnTo>
                    <a:pt x="816" y="421"/>
                  </a:lnTo>
                  <a:lnTo>
                    <a:pt x="816" y="421"/>
                  </a:lnTo>
                  <a:lnTo>
                    <a:pt x="817" y="421"/>
                  </a:lnTo>
                  <a:lnTo>
                    <a:pt x="820" y="421"/>
                  </a:lnTo>
                  <a:lnTo>
                    <a:pt x="829" y="415"/>
                  </a:lnTo>
                  <a:lnTo>
                    <a:pt x="834" y="411"/>
                  </a:lnTo>
                  <a:lnTo>
                    <a:pt x="835" y="411"/>
                  </a:lnTo>
                  <a:lnTo>
                    <a:pt x="838" y="406"/>
                  </a:lnTo>
                  <a:lnTo>
                    <a:pt x="841" y="406"/>
                  </a:lnTo>
                  <a:lnTo>
                    <a:pt x="845" y="404"/>
                  </a:lnTo>
                  <a:lnTo>
                    <a:pt x="848" y="404"/>
                  </a:lnTo>
                  <a:lnTo>
                    <a:pt x="851" y="401"/>
                  </a:lnTo>
                  <a:lnTo>
                    <a:pt x="855" y="400"/>
                  </a:lnTo>
                  <a:lnTo>
                    <a:pt x="855" y="398"/>
                  </a:lnTo>
                  <a:lnTo>
                    <a:pt x="857" y="400"/>
                  </a:lnTo>
                  <a:lnTo>
                    <a:pt x="858" y="401"/>
                  </a:lnTo>
                  <a:lnTo>
                    <a:pt x="858" y="403"/>
                  </a:lnTo>
                  <a:lnTo>
                    <a:pt x="857" y="404"/>
                  </a:lnTo>
                  <a:lnTo>
                    <a:pt x="858" y="406"/>
                  </a:lnTo>
                  <a:lnTo>
                    <a:pt x="860" y="406"/>
                  </a:lnTo>
                  <a:lnTo>
                    <a:pt x="860" y="406"/>
                  </a:lnTo>
                  <a:lnTo>
                    <a:pt x="861" y="404"/>
                  </a:lnTo>
                  <a:lnTo>
                    <a:pt x="863" y="403"/>
                  </a:lnTo>
                  <a:lnTo>
                    <a:pt x="864" y="401"/>
                  </a:lnTo>
                  <a:lnTo>
                    <a:pt x="863" y="400"/>
                  </a:lnTo>
                  <a:lnTo>
                    <a:pt x="861" y="397"/>
                  </a:lnTo>
                  <a:lnTo>
                    <a:pt x="861" y="397"/>
                  </a:lnTo>
                  <a:lnTo>
                    <a:pt x="860" y="397"/>
                  </a:lnTo>
                  <a:lnTo>
                    <a:pt x="863" y="392"/>
                  </a:lnTo>
                  <a:lnTo>
                    <a:pt x="872" y="386"/>
                  </a:lnTo>
                  <a:lnTo>
                    <a:pt x="878" y="383"/>
                  </a:lnTo>
                  <a:lnTo>
                    <a:pt x="882" y="383"/>
                  </a:lnTo>
                  <a:lnTo>
                    <a:pt x="886" y="383"/>
                  </a:lnTo>
                  <a:lnTo>
                    <a:pt x="884" y="385"/>
                  </a:lnTo>
                  <a:lnTo>
                    <a:pt x="878" y="386"/>
                  </a:lnTo>
                  <a:lnTo>
                    <a:pt x="878" y="386"/>
                  </a:lnTo>
                  <a:lnTo>
                    <a:pt x="878" y="388"/>
                  </a:lnTo>
                  <a:lnTo>
                    <a:pt x="878" y="388"/>
                  </a:lnTo>
                  <a:lnTo>
                    <a:pt x="879" y="389"/>
                  </a:lnTo>
                  <a:lnTo>
                    <a:pt x="879" y="389"/>
                  </a:lnTo>
                  <a:lnTo>
                    <a:pt x="878" y="391"/>
                  </a:lnTo>
                  <a:lnTo>
                    <a:pt x="878" y="394"/>
                  </a:lnTo>
                  <a:lnTo>
                    <a:pt x="876" y="395"/>
                  </a:lnTo>
                  <a:lnTo>
                    <a:pt x="878" y="400"/>
                  </a:lnTo>
                  <a:lnTo>
                    <a:pt x="879" y="403"/>
                  </a:lnTo>
                  <a:lnTo>
                    <a:pt x="878" y="404"/>
                  </a:lnTo>
                  <a:lnTo>
                    <a:pt x="876" y="404"/>
                  </a:lnTo>
                  <a:lnTo>
                    <a:pt x="875" y="404"/>
                  </a:lnTo>
                  <a:lnTo>
                    <a:pt x="872" y="406"/>
                  </a:lnTo>
                  <a:lnTo>
                    <a:pt x="870" y="407"/>
                  </a:lnTo>
                  <a:lnTo>
                    <a:pt x="870" y="407"/>
                  </a:lnTo>
                  <a:lnTo>
                    <a:pt x="872" y="409"/>
                  </a:lnTo>
                  <a:lnTo>
                    <a:pt x="873" y="409"/>
                  </a:lnTo>
                  <a:lnTo>
                    <a:pt x="878" y="409"/>
                  </a:lnTo>
                  <a:lnTo>
                    <a:pt x="879" y="409"/>
                  </a:lnTo>
                  <a:lnTo>
                    <a:pt x="881" y="409"/>
                  </a:lnTo>
                  <a:lnTo>
                    <a:pt x="882" y="409"/>
                  </a:lnTo>
                  <a:lnTo>
                    <a:pt x="884" y="407"/>
                  </a:lnTo>
                  <a:lnTo>
                    <a:pt x="886" y="407"/>
                  </a:lnTo>
                  <a:lnTo>
                    <a:pt x="887" y="407"/>
                  </a:lnTo>
                  <a:lnTo>
                    <a:pt x="889" y="411"/>
                  </a:lnTo>
                  <a:lnTo>
                    <a:pt x="890" y="411"/>
                  </a:lnTo>
                  <a:lnTo>
                    <a:pt x="892" y="404"/>
                  </a:lnTo>
                  <a:lnTo>
                    <a:pt x="893" y="401"/>
                  </a:lnTo>
                  <a:lnTo>
                    <a:pt x="898" y="398"/>
                  </a:lnTo>
                  <a:lnTo>
                    <a:pt x="901" y="398"/>
                  </a:lnTo>
                  <a:lnTo>
                    <a:pt x="904" y="395"/>
                  </a:lnTo>
                  <a:lnTo>
                    <a:pt x="905" y="395"/>
                  </a:lnTo>
                  <a:lnTo>
                    <a:pt x="908" y="397"/>
                  </a:lnTo>
                  <a:lnTo>
                    <a:pt x="911" y="397"/>
                  </a:lnTo>
                  <a:lnTo>
                    <a:pt x="916" y="398"/>
                  </a:lnTo>
                  <a:lnTo>
                    <a:pt x="917" y="398"/>
                  </a:lnTo>
                  <a:lnTo>
                    <a:pt x="922" y="395"/>
                  </a:lnTo>
                  <a:lnTo>
                    <a:pt x="931" y="388"/>
                  </a:lnTo>
                  <a:lnTo>
                    <a:pt x="931" y="389"/>
                  </a:lnTo>
                  <a:lnTo>
                    <a:pt x="933" y="386"/>
                  </a:lnTo>
                  <a:lnTo>
                    <a:pt x="940" y="383"/>
                  </a:lnTo>
                  <a:lnTo>
                    <a:pt x="942" y="383"/>
                  </a:lnTo>
                  <a:lnTo>
                    <a:pt x="942" y="385"/>
                  </a:lnTo>
                  <a:lnTo>
                    <a:pt x="942" y="388"/>
                  </a:lnTo>
                  <a:lnTo>
                    <a:pt x="943" y="389"/>
                  </a:lnTo>
                  <a:lnTo>
                    <a:pt x="946" y="392"/>
                  </a:lnTo>
                  <a:lnTo>
                    <a:pt x="945" y="394"/>
                  </a:lnTo>
                  <a:lnTo>
                    <a:pt x="943" y="394"/>
                  </a:lnTo>
                  <a:lnTo>
                    <a:pt x="942" y="397"/>
                  </a:lnTo>
                  <a:lnTo>
                    <a:pt x="942" y="403"/>
                  </a:lnTo>
                  <a:lnTo>
                    <a:pt x="945" y="404"/>
                  </a:lnTo>
                  <a:lnTo>
                    <a:pt x="948" y="406"/>
                  </a:lnTo>
                  <a:lnTo>
                    <a:pt x="949" y="406"/>
                  </a:lnTo>
                  <a:lnTo>
                    <a:pt x="951" y="404"/>
                  </a:lnTo>
                  <a:lnTo>
                    <a:pt x="951" y="404"/>
                  </a:lnTo>
                  <a:lnTo>
                    <a:pt x="952" y="403"/>
                  </a:lnTo>
                  <a:lnTo>
                    <a:pt x="952" y="401"/>
                  </a:lnTo>
                  <a:lnTo>
                    <a:pt x="952" y="400"/>
                  </a:lnTo>
                  <a:lnTo>
                    <a:pt x="952" y="397"/>
                  </a:lnTo>
                  <a:lnTo>
                    <a:pt x="952" y="394"/>
                  </a:lnTo>
                  <a:lnTo>
                    <a:pt x="955" y="394"/>
                  </a:lnTo>
                  <a:lnTo>
                    <a:pt x="960" y="392"/>
                  </a:lnTo>
                  <a:lnTo>
                    <a:pt x="962" y="391"/>
                  </a:lnTo>
                  <a:lnTo>
                    <a:pt x="963" y="388"/>
                  </a:lnTo>
                  <a:lnTo>
                    <a:pt x="965" y="385"/>
                  </a:lnTo>
                  <a:lnTo>
                    <a:pt x="965" y="379"/>
                  </a:lnTo>
                  <a:lnTo>
                    <a:pt x="962" y="380"/>
                  </a:lnTo>
                  <a:lnTo>
                    <a:pt x="957" y="368"/>
                  </a:lnTo>
                  <a:lnTo>
                    <a:pt x="955" y="363"/>
                  </a:lnTo>
                  <a:lnTo>
                    <a:pt x="957" y="360"/>
                  </a:lnTo>
                  <a:lnTo>
                    <a:pt x="960" y="359"/>
                  </a:lnTo>
                  <a:lnTo>
                    <a:pt x="963" y="354"/>
                  </a:lnTo>
                  <a:lnTo>
                    <a:pt x="965" y="354"/>
                  </a:lnTo>
                  <a:lnTo>
                    <a:pt x="966" y="354"/>
                  </a:lnTo>
                  <a:lnTo>
                    <a:pt x="975" y="357"/>
                  </a:lnTo>
                  <a:lnTo>
                    <a:pt x="986" y="357"/>
                  </a:lnTo>
                  <a:lnTo>
                    <a:pt x="995" y="360"/>
                  </a:lnTo>
                  <a:lnTo>
                    <a:pt x="1004" y="365"/>
                  </a:lnTo>
                  <a:lnTo>
                    <a:pt x="1010" y="368"/>
                  </a:lnTo>
                  <a:lnTo>
                    <a:pt x="1013" y="373"/>
                  </a:lnTo>
                  <a:lnTo>
                    <a:pt x="1013" y="376"/>
                  </a:lnTo>
                  <a:lnTo>
                    <a:pt x="1015" y="374"/>
                  </a:lnTo>
                  <a:lnTo>
                    <a:pt x="1019" y="377"/>
                  </a:lnTo>
                  <a:lnTo>
                    <a:pt x="1021" y="377"/>
                  </a:lnTo>
                  <a:lnTo>
                    <a:pt x="1024" y="379"/>
                  </a:lnTo>
                  <a:lnTo>
                    <a:pt x="1025" y="382"/>
                  </a:lnTo>
                  <a:lnTo>
                    <a:pt x="1028" y="382"/>
                  </a:lnTo>
                  <a:lnTo>
                    <a:pt x="1031" y="385"/>
                  </a:lnTo>
                  <a:lnTo>
                    <a:pt x="1036" y="388"/>
                  </a:lnTo>
                  <a:lnTo>
                    <a:pt x="1039" y="388"/>
                  </a:lnTo>
                  <a:lnTo>
                    <a:pt x="1041" y="392"/>
                  </a:lnTo>
                  <a:lnTo>
                    <a:pt x="1047" y="398"/>
                  </a:lnTo>
                  <a:lnTo>
                    <a:pt x="1048" y="400"/>
                  </a:lnTo>
                  <a:lnTo>
                    <a:pt x="1053" y="403"/>
                  </a:lnTo>
                  <a:lnTo>
                    <a:pt x="1056" y="406"/>
                  </a:lnTo>
                  <a:lnTo>
                    <a:pt x="1057" y="406"/>
                  </a:lnTo>
                  <a:lnTo>
                    <a:pt x="1062" y="398"/>
                  </a:lnTo>
                  <a:lnTo>
                    <a:pt x="1063" y="389"/>
                  </a:lnTo>
                  <a:lnTo>
                    <a:pt x="1065" y="385"/>
                  </a:lnTo>
                  <a:lnTo>
                    <a:pt x="1063" y="385"/>
                  </a:lnTo>
                  <a:lnTo>
                    <a:pt x="1060" y="386"/>
                  </a:lnTo>
                  <a:lnTo>
                    <a:pt x="1060" y="386"/>
                  </a:lnTo>
                  <a:lnTo>
                    <a:pt x="1059" y="385"/>
                  </a:lnTo>
                  <a:lnTo>
                    <a:pt x="1056" y="382"/>
                  </a:lnTo>
                  <a:lnTo>
                    <a:pt x="1053" y="376"/>
                  </a:lnTo>
                  <a:lnTo>
                    <a:pt x="1053" y="369"/>
                  </a:lnTo>
                  <a:lnTo>
                    <a:pt x="1051" y="366"/>
                  </a:lnTo>
                  <a:lnTo>
                    <a:pt x="1048" y="365"/>
                  </a:lnTo>
                  <a:lnTo>
                    <a:pt x="1047" y="363"/>
                  </a:lnTo>
                  <a:lnTo>
                    <a:pt x="1041" y="359"/>
                  </a:lnTo>
                  <a:lnTo>
                    <a:pt x="1039" y="360"/>
                  </a:lnTo>
                  <a:lnTo>
                    <a:pt x="1039" y="363"/>
                  </a:lnTo>
                  <a:lnTo>
                    <a:pt x="1037" y="365"/>
                  </a:lnTo>
                  <a:lnTo>
                    <a:pt x="1037" y="362"/>
                  </a:lnTo>
                  <a:lnTo>
                    <a:pt x="1037" y="360"/>
                  </a:lnTo>
                  <a:lnTo>
                    <a:pt x="1037" y="357"/>
                  </a:lnTo>
                  <a:lnTo>
                    <a:pt x="1037" y="354"/>
                  </a:lnTo>
                  <a:lnTo>
                    <a:pt x="1039" y="348"/>
                  </a:lnTo>
                  <a:lnTo>
                    <a:pt x="1041" y="348"/>
                  </a:lnTo>
                  <a:lnTo>
                    <a:pt x="1041" y="347"/>
                  </a:lnTo>
                  <a:lnTo>
                    <a:pt x="1042" y="345"/>
                  </a:lnTo>
                  <a:lnTo>
                    <a:pt x="1042" y="342"/>
                  </a:lnTo>
                  <a:lnTo>
                    <a:pt x="1041" y="341"/>
                  </a:lnTo>
                  <a:lnTo>
                    <a:pt x="1041" y="338"/>
                  </a:lnTo>
                  <a:lnTo>
                    <a:pt x="1042" y="330"/>
                  </a:lnTo>
                  <a:lnTo>
                    <a:pt x="1042" y="321"/>
                  </a:lnTo>
                  <a:lnTo>
                    <a:pt x="1042" y="319"/>
                  </a:lnTo>
                  <a:lnTo>
                    <a:pt x="1041" y="318"/>
                  </a:lnTo>
                  <a:lnTo>
                    <a:pt x="1037" y="319"/>
                  </a:lnTo>
                  <a:lnTo>
                    <a:pt x="1036" y="318"/>
                  </a:lnTo>
                  <a:lnTo>
                    <a:pt x="1036" y="316"/>
                  </a:lnTo>
                  <a:lnTo>
                    <a:pt x="1034" y="315"/>
                  </a:lnTo>
                  <a:lnTo>
                    <a:pt x="1036" y="313"/>
                  </a:lnTo>
                  <a:lnTo>
                    <a:pt x="1037" y="309"/>
                  </a:lnTo>
                  <a:lnTo>
                    <a:pt x="1036" y="310"/>
                  </a:lnTo>
                  <a:lnTo>
                    <a:pt x="1034" y="309"/>
                  </a:lnTo>
                  <a:lnTo>
                    <a:pt x="1036" y="306"/>
                  </a:lnTo>
                  <a:lnTo>
                    <a:pt x="1037" y="301"/>
                  </a:lnTo>
                  <a:lnTo>
                    <a:pt x="1042" y="298"/>
                  </a:lnTo>
                  <a:lnTo>
                    <a:pt x="1047" y="296"/>
                  </a:lnTo>
                  <a:lnTo>
                    <a:pt x="1051" y="290"/>
                  </a:lnTo>
                  <a:lnTo>
                    <a:pt x="1054" y="286"/>
                  </a:lnTo>
                  <a:lnTo>
                    <a:pt x="1057" y="278"/>
                  </a:lnTo>
                  <a:lnTo>
                    <a:pt x="1059" y="272"/>
                  </a:lnTo>
                  <a:lnTo>
                    <a:pt x="1062" y="257"/>
                  </a:lnTo>
                  <a:lnTo>
                    <a:pt x="1065" y="246"/>
                  </a:lnTo>
                  <a:lnTo>
                    <a:pt x="1068" y="234"/>
                  </a:lnTo>
                  <a:lnTo>
                    <a:pt x="1071" y="233"/>
                  </a:lnTo>
                  <a:lnTo>
                    <a:pt x="1072" y="233"/>
                  </a:lnTo>
                  <a:lnTo>
                    <a:pt x="1072" y="234"/>
                  </a:lnTo>
                  <a:lnTo>
                    <a:pt x="1072" y="236"/>
                  </a:lnTo>
                  <a:lnTo>
                    <a:pt x="1071" y="236"/>
                  </a:lnTo>
                  <a:lnTo>
                    <a:pt x="1072" y="237"/>
                  </a:lnTo>
                  <a:lnTo>
                    <a:pt x="1074" y="237"/>
                  </a:lnTo>
                  <a:lnTo>
                    <a:pt x="1078" y="236"/>
                  </a:lnTo>
                  <a:lnTo>
                    <a:pt x="1085" y="237"/>
                  </a:lnTo>
                  <a:lnTo>
                    <a:pt x="1094" y="236"/>
                  </a:lnTo>
                  <a:lnTo>
                    <a:pt x="1095" y="236"/>
                  </a:lnTo>
                  <a:lnTo>
                    <a:pt x="1100" y="240"/>
                  </a:lnTo>
                  <a:lnTo>
                    <a:pt x="1101" y="239"/>
                  </a:lnTo>
                  <a:lnTo>
                    <a:pt x="1106" y="240"/>
                  </a:lnTo>
                  <a:lnTo>
                    <a:pt x="1109" y="243"/>
                  </a:lnTo>
                  <a:lnTo>
                    <a:pt x="1110" y="245"/>
                  </a:lnTo>
                  <a:lnTo>
                    <a:pt x="1110" y="254"/>
                  </a:lnTo>
                  <a:lnTo>
                    <a:pt x="1110" y="258"/>
                  </a:lnTo>
                  <a:lnTo>
                    <a:pt x="1109" y="269"/>
                  </a:lnTo>
                  <a:lnTo>
                    <a:pt x="1107" y="272"/>
                  </a:lnTo>
                  <a:lnTo>
                    <a:pt x="1106" y="280"/>
                  </a:lnTo>
                  <a:lnTo>
                    <a:pt x="1104" y="284"/>
                  </a:lnTo>
                  <a:lnTo>
                    <a:pt x="1103" y="289"/>
                  </a:lnTo>
                  <a:lnTo>
                    <a:pt x="1100" y="290"/>
                  </a:lnTo>
                  <a:lnTo>
                    <a:pt x="1100" y="292"/>
                  </a:lnTo>
                  <a:lnTo>
                    <a:pt x="1098" y="293"/>
                  </a:lnTo>
                  <a:lnTo>
                    <a:pt x="1101" y="300"/>
                  </a:lnTo>
                  <a:lnTo>
                    <a:pt x="1107" y="306"/>
                  </a:lnTo>
                  <a:lnTo>
                    <a:pt x="1109" y="313"/>
                  </a:lnTo>
                  <a:lnTo>
                    <a:pt x="1109" y="318"/>
                  </a:lnTo>
                  <a:lnTo>
                    <a:pt x="1109" y="331"/>
                  </a:lnTo>
                  <a:lnTo>
                    <a:pt x="1109" y="335"/>
                  </a:lnTo>
                  <a:lnTo>
                    <a:pt x="1107" y="336"/>
                  </a:lnTo>
                  <a:lnTo>
                    <a:pt x="1106" y="339"/>
                  </a:lnTo>
                  <a:lnTo>
                    <a:pt x="1107" y="342"/>
                  </a:lnTo>
                  <a:lnTo>
                    <a:pt x="1107" y="356"/>
                  </a:lnTo>
                  <a:lnTo>
                    <a:pt x="1107" y="366"/>
                  </a:lnTo>
                  <a:lnTo>
                    <a:pt x="1107" y="371"/>
                  </a:lnTo>
                  <a:lnTo>
                    <a:pt x="1107" y="379"/>
                  </a:lnTo>
                  <a:lnTo>
                    <a:pt x="1107" y="380"/>
                  </a:lnTo>
                  <a:lnTo>
                    <a:pt x="1107" y="385"/>
                  </a:lnTo>
                  <a:lnTo>
                    <a:pt x="1109" y="388"/>
                  </a:lnTo>
                  <a:lnTo>
                    <a:pt x="1110" y="389"/>
                  </a:lnTo>
                  <a:lnTo>
                    <a:pt x="1115" y="394"/>
                  </a:lnTo>
                  <a:lnTo>
                    <a:pt x="1120" y="398"/>
                  </a:lnTo>
                  <a:lnTo>
                    <a:pt x="1120" y="400"/>
                  </a:lnTo>
                  <a:lnTo>
                    <a:pt x="1120" y="401"/>
                  </a:lnTo>
                  <a:lnTo>
                    <a:pt x="1118" y="403"/>
                  </a:lnTo>
                  <a:lnTo>
                    <a:pt x="1116" y="407"/>
                  </a:lnTo>
                  <a:lnTo>
                    <a:pt x="1115" y="411"/>
                  </a:lnTo>
                  <a:lnTo>
                    <a:pt x="1115" y="414"/>
                  </a:lnTo>
                  <a:lnTo>
                    <a:pt x="1115" y="418"/>
                  </a:lnTo>
                  <a:lnTo>
                    <a:pt x="1115" y="421"/>
                  </a:lnTo>
                  <a:lnTo>
                    <a:pt x="1113" y="424"/>
                  </a:lnTo>
                  <a:lnTo>
                    <a:pt x="1112" y="427"/>
                  </a:lnTo>
                  <a:lnTo>
                    <a:pt x="1107" y="430"/>
                  </a:lnTo>
                  <a:lnTo>
                    <a:pt x="1098" y="449"/>
                  </a:lnTo>
                  <a:lnTo>
                    <a:pt x="1097" y="452"/>
                  </a:lnTo>
                  <a:lnTo>
                    <a:pt x="1092" y="450"/>
                  </a:lnTo>
                  <a:lnTo>
                    <a:pt x="1094" y="453"/>
                  </a:lnTo>
                  <a:lnTo>
                    <a:pt x="1095" y="456"/>
                  </a:lnTo>
                  <a:lnTo>
                    <a:pt x="1095" y="459"/>
                  </a:lnTo>
                  <a:lnTo>
                    <a:pt x="1092" y="459"/>
                  </a:lnTo>
                  <a:lnTo>
                    <a:pt x="1089" y="461"/>
                  </a:lnTo>
                  <a:lnTo>
                    <a:pt x="1088" y="464"/>
                  </a:lnTo>
                  <a:lnTo>
                    <a:pt x="1085" y="464"/>
                  </a:lnTo>
                  <a:lnTo>
                    <a:pt x="1083" y="464"/>
                  </a:lnTo>
                  <a:lnTo>
                    <a:pt x="1080" y="462"/>
                  </a:lnTo>
                  <a:lnTo>
                    <a:pt x="1082" y="461"/>
                  </a:lnTo>
                  <a:lnTo>
                    <a:pt x="1082" y="459"/>
                  </a:lnTo>
                  <a:lnTo>
                    <a:pt x="1083" y="459"/>
                  </a:lnTo>
                  <a:lnTo>
                    <a:pt x="1085" y="458"/>
                  </a:lnTo>
                  <a:lnTo>
                    <a:pt x="1083" y="456"/>
                  </a:lnTo>
                  <a:lnTo>
                    <a:pt x="1083" y="456"/>
                  </a:lnTo>
                  <a:lnTo>
                    <a:pt x="1082" y="459"/>
                  </a:lnTo>
                  <a:lnTo>
                    <a:pt x="1080" y="459"/>
                  </a:lnTo>
                  <a:lnTo>
                    <a:pt x="1077" y="456"/>
                  </a:lnTo>
                  <a:lnTo>
                    <a:pt x="1075" y="455"/>
                  </a:lnTo>
                  <a:lnTo>
                    <a:pt x="1074" y="455"/>
                  </a:lnTo>
                  <a:lnTo>
                    <a:pt x="1072" y="455"/>
                  </a:lnTo>
                  <a:lnTo>
                    <a:pt x="1066" y="455"/>
                  </a:lnTo>
                  <a:lnTo>
                    <a:pt x="1065" y="455"/>
                  </a:lnTo>
                  <a:lnTo>
                    <a:pt x="1063" y="456"/>
                  </a:lnTo>
                  <a:lnTo>
                    <a:pt x="1065" y="456"/>
                  </a:lnTo>
                  <a:lnTo>
                    <a:pt x="1065" y="458"/>
                  </a:lnTo>
                  <a:lnTo>
                    <a:pt x="1065" y="461"/>
                  </a:lnTo>
                  <a:lnTo>
                    <a:pt x="1066" y="462"/>
                  </a:lnTo>
                  <a:lnTo>
                    <a:pt x="1069" y="464"/>
                  </a:lnTo>
                  <a:lnTo>
                    <a:pt x="1072" y="465"/>
                  </a:lnTo>
                  <a:lnTo>
                    <a:pt x="1075" y="468"/>
                  </a:lnTo>
                  <a:lnTo>
                    <a:pt x="1080" y="470"/>
                  </a:lnTo>
                  <a:lnTo>
                    <a:pt x="1091" y="468"/>
                  </a:lnTo>
                  <a:lnTo>
                    <a:pt x="1092" y="468"/>
                  </a:lnTo>
                  <a:lnTo>
                    <a:pt x="1095" y="470"/>
                  </a:lnTo>
                  <a:lnTo>
                    <a:pt x="1100" y="473"/>
                  </a:lnTo>
                  <a:lnTo>
                    <a:pt x="1101" y="473"/>
                  </a:lnTo>
                  <a:lnTo>
                    <a:pt x="1104" y="470"/>
                  </a:lnTo>
                  <a:lnTo>
                    <a:pt x="1106" y="464"/>
                  </a:lnTo>
                  <a:lnTo>
                    <a:pt x="1106" y="462"/>
                  </a:lnTo>
                  <a:lnTo>
                    <a:pt x="1116" y="455"/>
                  </a:lnTo>
                  <a:lnTo>
                    <a:pt x="1120" y="453"/>
                  </a:lnTo>
                  <a:lnTo>
                    <a:pt x="1123" y="449"/>
                  </a:lnTo>
                  <a:lnTo>
                    <a:pt x="1124" y="447"/>
                  </a:lnTo>
                  <a:lnTo>
                    <a:pt x="1126" y="439"/>
                  </a:lnTo>
                  <a:lnTo>
                    <a:pt x="1126" y="436"/>
                  </a:lnTo>
                  <a:lnTo>
                    <a:pt x="1133" y="427"/>
                  </a:lnTo>
                  <a:lnTo>
                    <a:pt x="1135" y="424"/>
                  </a:lnTo>
                  <a:lnTo>
                    <a:pt x="1135" y="420"/>
                  </a:lnTo>
                  <a:lnTo>
                    <a:pt x="1135" y="418"/>
                  </a:lnTo>
                  <a:lnTo>
                    <a:pt x="1135" y="415"/>
                  </a:lnTo>
                  <a:lnTo>
                    <a:pt x="1133" y="411"/>
                  </a:lnTo>
                  <a:lnTo>
                    <a:pt x="1132" y="407"/>
                  </a:lnTo>
                  <a:lnTo>
                    <a:pt x="1130" y="403"/>
                  </a:lnTo>
                  <a:lnTo>
                    <a:pt x="1132" y="395"/>
                  </a:lnTo>
                  <a:lnTo>
                    <a:pt x="1132" y="392"/>
                  </a:lnTo>
                  <a:lnTo>
                    <a:pt x="1139" y="388"/>
                  </a:lnTo>
                  <a:lnTo>
                    <a:pt x="1145" y="386"/>
                  </a:lnTo>
                  <a:lnTo>
                    <a:pt x="1151" y="385"/>
                  </a:lnTo>
                  <a:lnTo>
                    <a:pt x="1153" y="383"/>
                  </a:lnTo>
                  <a:lnTo>
                    <a:pt x="1156" y="385"/>
                  </a:lnTo>
                  <a:lnTo>
                    <a:pt x="1158" y="388"/>
                  </a:lnTo>
                  <a:lnTo>
                    <a:pt x="1159" y="391"/>
                  </a:lnTo>
                  <a:lnTo>
                    <a:pt x="1164" y="397"/>
                  </a:lnTo>
                  <a:lnTo>
                    <a:pt x="1165" y="401"/>
                  </a:lnTo>
                  <a:lnTo>
                    <a:pt x="1165" y="406"/>
                  </a:lnTo>
                  <a:lnTo>
                    <a:pt x="1165" y="420"/>
                  </a:lnTo>
                  <a:lnTo>
                    <a:pt x="1164" y="424"/>
                  </a:lnTo>
                  <a:lnTo>
                    <a:pt x="1167" y="426"/>
                  </a:lnTo>
                  <a:lnTo>
                    <a:pt x="1167" y="427"/>
                  </a:lnTo>
                  <a:lnTo>
                    <a:pt x="1170" y="429"/>
                  </a:lnTo>
                  <a:lnTo>
                    <a:pt x="1170" y="430"/>
                  </a:lnTo>
                  <a:lnTo>
                    <a:pt x="1171" y="430"/>
                  </a:lnTo>
                  <a:lnTo>
                    <a:pt x="1174" y="432"/>
                  </a:lnTo>
                  <a:lnTo>
                    <a:pt x="1182" y="430"/>
                  </a:lnTo>
                  <a:lnTo>
                    <a:pt x="1185" y="430"/>
                  </a:lnTo>
                  <a:lnTo>
                    <a:pt x="1185" y="430"/>
                  </a:lnTo>
                  <a:lnTo>
                    <a:pt x="1185" y="429"/>
                  </a:lnTo>
                  <a:lnTo>
                    <a:pt x="1180" y="429"/>
                  </a:lnTo>
                  <a:lnTo>
                    <a:pt x="1176" y="427"/>
                  </a:lnTo>
                  <a:lnTo>
                    <a:pt x="1170" y="426"/>
                  </a:lnTo>
                  <a:lnTo>
                    <a:pt x="1168" y="420"/>
                  </a:lnTo>
                  <a:lnTo>
                    <a:pt x="1168" y="417"/>
                  </a:lnTo>
                  <a:lnTo>
                    <a:pt x="1170" y="411"/>
                  </a:lnTo>
                  <a:lnTo>
                    <a:pt x="1171" y="409"/>
                  </a:lnTo>
                  <a:lnTo>
                    <a:pt x="1173" y="409"/>
                  </a:lnTo>
                  <a:lnTo>
                    <a:pt x="1174" y="409"/>
                  </a:lnTo>
                  <a:lnTo>
                    <a:pt x="1174" y="404"/>
                  </a:lnTo>
                  <a:lnTo>
                    <a:pt x="1173" y="401"/>
                  </a:lnTo>
                  <a:lnTo>
                    <a:pt x="1171" y="395"/>
                  </a:lnTo>
                  <a:lnTo>
                    <a:pt x="1170" y="386"/>
                  </a:lnTo>
                  <a:lnTo>
                    <a:pt x="1168" y="386"/>
                  </a:lnTo>
                  <a:lnTo>
                    <a:pt x="1167" y="385"/>
                  </a:lnTo>
                  <a:lnTo>
                    <a:pt x="1158" y="380"/>
                  </a:lnTo>
                  <a:lnTo>
                    <a:pt x="1150" y="376"/>
                  </a:lnTo>
                  <a:lnTo>
                    <a:pt x="1144" y="376"/>
                  </a:lnTo>
                  <a:lnTo>
                    <a:pt x="1142" y="376"/>
                  </a:lnTo>
                  <a:lnTo>
                    <a:pt x="1138" y="380"/>
                  </a:lnTo>
                  <a:lnTo>
                    <a:pt x="1135" y="380"/>
                  </a:lnTo>
                  <a:lnTo>
                    <a:pt x="1130" y="379"/>
                  </a:lnTo>
                  <a:lnTo>
                    <a:pt x="1124" y="380"/>
                  </a:lnTo>
                  <a:lnTo>
                    <a:pt x="1123" y="379"/>
                  </a:lnTo>
                  <a:lnTo>
                    <a:pt x="1123" y="377"/>
                  </a:lnTo>
                  <a:lnTo>
                    <a:pt x="1124" y="369"/>
                  </a:lnTo>
                  <a:lnTo>
                    <a:pt x="1123" y="366"/>
                  </a:lnTo>
                  <a:lnTo>
                    <a:pt x="1121" y="362"/>
                  </a:lnTo>
                  <a:lnTo>
                    <a:pt x="1120" y="359"/>
                  </a:lnTo>
                  <a:lnTo>
                    <a:pt x="1120" y="356"/>
                  </a:lnTo>
                  <a:lnTo>
                    <a:pt x="1123" y="342"/>
                  </a:lnTo>
                  <a:lnTo>
                    <a:pt x="1124" y="339"/>
                  </a:lnTo>
                  <a:lnTo>
                    <a:pt x="1127" y="333"/>
                  </a:lnTo>
                  <a:lnTo>
                    <a:pt x="1129" y="327"/>
                  </a:lnTo>
                  <a:lnTo>
                    <a:pt x="1129" y="324"/>
                  </a:lnTo>
                  <a:lnTo>
                    <a:pt x="1123" y="309"/>
                  </a:lnTo>
                  <a:lnTo>
                    <a:pt x="1120" y="304"/>
                  </a:lnTo>
                  <a:lnTo>
                    <a:pt x="1120" y="301"/>
                  </a:lnTo>
                  <a:lnTo>
                    <a:pt x="1118" y="300"/>
                  </a:lnTo>
                  <a:lnTo>
                    <a:pt x="1115" y="296"/>
                  </a:lnTo>
                  <a:lnTo>
                    <a:pt x="1113" y="295"/>
                  </a:lnTo>
                  <a:lnTo>
                    <a:pt x="1121" y="280"/>
                  </a:lnTo>
                  <a:lnTo>
                    <a:pt x="1124" y="277"/>
                  </a:lnTo>
                  <a:lnTo>
                    <a:pt x="1129" y="275"/>
                  </a:lnTo>
                  <a:lnTo>
                    <a:pt x="1132" y="274"/>
                  </a:lnTo>
                  <a:lnTo>
                    <a:pt x="1135" y="269"/>
                  </a:lnTo>
                  <a:lnTo>
                    <a:pt x="1138" y="268"/>
                  </a:lnTo>
                  <a:lnTo>
                    <a:pt x="1138" y="265"/>
                  </a:lnTo>
                  <a:lnTo>
                    <a:pt x="1138" y="263"/>
                  </a:lnTo>
                  <a:lnTo>
                    <a:pt x="1139" y="255"/>
                  </a:lnTo>
                  <a:lnTo>
                    <a:pt x="1138" y="251"/>
                  </a:lnTo>
                  <a:lnTo>
                    <a:pt x="1138" y="248"/>
                  </a:lnTo>
                  <a:lnTo>
                    <a:pt x="1136" y="245"/>
                  </a:lnTo>
                  <a:lnTo>
                    <a:pt x="1135" y="240"/>
                  </a:lnTo>
                  <a:lnTo>
                    <a:pt x="1136" y="239"/>
                  </a:lnTo>
                  <a:lnTo>
                    <a:pt x="1136" y="239"/>
                  </a:lnTo>
                  <a:lnTo>
                    <a:pt x="1139" y="239"/>
                  </a:lnTo>
                  <a:lnTo>
                    <a:pt x="1142" y="240"/>
                  </a:lnTo>
                  <a:lnTo>
                    <a:pt x="1144" y="245"/>
                  </a:lnTo>
                  <a:lnTo>
                    <a:pt x="1145" y="249"/>
                  </a:lnTo>
                  <a:lnTo>
                    <a:pt x="1145" y="252"/>
                  </a:lnTo>
                  <a:lnTo>
                    <a:pt x="1145" y="254"/>
                  </a:lnTo>
                  <a:lnTo>
                    <a:pt x="1145" y="257"/>
                  </a:lnTo>
                  <a:lnTo>
                    <a:pt x="1145" y="258"/>
                  </a:lnTo>
                  <a:lnTo>
                    <a:pt x="1147" y="262"/>
                  </a:lnTo>
                  <a:lnTo>
                    <a:pt x="1145" y="263"/>
                  </a:lnTo>
                  <a:lnTo>
                    <a:pt x="1145" y="263"/>
                  </a:lnTo>
                  <a:lnTo>
                    <a:pt x="1144" y="266"/>
                  </a:lnTo>
                  <a:lnTo>
                    <a:pt x="1142" y="274"/>
                  </a:lnTo>
                  <a:lnTo>
                    <a:pt x="1141" y="275"/>
                  </a:lnTo>
                  <a:lnTo>
                    <a:pt x="1141" y="280"/>
                  </a:lnTo>
                  <a:lnTo>
                    <a:pt x="1144" y="286"/>
                  </a:lnTo>
                  <a:lnTo>
                    <a:pt x="1144" y="292"/>
                  </a:lnTo>
                  <a:lnTo>
                    <a:pt x="1142" y="293"/>
                  </a:lnTo>
                  <a:lnTo>
                    <a:pt x="1141" y="295"/>
                  </a:lnTo>
                  <a:lnTo>
                    <a:pt x="1141" y="296"/>
                  </a:lnTo>
                  <a:lnTo>
                    <a:pt x="1141" y="298"/>
                  </a:lnTo>
                  <a:lnTo>
                    <a:pt x="1147" y="301"/>
                  </a:lnTo>
                  <a:lnTo>
                    <a:pt x="1151" y="304"/>
                  </a:lnTo>
                  <a:lnTo>
                    <a:pt x="1159" y="304"/>
                  </a:lnTo>
                  <a:lnTo>
                    <a:pt x="1161" y="307"/>
                  </a:lnTo>
                  <a:lnTo>
                    <a:pt x="1162" y="304"/>
                  </a:lnTo>
                  <a:lnTo>
                    <a:pt x="1170" y="306"/>
                  </a:lnTo>
                  <a:lnTo>
                    <a:pt x="1176" y="312"/>
                  </a:lnTo>
                  <a:lnTo>
                    <a:pt x="1179" y="315"/>
                  </a:lnTo>
                  <a:lnTo>
                    <a:pt x="1180" y="315"/>
                  </a:lnTo>
                  <a:lnTo>
                    <a:pt x="1186" y="315"/>
                  </a:lnTo>
                  <a:lnTo>
                    <a:pt x="1186" y="313"/>
                  </a:lnTo>
                  <a:lnTo>
                    <a:pt x="1188" y="312"/>
                  </a:lnTo>
                  <a:lnTo>
                    <a:pt x="1185" y="312"/>
                  </a:lnTo>
                  <a:lnTo>
                    <a:pt x="1183" y="313"/>
                  </a:lnTo>
                  <a:lnTo>
                    <a:pt x="1183" y="313"/>
                  </a:lnTo>
                  <a:lnTo>
                    <a:pt x="1182" y="312"/>
                  </a:lnTo>
                  <a:lnTo>
                    <a:pt x="1180" y="310"/>
                  </a:lnTo>
                  <a:lnTo>
                    <a:pt x="1179" y="309"/>
                  </a:lnTo>
                  <a:lnTo>
                    <a:pt x="1177" y="301"/>
                  </a:lnTo>
                  <a:lnTo>
                    <a:pt x="1173" y="300"/>
                  </a:lnTo>
                  <a:lnTo>
                    <a:pt x="1171" y="300"/>
                  </a:lnTo>
                  <a:lnTo>
                    <a:pt x="1168" y="300"/>
                  </a:lnTo>
                  <a:lnTo>
                    <a:pt x="1164" y="296"/>
                  </a:lnTo>
                  <a:lnTo>
                    <a:pt x="1161" y="295"/>
                  </a:lnTo>
                  <a:lnTo>
                    <a:pt x="1154" y="290"/>
                  </a:lnTo>
                  <a:lnTo>
                    <a:pt x="1153" y="289"/>
                  </a:lnTo>
                  <a:lnTo>
                    <a:pt x="1153" y="286"/>
                  </a:lnTo>
                  <a:lnTo>
                    <a:pt x="1151" y="280"/>
                  </a:lnTo>
                  <a:lnTo>
                    <a:pt x="1150" y="277"/>
                  </a:lnTo>
                  <a:lnTo>
                    <a:pt x="1151" y="275"/>
                  </a:lnTo>
                  <a:lnTo>
                    <a:pt x="1154" y="272"/>
                  </a:lnTo>
                  <a:lnTo>
                    <a:pt x="1161" y="272"/>
                  </a:lnTo>
                  <a:lnTo>
                    <a:pt x="1162" y="272"/>
                  </a:lnTo>
                  <a:lnTo>
                    <a:pt x="1168" y="280"/>
                  </a:lnTo>
                  <a:lnTo>
                    <a:pt x="1171" y="280"/>
                  </a:lnTo>
                  <a:lnTo>
                    <a:pt x="1176" y="277"/>
                  </a:lnTo>
                  <a:lnTo>
                    <a:pt x="1177" y="275"/>
                  </a:lnTo>
                  <a:lnTo>
                    <a:pt x="1176" y="271"/>
                  </a:lnTo>
                  <a:lnTo>
                    <a:pt x="1174" y="269"/>
                  </a:lnTo>
                  <a:lnTo>
                    <a:pt x="1171" y="269"/>
                  </a:lnTo>
                  <a:lnTo>
                    <a:pt x="1168" y="271"/>
                  </a:lnTo>
                  <a:lnTo>
                    <a:pt x="1167" y="269"/>
                  </a:lnTo>
                  <a:lnTo>
                    <a:pt x="1167" y="266"/>
                  </a:lnTo>
                  <a:lnTo>
                    <a:pt x="1168" y="265"/>
                  </a:lnTo>
                  <a:lnTo>
                    <a:pt x="1170" y="265"/>
                  </a:lnTo>
                  <a:lnTo>
                    <a:pt x="1171" y="263"/>
                  </a:lnTo>
                  <a:lnTo>
                    <a:pt x="1174" y="260"/>
                  </a:lnTo>
                  <a:lnTo>
                    <a:pt x="1177" y="258"/>
                  </a:lnTo>
                  <a:lnTo>
                    <a:pt x="1180" y="257"/>
                  </a:lnTo>
                  <a:lnTo>
                    <a:pt x="1191" y="257"/>
                  </a:lnTo>
                  <a:lnTo>
                    <a:pt x="1199" y="265"/>
                  </a:lnTo>
                  <a:lnTo>
                    <a:pt x="1205" y="266"/>
                  </a:lnTo>
                  <a:lnTo>
                    <a:pt x="1208" y="269"/>
                  </a:lnTo>
                  <a:lnTo>
                    <a:pt x="1208" y="269"/>
                  </a:lnTo>
                  <a:lnTo>
                    <a:pt x="1209" y="271"/>
                  </a:lnTo>
                  <a:lnTo>
                    <a:pt x="1209" y="274"/>
                  </a:lnTo>
                  <a:lnTo>
                    <a:pt x="1217" y="283"/>
                  </a:lnTo>
                  <a:lnTo>
                    <a:pt x="1220" y="284"/>
                  </a:lnTo>
                  <a:lnTo>
                    <a:pt x="1224" y="284"/>
                  </a:lnTo>
                  <a:lnTo>
                    <a:pt x="1230" y="283"/>
                  </a:lnTo>
                  <a:lnTo>
                    <a:pt x="1232" y="283"/>
                  </a:lnTo>
                  <a:lnTo>
                    <a:pt x="1235" y="283"/>
                  </a:lnTo>
                  <a:lnTo>
                    <a:pt x="1237" y="284"/>
                  </a:lnTo>
                  <a:lnTo>
                    <a:pt x="1238" y="286"/>
                  </a:lnTo>
                  <a:lnTo>
                    <a:pt x="1238" y="289"/>
                  </a:lnTo>
                  <a:lnTo>
                    <a:pt x="1237" y="290"/>
                  </a:lnTo>
                  <a:lnTo>
                    <a:pt x="1235" y="295"/>
                  </a:lnTo>
                  <a:lnTo>
                    <a:pt x="1235" y="295"/>
                  </a:lnTo>
                  <a:lnTo>
                    <a:pt x="1229" y="301"/>
                  </a:lnTo>
                  <a:lnTo>
                    <a:pt x="1227" y="301"/>
                  </a:lnTo>
                  <a:lnTo>
                    <a:pt x="1227" y="309"/>
                  </a:lnTo>
                  <a:lnTo>
                    <a:pt x="1226" y="310"/>
                  </a:lnTo>
                  <a:lnTo>
                    <a:pt x="1226" y="312"/>
                  </a:lnTo>
                  <a:lnTo>
                    <a:pt x="1227" y="316"/>
                  </a:lnTo>
                  <a:lnTo>
                    <a:pt x="1227" y="319"/>
                  </a:lnTo>
                  <a:lnTo>
                    <a:pt x="1226" y="322"/>
                  </a:lnTo>
                  <a:lnTo>
                    <a:pt x="1226" y="327"/>
                  </a:lnTo>
                  <a:lnTo>
                    <a:pt x="1226" y="330"/>
                  </a:lnTo>
                  <a:lnTo>
                    <a:pt x="1226" y="335"/>
                  </a:lnTo>
                  <a:lnTo>
                    <a:pt x="1226" y="333"/>
                  </a:lnTo>
                  <a:lnTo>
                    <a:pt x="1226" y="331"/>
                  </a:lnTo>
                  <a:lnTo>
                    <a:pt x="1226" y="328"/>
                  </a:lnTo>
                  <a:lnTo>
                    <a:pt x="1229" y="324"/>
                  </a:lnTo>
                  <a:lnTo>
                    <a:pt x="1230" y="316"/>
                  </a:lnTo>
                  <a:lnTo>
                    <a:pt x="1232" y="313"/>
                  </a:lnTo>
                  <a:lnTo>
                    <a:pt x="1233" y="313"/>
                  </a:lnTo>
                  <a:lnTo>
                    <a:pt x="1235" y="316"/>
                  </a:lnTo>
                  <a:lnTo>
                    <a:pt x="1237" y="319"/>
                  </a:lnTo>
                  <a:lnTo>
                    <a:pt x="1237" y="322"/>
                  </a:lnTo>
                  <a:lnTo>
                    <a:pt x="1237" y="327"/>
                  </a:lnTo>
                  <a:lnTo>
                    <a:pt x="1235" y="333"/>
                  </a:lnTo>
                  <a:lnTo>
                    <a:pt x="1232" y="338"/>
                  </a:lnTo>
                  <a:lnTo>
                    <a:pt x="1232" y="341"/>
                  </a:lnTo>
                  <a:lnTo>
                    <a:pt x="1232" y="344"/>
                  </a:lnTo>
                  <a:lnTo>
                    <a:pt x="1233" y="345"/>
                  </a:lnTo>
                  <a:lnTo>
                    <a:pt x="1235" y="345"/>
                  </a:lnTo>
                  <a:lnTo>
                    <a:pt x="1237" y="345"/>
                  </a:lnTo>
                  <a:lnTo>
                    <a:pt x="1237" y="345"/>
                  </a:lnTo>
                  <a:lnTo>
                    <a:pt x="1237" y="342"/>
                  </a:lnTo>
                  <a:lnTo>
                    <a:pt x="1237" y="341"/>
                  </a:lnTo>
                  <a:lnTo>
                    <a:pt x="1237" y="339"/>
                  </a:lnTo>
                  <a:lnTo>
                    <a:pt x="1240" y="338"/>
                  </a:lnTo>
                  <a:lnTo>
                    <a:pt x="1241" y="336"/>
                  </a:lnTo>
                  <a:lnTo>
                    <a:pt x="1244" y="333"/>
                  </a:lnTo>
                  <a:lnTo>
                    <a:pt x="1244" y="331"/>
                  </a:lnTo>
                  <a:lnTo>
                    <a:pt x="1244" y="328"/>
                  </a:lnTo>
                  <a:lnTo>
                    <a:pt x="1244" y="324"/>
                  </a:lnTo>
                  <a:lnTo>
                    <a:pt x="1243" y="321"/>
                  </a:lnTo>
                  <a:lnTo>
                    <a:pt x="1240" y="312"/>
                  </a:lnTo>
                  <a:lnTo>
                    <a:pt x="1238" y="307"/>
                  </a:lnTo>
                  <a:lnTo>
                    <a:pt x="1240" y="301"/>
                  </a:lnTo>
                  <a:lnTo>
                    <a:pt x="1241" y="293"/>
                  </a:lnTo>
                  <a:lnTo>
                    <a:pt x="1243" y="292"/>
                  </a:lnTo>
                  <a:lnTo>
                    <a:pt x="1243" y="290"/>
                  </a:lnTo>
                  <a:lnTo>
                    <a:pt x="1243" y="289"/>
                  </a:lnTo>
                  <a:lnTo>
                    <a:pt x="1243" y="287"/>
                  </a:lnTo>
                  <a:lnTo>
                    <a:pt x="1243" y="286"/>
                  </a:lnTo>
                  <a:lnTo>
                    <a:pt x="1240" y="280"/>
                  </a:lnTo>
                  <a:lnTo>
                    <a:pt x="1238" y="278"/>
                  </a:lnTo>
                  <a:lnTo>
                    <a:pt x="1232" y="277"/>
                  </a:lnTo>
                  <a:lnTo>
                    <a:pt x="1232" y="275"/>
                  </a:lnTo>
                  <a:lnTo>
                    <a:pt x="1227" y="271"/>
                  </a:lnTo>
                  <a:lnTo>
                    <a:pt x="1227" y="269"/>
                  </a:lnTo>
                  <a:lnTo>
                    <a:pt x="1226" y="265"/>
                  </a:lnTo>
                  <a:lnTo>
                    <a:pt x="1226" y="263"/>
                  </a:lnTo>
                  <a:lnTo>
                    <a:pt x="1224" y="263"/>
                  </a:lnTo>
                  <a:lnTo>
                    <a:pt x="1221" y="260"/>
                  </a:lnTo>
                  <a:lnTo>
                    <a:pt x="1218" y="258"/>
                  </a:lnTo>
                  <a:lnTo>
                    <a:pt x="1214" y="258"/>
                  </a:lnTo>
                  <a:lnTo>
                    <a:pt x="1212" y="257"/>
                  </a:lnTo>
                  <a:lnTo>
                    <a:pt x="1209" y="254"/>
                  </a:lnTo>
                  <a:lnTo>
                    <a:pt x="1209" y="252"/>
                  </a:lnTo>
                  <a:lnTo>
                    <a:pt x="1208" y="246"/>
                  </a:lnTo>
                  <a:lnTo>
                    <a:pt x="1206" y="245"/>
                  </a:lnTo>
                  <a:lnTo>
                    <a:pt x="1208" y="242"/>
                  </a:lnTo>
                  <a:lnTo>
                    <a:pt x="1208" y="237"/>
                  </a:lnTo>
                  <a:lnTo>
                    <a:pt x="1209" y="234"/>
                  </a:lnTo>
                  <a:lnTo>
                    <a:pt x="1208" y="231"/>
                  </a:lnTo>
                  <a:lnTo>
                    <a:pt x="1206" y="230"/>
                  </a:lnTo>
                  <a:lnTo>
                    <a:pt x="1205" y="228"/>
                  </a:lnTo>
                  <a:lnTo>
                    <a:pt x="1205" y="225"/>
                  </a:lnTo>
                  <a:lnTo>
                    <a:pt x="1205" y="222"/>
                  </a:lnTo>
                  <a:lnTo>
                    <a:pt x="1205" y="220"/>
                  </a:lnTo>
                  <a:lnTo>
                    <a:pt x="1203" y="217"/>
                  </a:lnTo>
                  <a:lnTo>
                    <a:pt x="1205" y="214"/>
                  </a:lnTo>
                  <a:lnTo>
                    <a:pt x="1206" y="211"/>
                  </a:lnTo>
                  <a:lnTo>
                    <a:pt x="1206" y="210"/>
                  </a:lnTo>
                  <a:lnTo>
                    <a:pt x="1206" y="208"/>
                  </a:lnTo>
                  <a:lnTo>
                    <a:pt x="1217" y="205"/>
                  </a:lnTo>
                  <a:lnTo>
                    <a:pt x="1221" y="204"/>
                  </a:lnTo>
                  <a:lnTo>
                    <a:pt x="1243" y="204"/>
                  </a:lnTo>
                  <a:lnTo>
                    <a:pt x="1244" y="202"/>
                  </a:lnTo>
                  <a:lnTo>
                    <a:pt x="1253" y="201"/>
                  </a:lnTo>
                  <a:lnTo>
                    <a:pt x="1256" y="199"/>
                  </a:lnTo>
                  <a:lnTo>
                    <a:pt x="1261" y="201"/>
                  </a:lnTo>
                  <a:lnTo>
                    <a:pt x="1262" y="201"/>
                  </a:lnTo>
                  <a:lnTo>
                    <a:pt x="1265" y="201"/>
                  </a:lnTo>
                  <a:lnTo>
                    <a:pt x="1267" y="196"/>
                  </a:lnTo>
                  <a:lnTo>
                    <a:pt x="1271" y="195"/>
                  </a:lnTo>
                  <a:lnTo>
                    <a:pt x="1279" y="193"/>
                  </a:lnTo>
                  <a:lnTo>
                    <a:pt x="1284" y="193"/>
                  </a:lnTo>
                  <a:lnTo>
                    <a:pt x="1284" y="195"/>
                  </a:lnTo>
                  <a:lnTo>
                    <a:pt x="1285" y="196"/>
                  </a:lnTo>
                  <a:lnTo>
                    <a:pt x="1281" y="201"/>
                  </a:lnTo>
                  <a:lnTo>
                    <a:pt x="1278" y="205"/>
                  </a:lnTo>
                  <a:lnTo>
                    <a:pt x="1273" y="207"/>
                  </a:lnTo>
                  <a:lnTo>
                    <a:pt x="1270" y="211"/>
                  </a:lnTo>
                  <a:lnTo>
                    <a:pt x="1270" y="213"/>
                  </a:lnTo>
                  <a:lnTo>
                    <a:pt x="1270" y="213"/>
                  </a:lnTo>
                  <a:lnTo>
                    <a:pt x="1270" y="216"/>
                  </a:lnTo>
                  <a:lnTo>
                    <a:pt x="1270" y="219"/>
                  </a:lnTo>
                  <a:lnTo>
                    <a:pt x="1273" y="220"/>
                  </a:lnTo>
                  <a:lnTo>
                    <a:pt x="1276" y="224"/>
                  </a:lnTo>
                  <a:lnTo>
                    <a:pt x="1279" y="227"/>
                  </a:lnTo>
                  <a:lnTo>
                    <a:pt x="1281" y="228"/>
                  </a:lnTo>
                  <a:lnTo>
                    <a:pt x="1281" y="227"/>
                  </a:lnTo>
                  <a:lnTo>
                    <a:pt x="1274" y="219"/>
                  </a:lnTo>
                  <a:lnTo>
                    <a:pt x="1271" y="217"/>
                  </a:lnTo>
                  <a:lnTo>
                    <a:pt x="1271" y="216"/>
                  </a:lnTo>
                  <a:lnTo>
                    <a:pt x="1271" y="213"/>
                  </a:lnTo>
                  <a:lnTo>
                    <a:pt x="1273" y="211"/>
                  </a:lnTo>
                  <a:lnTo>
                    <a:pt x="1273" y="210"/>
                  </a:lnTo>
                  <a:lnTo>
                    <a:pt x="1274" y="210"/>
                  </a:lnTo>
                  <a:lnTo>
                    <a:pt x="1278" y="208"/>
                  </a:lnTo>
                  <a:lnTo>
                    <a:pt x="1287" y="205"/>
                  </a:lnTo>
                  <a:lnTo>
                    <a:pt x="1288" y="202"/>
                  </a:lnTo>
                  <a:lnTo>
                    <a:pt x="1290" y="199"/>
                  </a:lnTo>
                  <a:lnTo>
                    <a:pt x="1291" y="198"/>
                  </a:lnTo>
                  <a:lnTo>
                    <a:pt x="1291" y="196"/>
                  </a:lnTo>
                  <a:lnTo>
                    <a:pt x="1288" y="196"/>
                  </a:lnTo>
                  <a:lnTo>
                    <a:pt x="1287" y="195"/>
                  </a:lnTo>
                  <a:lnTo>
                    <a:pt x="1281" y="179"/>
                  </a:lnTo>
                  <a:lnTo>
                    <a:pt x="1279" y="178"/>
                  </a:lnTo>
                  <a:lnTo>
                    <a:pt x="1274" y="176"/>
                  </a:lnTo>
                  <a:lnTo>
                    <a:pt x="1273" y="175"/>
                  </a:lnTo>
                  <a:lnTo>
                    <a:pt x="1274" y="170"/>
                  </a:lnTo>
                  <a:lnTo>
                    <a:pt x="1278" y="169"/>
                  </a:lnTo>
                  <a:lnTo>
                    <a:pt x="1279" y="169"/>
                  </a:lnTo>
                  <a:lnTo>
                    <a:pt x="1281" y="170"/>
                  </a:lnTo>
                  <a:lnTo>
                    <a:pt x="1284" y="175"/>
                  </a:lnTo>
                  <a:lnTo>
                    <a:pt x="1288" y="172"/>
                  </a:lnTo>
                  <a:lnTo>
                    <a:pt x="1287" y="170"/>
                  </a:lnTo>
                  <a:lnTo>
                    <a:pt x="1284" y="169"/>
                  </a:lnTo>
                  <a:lnTo>
                    <a:pt x="1281" y="166"/>
                  </a:lnTo>
                  <a:lnTo>
                    <a:pt x="1278" y="163"/>
                  </a:lnTo>
                  <a:lnTo>
                    <a:pt x="1274" y="160"/>
                  </a:lnTo>
                  <a:lnTo>
                    <a:pt x="1270" y="160"/>
                  </a:lnTo>
                  <a:lnTo>
                    <a:pt x="1271" y="155"/>
                  </a:lnTo>
                  <a:lnTo>
                    <a:pt x="1273" y="155"/>
                  </a:lnTo>
                  <a:lnTo>
                    <a:pt x="1274" y="154"/>
                  </a:lnTo>
                  <a:lnTo>
                    <a:pt x="1274" y="152"/>
                  </a:lnTo>
                  <a:lnTo>
                    <a:pt x="1281" y="158"/>
                  </a:lnTo>
                  <a:lnTo>
                    <a:pt x="1284" y="157"/>
                  </a:lnTo>
                  <a:lnTo>
                    <a:pt x="1285" y="154"/>
                  </a:lnTo>
                  <a:lnTo>
                    <a:pt x="1290" y="146"/>
                  </a:lnTo>
                  <a:lnTo>
                    <a:pt x="1290" y="143"/>
                  </a:lnTo>
                  <a:lnTo>
                    <a:pt x="1288" y="140"/>
                  </a:lnTo>
                  <a:lnTo>
                    <a:pt x="1287" y="140"/>
                  </a:lnTo>
                  <a:lnTo>
                    <a:pt x="1284" y="140"/>
                  </a:lnTo>
                  <a:lnTo>
                    <a:pt x="1284" y="137"/>
                  </a:lnTo>
                  <a:lnTo>
                    <a:pt x="1285" y="135"/>
                  </a:lnTo>
                  <a:lnTo>
                    <a:pt x="1287" y="134"/>
                  </a:lnTo>
                  <a:lnTo>
                    <a:pt x="1293" y="137"/>
                  </a:lnTo>
                  <a:lnTo>
                    <a:pt x="1303" y="129"/>
                  </a:lnTo>
                  <a:lnTo>
                    <a:pt x="1306" y="125"/>
                  </a:lnTo>
                  <a:lnTo>
                    <a:pt x="1312" y="120"/>
                  </a:lnTo>
                  <a:lnTo>
                    <a:pt x="1317" y="120"/>
                  </a:lnTo>
                  <a:lnTo>
                    <a:pt x="1323" y="114"/>
                  </a:lnTo>
                  <a:lnTo>
                    <a:pt x="1334" y="111"/>
                  </a:lnTo>
                  <a:lnTo>
                    <a:pt x="1340" y="111"/>
                  </a:lnTo>
                  <a:lnTo>
                    <a:pt x="1344" y="108"/>
                  </a:lnTo>
                  <a:lnTo>
                    <a:pt x="1350" y="106"/>
                  </a:lnTo>
                  <a:lnTo>
                    <a:pt x="1354" y="105"/>
                  </a:lnTo>
                  <a:lnTo>
                    <a:pt x="1366" y="102"/>
                  </a:lnTo>
                  <a:lnTo>
                    <a:pt x="1372" y="99"/>
                  </a:lnTo>
                  <a:lnTo>
                    <a:pt x="1372" y="96"/>
                  </a:lnTo>
                  <a:lnTo>
                    <a:pt x="1367" y="97"/>
                  </a:lnTo>
                  <a:lnTo>
                    <a:pt x="1366" y="96"/>
                  </a:lnTo>
                  <a:lnTo>
                    <a:pt x="1364" y="97"/>
                  </a:lnTo>
                  <a:lnTo>
                    <a:pt x="1363" y="99"/>
                  </a:lnTo>
                  <a:lnTo>
                    <a:pt x="1361" y="96"/>
                  </a:lnTo>
                  <a:lnTo>
                    <a:pt x="1360" y="97"/>
                  </a:lnTo>
                  <a:lnTo>
                    <a:pt x="1360" y="99"/>
                  </a:lnTo>
                  <a:lnTo>
                    <a:pt x="1358" y="99"/>
                  </a:lnTo>
                  <a:lnTo>
                    <a:pt x="1357" y="99"/>
                  </a:lnTo>
                  <a:lnTo>
                    <a:pt x="1357" y="94"/>
                  </a:lnTo>
                  <a:lnTo>
                    <a:pt x="1358" y="90"/>
                  </a:lnTo>
                  <a:lnTo>
                    <a:pt x="1360" y="93"/>
                  </a:lnTo>
                  <a:lnTo>
                    <a:pt x="1361" y="88"/>
                  </a:lnTo>
                  <a:lnTo>
                    <a:pt x="1363" y="88"/>
                  </a:lnTo>
                  <a:lnTo>
                    <a:pt x="1366" y="91"/>
                  </a:lnTo>
                  <a:lnTo>
                    <a:pt x="1369" y="88"/>
                  </a:lnTo>
                  <a:lnTo>
                    <a:pt x="1372" y="88"/>
                  </a:lnTo>
                  <a:lnTo>
                    <a:pt x="1375" y="88"/>
                  </a:lnTo>
                  <a:lnTo>
                    <a:pt x="1376" y="88"/>
                  </a:lnTo>
                  <a:lnTo>
                    <a:pt x="1378" y="87"/>
                  </a:lnTo>
                  <a:lnTo>
                    <a:pt x="1384" y="88"/>
                  </a:lnTo>
                  <a:lnTo>
                    <a:pt x="1387" y="87"/>
                  </a:lnTo>
                  <a:lnTo>
                    <a:pt x="1390" y="87"/>
                  </a:lnTo>
                  <a:lnTo>
                    <a:pt x="1395" y="88"/>
                  </a:lnTo>
                  <a:lnTo>
                    <a:pt x="1396" y="90"/>
                  </a:lnTo>
                  <a:lnTo>
                    <a:pt x="1395" y="93"/>
                  </a:lnTo>
                  <a:lnTo>
                    <a:pt x="1391" y="99"/>
                  </a:lnTo>
                  <a:lnTo>
                    <a:pt x="1391" y="100"/>
                  </a:lnTo>
                  <a:lnTo>
                    <a:pt x="1395" y="97"/>
                  </a:lnTo>
                  <a:lnTo>
                    <a:pt x="1401" y="94"/>
                  </a:lnTo>
                  <a:lnTo>
                    <a:pt x="1402" y="94"/>
                  </a:lnTo>
                  <a:lnTo>
                    <a:pt x="1402" y="97"/>
                  </a:lnTo>
                  <a:lnTo>
                    <a:pt x="1401" y="99"/>
                  </a:lnTo>
                  <a:lnTo>
                    <a:pt x="1405" y="97"/>
                  </a:lnTo>
                  <a:lnTo>
                    <a:pt x="1410" y="93"/>
                  </a:lnTo>
                  <a:lnTo>
                    <a:pt x="1411" y="93"/>
                  </a:lnTo>
                  <a:lnTo>
                    <a:pt x="1413" y="94"/>
                  </a:lnTo>
                  <a:lnTo>
                    <a:pt x="1416" y="93"/>
                  </a:lnTo>
                  <a:lnTo>
                    <a:pt x="1416" y="90"/>
                  </a:lnTo>
                  <a:lnTo>
                    <a:pt x="1419" y="90"/>
                  </a:lnTo>
                  <a:lnTo>
                    <a:pt x="1420" y="87"/>
                  </a:lnTo>
                  <a:lnTo>
                    <a:pt x="1422" y="85"/>
                  </a:lnTo>
                  <a:lnTo>
                    <a:pt x="1423" y="85"/>
                  </a:lnTo>
                  <a:lnTo>
                    <a:pt x="1428" y="82"/>
                  </a:lnTo>
                  <a:lnTo>
                    <a:pt x="1429" y="82"/>
                  </a:lnTo>
                  <a:lnTo>
                    <a:pt x="1431" y="84"/>
                  </a:lnTo>
                  <a:lnTo>
                    <a:pt x="1434" y="85"/>
                  </a:lnTo>
                  <a:lnTo>
                    <a:pt x="1439" y="88"/>
                  </a:lnTo>
                  <a:lnTo>
                    <a:pt x="1440" y="90"/>
                  </a:lnTo>
                  <a:lnTo>
                    <a:pt x="1440" y="90"/>
                  </a:lnTo>
                  <a:lnTo>
                    <a:pt x="1442" y="93"/>
                  </a:lnTo>
                  <a:lnTo>
                    <a:pt x="1440" y="96"/>
                  </a:lnTo>
                  <a:lnTo>
                    <a:pt x="1439" y="102"/>
                  </a:lnTo>
                  <a:lnTo>
                    <a:pt x="1437" y="103"/>
                  </a:lnTo>
                  <a:lnTo>
                    <a:pt x="1439" y="103"/>
                  </a:lnTo>
                  <a:lnTo>
                    <a:pt x="1440" y="103"/>
                  </a:lnTo>
                  <a:lnTo>
                    <a:pt x="1442" y="100"/>
                  </a:lnTo>
                  <a:lnTo>
                    <a:pt x="1442" y="97"/>
                  </a:lnTo>
                  <a:lnTo>
                    <a:pt x="1442" y="87"/>
                  </a:lnTo>
                  <a:lnTo>
                    <a:pt x="1440" y="82"/>
                  </a:lnTo>
                  <a:lnTo>
                    <a:pt x="1437" y="79"/>
                  </a:lnTo>
                  <a:lnTo>
                    <a:pt x="1433" y="74"/>
                  </a:lnTo>
                  <a:lnTo>
                    <a:pt x="1431" y="71"/>
                  </a:lnTo>
                  <a:lnTo>
                    <a:pt x="1429" y="68"/>
                  </a:lnTo>
                  <a:lnTo>
                    <a:pt x="1431" y="67"/>
                  </a:lnTo>
                  <a:lnTo>
                    <a:pt x="1439" y="70"/>
                  </a:lnTo>
                  <a:lnTo>
                    <a:pt x="1443" y="68"/>
                  </a:lnTo>
                  <a:lnTo>
                    <a:pt x="1448" y="68"/>
                  </a:lnTo>
                  <a:lnTo>
                    <a:pt x="1454" y="67"/>
                  </a:lnTo>
                  <a:lnTo>
                    <a:pt x="1457" y="68"/>
                  </a:lnTo>
                  <a:lnTo>
                    <a:pt x="1460" y="68"/>
                  </a:lnTo>
                  <a:lnTo>
                    <a:pt x="1464" y="71"/>
                  </a:lnTo>
                  <a:lnTo>
                    <a:pt x="1464" y="68"/>
                  </a:lnTo>
                  <a:lnTo>
                    <a:pt x="1458" y="65"/>
                  </a:lnTo>
                  <a:lnTo>
                    <a:pt x="1457" y="67"/>
                  </a:lnTo>
                  <a:lnTo>
                    <a:pt x="1455" y="65"/>
                  </a:lnTo>
                  <a:lnTo>
                    <a:pt x="1457" y="62"/>
                  </a:lnTo>
                  <a:lnTo>
                    <a:pt x="1458" y="58"/>
                  </a:lnTo>
                  <a:lnTo>
                    <a:pt x="1457" y="53"/>
                  </a:lnTo>
                  <a:lnTo>
                    <a:pt x="1455" y="50"/>
                  </a:lnTo>
                  <a:lnTo>
                    <a:pt x="1455" y="47"/>
                  </a:lnTo>
                  <a:lnTo>
                    <a:pt x="1457" y="41"/>
                  </a:lnTo>
                  <a:lnTo>
                    <a:pt x="1458" y="40"/>
                  </a:lnTo>
                  <a:lnTo>
                    <a:pt x="1460" y="35"/>
                  </a:lnTo>
                  <a:lnTo>
                    <a:pt x="1463" y="30"/>
                  </a:lnTo>
                  <a:lnTo>
                    <a:pt x="1477" y="12"/>
                  </a:lnTo>
                  <a:lnTo>
                    <a:pt x="1483" y="6"/>
                  </a:lnTo>
                  <a:lnTo>
                    <a:pt x="1486" y="5"/>
                  </a:lnTo>
                  <a:lnTo>
                    <a:pt x="1487" y="6"/>
                  </a:lnTo>
                  <a:lnTo>
                    <a:pt x="1493"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5" name="Google Shape;65;p121"/>
            <p:cNvSpPr/>
            <p:nvPr/>
          </p:nvSpPr>
          <p:spPr>
            <a:xfrm>
              <a:off x="2900713" y="1036424"/>
              <a:ext cx="645807" cy="947297"/>
            </a:xfrm>
            <a:custGeom>
              <a:rect b="b" l="l" r="r" t="t"/>
              <a:pathLst>
                <a:path extrusionOk="0" h="1106" w="754">
                  <a:moveTo>
                    <a:pt x="490" y="0"/>
                  </a:moveTo>
                  <a:lnTo>
                    <a:pt x="517" y="0"/>
                  </a:lnTo>
                  <a:lnTo>
                    <a:pt x="526" y="3"/>
                  </a:lnTo>
                  <a:lnTo>
                    <a:pt x="538" y="9"/>
                  </a:lnTo>
                  <a:lnTo>
                    <a:pt x="545" y="16"/>
                  </a:lnTo>
                  <a:lnTo>
                    <a:pt x="546" y="16"/>
                  </a:lnTo>
                  <a:lnTo>
                    <a:pt x="554" y="20"/>
                  </a:lnTo>
                  <a:lnTo>
                    <a:pt x="563" y="24"/>
                  </a:lnTo>
                  <a:lnTo>
                    <a:pt x="575" y="33"/>
                  </a:lnTo>
                  <a:lnTo>
                    <a:pt x="578" y="36"/>
                  </a:lnTo>
                  <a:lnTo>
                    <a:pt x="576" y="38"/>
                  </a:lnTo>
                  <a:lnTo>
                    <a:pt x="573" y="39"/>
                  </a:lnTo>
                  <a:lnTo>
                    <a:pt x="555" y="42"/>
                  </a:lnTo>
                  <a:lnTo>
                    <a:pt x="525" y="47"/>
                  </a:lnTo>
                  <a:lnTo>
                    <a:pt x="507" y="53"/>
                  </a:lnTo>
                  <a:lnTo>
                    <a:pt x="502" y="55"/>
                  </a:lnTo>
                  <a:lnTo>
                    <a:pt x="500" y="64"/>
                  </a:lnTo>
                  <a:lnTo>
                    <a:pt x="504" y="65"/>
                  </a:lnTo>
                  <a:lnTo>
                    <a:pt x="507" y="64"/>
                  </a:lnTo>
                  <a:lnTo>
                    <a:pt x="522" y="53"/>
                  </a:lnTo>
                  <a:lnTo>
                    <a:pt x="526" y="51"/>
                  </a:lnTo>
                  <a:lnTo>
                    <a:pt x="535" y="51"/>
                  </a:lnTo>
                  <a:lnTo>
                    <a:pt x="549" y="56"/>
                  </a:lnTo>
                  <a:lnTo>
                    <a:pt x="554" y="55"/>
                  </a:lnTo>
                  <a:lnTo>
                    <a:pt x="563" y="56"/>
                  </a:lnTo>
                  <a:lnTo>
                    <a:pt x="573" y="53"/>
                  </a:lnTo>
                  <a:lnTo>
                    <a:pt x="586" y="45"/>
                  </a:lnTo>
                  <a:lnTo>
                    <a:pt x="589" y="61"/>
                  </a:lnTo>
                  <a:lnTo>
                    <a:pt x="593" y="74"/>
                  </a:lnTo>
                  <a:lnTo>
                    <a:pt x="598" y="73"/>
                  </a:lnTo>
                  <a:lnTo>
                    <a:pt x="601" y="74"/>
                  </a:lnTo>
                  <a:lnTo>
                    <a:pt x="602" y="79"/>
                  </a:lnTo>
                  <a:lnTo>
                    <a:pt x="604" y="80"/>
                  </a:lnTo>
                  <a:lnTo>
                    <a:pt x="607" y="79"/>
                  </a:lnTo>
                  <a:lnTo>
                    <a:pt x="617" y="83"/>
                  </a:lnTo>
                  <a:lnTo>
                    <a:pt x="625" y="91"/>
                  </a:lnTo>
                  <a:lnTo>
                    <a:pt x="628" y="94"/>
                  </a:lnTo>
                  <a:lnTo>
                    <a:pt x="630" y="99"/>
                  </a:lnTo>
                  <a:lnTo>
                    <a:pt x="630" y="102"/>
                  </a:lnTo>
                  <a:lnTo>
                    <a:pt x="628" y="106"/>
                  </a:lnTo>
                  <a:lnTo>
                    <a:pt x="624" y="115"/>
                  </a:lnTo>
                  <a:lnTo>
                    <a:pt x="617" y="121"/>
                  </a:lnTo>
                  <a:lnTo>
                    <a:pt x="610" y="127"/>
                  </a:lnTo>
                  <a:lnTo>
                    <a:pt x="601" y="131"/>
                  </a:lnTo>
                  <a:lnTo>
                    <a:pt x="531" y="143"/>
                  </a:lnTo>
                  <a:lnTo>
                    <a:pt x="529" y="144"/>
                  </a:lnTo>
                  <a:lnTo>
                    <a:pt x="528" y="152"/>
                  </a:lnTo>
                  <a:lnTo>
                    <a:pt x="528" y="161"/>
                  </a:lnTo>
                  <a:lnTo>
                    <a:pt x="531" y="162"/>
                  </a:lnTo>
                  <a:lnTo>
                    <a:pt x="538" y="156"/>
                  </a:lnTo>
                  <a:lnTo>
                    <a:pt x="552" y="152"/>
                  </a:lnTo>
                  <a:lnTo>
                    <a:pt x="563" y="152"/>
                  </a:lnTo>
                  <a:lnTo>
                    <a:pt x="586" y="156"/>
                  </a:lnTo>
                  <a:lnTo>
                    <a:pt x="592" y="167"/>
                  </a:lnTo>
                  <a:lnTo>
                    <a:pt x="596" y="182"/>
                  </a:lnTo>
                  <a:lnTo>
                    <a:pt x="604" y="179"/>
                  </a:lnTo>
                  <a:lnTo>
                    <a:pt x="605" y="176"/>
                  </a:lnTo>
                  <a:lnTo>
                    <a:pt x="607" y="172"/>
                  </a:lnTo>
                  <a:lnTo>
                    <a:pt x="608" y="167"/>
                  </a:lnTo>
                  <a:lnTo>
                    <a:pt x="608" y="161"/>
                  </a:lnTo>
                  <a:lnTo>
                    <a:pt x="610" y="158"/>
                  </a:lnTo>
                  <a:lnTo>
                    <a:pt x="610" y="155"/>
                  </a:lnTo>
                  <a:lnTo>
                    <a:pt x="613" y="153"/>
                  </a:lnTo>
                  <a:lnTo>
                    <a:pt x="617" y="152"/>
                  </a:lnTo>
                  <a:lnTo>
                    <a:pt x="630" y="150"/>
                  </a:lnTo>
                  <a:lnTo>
                    <a:pt x="633" y="150"/>
                  </a:lnTo>
                  <a:lnTo>
                    <a:pt x="634" y="158"/>
                  </a:lnTo>
                  <a:lnTo>
                    <a:pt x="634" y="162"/>
                  </a:lnTo>
                  <a:lnTo>
                    <a:pt x="634" y="169"/>
                  </a:lnTo>
                  <a:lnTo>
                    <a:pt x="634" y="175"/>
                  </a:lnTo>
                  <a:lnTo>
                    <a:pt x="634" y="184"/>
                  </a:lnTo>
                  <a:lnTo>
                    <a:pt x="634" y="191"/>
                  </a:lnTo>
                  <a:lnTo>
                    <a:pt x="630" y="205"/>
                  </a:lnTo>
                  <a:lnTo>
                    <a:pt x="628" y="213"/>
                  </a:lnTo>
                  <a:lnTo>
                    <a:pt x="625" y="217"/>
                  </a:lnTo>
                  <a:lnTo>
                    <a:pt x="619" y="229"/>
                  </a:lnTo>
                  <a:lnTo>
                    <a:pt x="617" y="232"/>
                  </a:lnTo>
                  <a:lnTo>
                    <a:pt x="611" y="246"/>
                  </a:lnTo>
                  <a:lnTo>
                    <a:pt x="610" y="252"/>
                  </a:lnTo>
                  <a:lnTo>
                    <a:pt x="610" y="257"/>
                  </a:lnTo>
                  <a:lnTo>
                    <a:pt x="610" y="257"/>
                  </a:lnTo>
                  <a:lnTo>
                    <a:pt x="611" y="252"/>
                  </a:lnTo>
                  <a:lnTo>
                    <a:pt x="613" y="249"/>
                  </a:lnTo>
                  <a:lnTo>
                    <a:pt x="614" y="246"/>
                  </a:lnTo>
                  <a:lnTo>
                    <a:pt x="624" y="238"/>
                  </a:lnTo>
                  <a:lnTo>
                    <a:pt x="625" y="235"/>
                  </a:lnTo>
                  <a:lnTo>
                    <a:pt x="631" y="226"/>
                  </a:lnTo>
                  <a:lnTo>
                    <a:pt x="634" y="222"/>
                  </a:lnTo>
                  <a:lnTo>
                    <a:pt x="637" y="217"/>
                  </a:lnTo>
                  <a:lnTo>
                    <a:pt x="639" y="214"/>
                  </a:lnTo>
                  <a:lnTo>
                    <a:pt x="648" y="194"/>
                  </a:lnTo>
                  <a:lnTo>
                    <a:pt x="652" y="188"/>
                  </a:lnTo>
                  <a:lnTo>
                    <a:pt x="658" y="188"/>
                  </a:lnTo>
                  <a:lnTo>
                    <a:pt x="658" y="199"/>
                  </a:lnTo>
                  <a:lnTo>
                    <a:pt x="665" y="200"/>
                  </a:lnTo>
                  <a:lnTo>
                    <a:pt x="668" y="199"/>
                  </a:lnTo>
                  <a:lnTo>
                    <a:pt x="672" y="202"/>
                  </a:lnTo>
                  <a:lnTo>
                    <a:pt x="674" y="205"/>
                  </a:lnTo>
                  <a:lnTo>
                    <a:pt x="677" y="205"/>
                  </a:lnTo>
                  <a:lnTo>
                    <a:pt x="680" y="208"/>
                  </a:lnTo>
                  <a:lnTo>
                    <a:pt x="683" y="205"/>
                  </a:lnTo>
                  <a:lnTo>
                    <a:pt x="683" y="204"/>
                  </a:lnTo>
                  <a:lnTo>
                    <a:pt x="686" y="196"/>
                  </a:lnTo>
                  <a:lnTo>
                    <a:pt x="690" y="188"/>
                  </a:lnTo>
                  <a:lnTo>
                    <a:pt x="693" y="181"/>
                  </a:lnTo>
                  <a:lnTo>
                    <a:pt x="695" y="178"/>
                  </a:lnTo>
                  <a:lnTo>
                    <a:pt x="696" y="176"/>
                  </a:lnTo>
                  <a:lnTo>
                    <a:pt x="698" y="175"/>
                  </a:lnTo>
                  <a:lnTo>
                    <a:pt x="703" y="172"/>
                  </a:lnTo>
                  <a:lnTo>
                    <a:pt x="704" y="172"/>
                  </a:lnTo>
                  <a:lnTo>
                    <a:pt x="707" y="172"/>
                  </a:lnTo>
                  <a:lnTo>
                    <a:pt x="719" y="173"/>
                  </a:lnTo>
                  <a:lnTo>
                    <a:pt x="725" y="175"/>
                  </a:lnTo>
                  <a:lnTo>
                    <a:pt x="734" y="181"/>
                  </a:lnTo>
                  <a:lnTo>
                    <a:pt x="742" y="184"/>
                  </a:lnTo>
                  <a:lnTo>
                    <a:pt x="745" y="187"/>
                  </a:lnTo>
                  <a:lnTo>
                    <a:pt x="748" y="193"/>
                  </a:lnTo>
                  <a:lnTo>
                    <a:pt x="753" y="199"/>
                  </a:lnTo>
                  <a:lnTo>
                    <a:pt x="754" y="200"/>
                  </a:lnTo>
                  <a:lnTo>
                    <a:pt x="754" y="204"/>
                  </a:lnTo>
                  <a:lnTo>
                    <a:pt x="753" y="205"/>
                  </a:lnTo>
                  <a:lnTo>
                    <a:pt x="744" y="216"/>
                  </a:lnTo>
                  <a:lnTo>
                    <a:pt x="741" y="222"/>
                  </a:lnTo>
                  <a:lnTo>
                    <a:pt x="733" y="232"/>
                  </a:lnTo>
                  <a:lnTo>
                    <a:pt x="728" y="237"/>
                  </a:lnTo>
                  <a:lnTo>
                    <a:pt x="725" y="238"/>
                  </a:lnTo>
                  <a:lnTo>
                    <a:pt x="719" y="238"/>
                  </a:lnTo>
                  <a:lnTo>
                    <a:pt x="716" y="240"/>
                  </a:lnTo>
                  <a:lnTo>
                    <a:pt x="716" y="242"/>
                  </a:lnTo>
                  <a:lnTo>
                    <a:pt x="718" y="246"/>
                  </a:lnTo>
                  <a:lnTo>
                    <a:pt x="719" y="251"/>
                  </a:lnTo>
                  <a:lnTo>
                    <a:pt x="719" y="252"/>
                  </a:lnTo>
                  <a:lnTo>
                    <a:pt x="716" y="257"/>
                  </a:lnTo>
                  <a:lnTo>
                    <a:pt x="716" y="258"/>
                  </a:lnTo>
                  <a:lnTo>
                    <a:pt x="707" y="261"/>
                  </a:lnTo>
                  <a:lnTo>
                    <a:pt x="703" y="267"/>
                  </a:lnTo>
                  <a:lnTo>
                    <a:pt x="698" y="267"/>
                  </a:lnTo>
                  <a:lnTo>
                    <a:pt x="693" y="267"/>
                  </a:lnTo>
                  <a:lnTo>
                    <a:pt x="689" y="272"/>
                  </a:lnTo>
                  <a:lnTo>
                    <a:pt x="690" y="277"/>
                  </a:lnTo>
                  <a:lnTo>
                    <a:pt x="692" y="280"/>
                  </a:lnTo>
                  <a:lnTo>
                    <a:pt x="698" y="284"/>
                  </a:lnTo>
                  <a:lnTo>
                    <a:pt x="698" y="286"/>
                  </a:lnTo>
                  <a:lnTo>
                    <a:pt x="695" y="290"/>
                  </a:lnTo>
                  <a:lnTo>
                    <a:pt x="692" y="296"/>
                  </a:lnTo>
                  <a:lnTo>
                    <a:pt x="687" y="301"/>
                  </a:lnTo>
                  <a:lnTo>
                    <a:pt x="686" y="301"/>
                  </a:lnTo>
                  <a:lnTo>
                    <a:pt x="683" y="299"/>
                  </a:lnTo>
                  <a:lnTo>
                    <a:pt x="681" y="299"/>
                  </a:lnTo>
                  <a:lnTo>
                    <a:pt x="677" y="302"/>
                  </a:lnTo>
                  <a:lnTo>
                    <a:pt x="672" y="302"/>
                  </a:lnTo>
                  <a:lnTo>
                    <a:pt x="665" y="299"/>
                  </a:lnTo>
                  <a:lnTo>
                    <a:pt x="660" y="296"/>
                  </a:lnTo>
                  <a:lnTo>
                    <a:pt x="658" y="296"/>
                  </a:lnTo>
                  <a:lnTo>
                    <a:pt x="655" y="296"/>
                  </a:lnTo>
                  <a:lnTo>
                    <a:pt x="654" y="296"/>
                  </a:lnTo>
                  <a:lnTo>
                    <a:pt x="651" y="304"/>
                  </a:lnTo>
                  <a:lnTo>
                    <a:pt x="648" y="308"/>
                  </a:lnTo>
                  <a:lnTo>
                    <a:pt x="646" y="313"/>
                  </a:lnTo>
                  <a:lnTo>
                    <a:pt x="646" y="319"/>
                  </a:lnTo>
                  <a:lnTo>
                    <a:pt x="646" y="324"/>
                  </a:lnTo>
                  <a:lnTo>
                    <a:pt x="646" y="328"/>
                  </a:lnTo>
                  <a:lnTo>
                    <a:pt x="648" y="330"/>
                  </a:lnTo>
                  <a:lnTo>
                    <a:pt x="649" y="331"/>
                  </a:lnTo>
                  <a:lnTo>
                    <a:pt x="651" y="331"/>
                  </a:lnTo>
                  <a:lnTo>
                    <a:pt x="654" y="331"/>
                  </a:lnTo>
                  <a:lnTo>
                    <a:pt x="655" y="331"/>
                  </a:lnTo>
                  <a:lnTo>
                    <a:pt x="657" y="333"/>
                  </a:lnTo>
                  <a:lnTo>
                    <a:pt x="657" y="336"/>
                  </a:lnTo>
                  <a:lnTo>
                    <a:pt x="657" y="340"/>
                  </a:lnTo>
                  <a:lnTo>
                    <a:pt x="657" y="345"/>
                  </a:lnTo>
                  <a:lnTo>
                    <a:pt x="655" y="349"/>
                  </a:lnTo>
                  <a:lnTo>
                    <a:pt x="655" y="356"/>
                  </a:lnTo>
                  <a:lnTo>
                    <a:pt x="655" y="359"/>
                  </a:lnTo>
                  <a:lnTo>
                    <a:pt x="657" y="360"/>
                  </a:lnTo>
                  <a:lnTo>
                    <a:pt x="658" y="360"/>
                  </a:lnTo>
                  <a:lnTo>
                    <a:pt x="658" y="360"/>
                  </a:lnTo>
                  <a:lnTo>
                    <a:pt x="660" y="363"/>
                  </a:lnTo>
                  <a:lnTo>
                    <a:pt x="660" y="365"/>
                  </a:lnTo>
                  <a:lnTo>
                    <a:pt x="662" y="368"/>
                  </a:lnTo>
                  <a:lnTo>
                    <a:pt x="662" y="371"/>
                  </a:lnTo>
                  <a:lnTo>
                    <a:pt x="660" y="372"/>
                  </a:lnTo>
                  <a:lnTo>
                    <a:pt x="657" y="374"/>
                  </a:lnTo>
                  <a:lnTo>
                    <a:pt x="652" y="377"/>
                  </a:lnTo>
                  <a:lnTo>
                    <a:pt x="651" y="378"/>
                  </a:lnTo>
                  <a:lnTo>
                    <a:pt x="651" y="381"/>
                  </a:lnTo>
                  <a:lnTo>
                    <a:pt x="651" y="384"/>
                  </a:lnTo>
                  <a:lnTo>
                    <a:pt x="649" y="388"/>
                  </a:lnTo>
                  <a:lnTo>
                    <a:pt x="649" y="391"/>
                  </a:lnTo>
                  <a:lnTo>
                    <a:pt x="648" y="392"/>
                  </a:lnTo>
                  <a:lnTo>
                    <a:pt x="646" y="392"/>
                  </a:lnTo>
                  <a:lnTo>
                    <a:pt x="643" y="392"/>
                  </a:lnTo>
                  <a:lnTo>
                    <a:pt x="640" y="394"/>
                  </a:lnTo>
                  <a:lnTo>
                    <a:pt x="634" y="403"/>
                  </a:lnTo>
                  <a:lnTo>
                    <a:pt x="634" y="404"/>
                  </a:lnTo>
                  <a:lnTo>
                    <a:pt x="637" y="407"/>
                  </a:lnTo>
                  <a:lnTo>
                    <a:pt x="637" y="410"/>
                  </a:lnTo>
                  <a:lnTo>
                    <a:pt x="634" y="421"/>
                  </a:lnTo>
                  <a:lnTo>
                    <a:pt x="633" y="426"/>
                  </a:lnTo>
                  <a:lnTo>
                    <a:pt x="633" y="433"/>
                  </a:lnTo>
                  <a:lnTo>
                    <a:pt x="631" y="439"/>
                  </a:lnTo>
                  <a:lnTo>
                    <a:pt x="630" y="444"/>
                  </a:lnTo>
                  <a:lnTo>
                    <a:pt x="628" y="450"/>
                  </a:lnTo>
                  <a:lnTo>
                    <a:pt x="627" y="456"/>
                  </a:lnTo>
                  <a:lnTo>
                    <a:pt x="627" y="460"/>
                  </a:lnTo>
                  <a:lnTo>
                    <a:pt x="630" y="464"/>
                  </a:lnTo>
                  <a:lnTo>
                    <a:pt x="631" y="460"/>
                  </a:lnTo>
                  <a:lnTo>
                    <a:pt x="634" y="453"/>
                  </a:lnTo>
                  <a:lnTo>
                    <a:pt x="637" y="448"/>
                  </a:lnTo>
                  <a:lnTo>
                    <a:pt x="642" y="450"/>
                  </a:lnTo>
                  <a:lnTo>
                    <a:pt x="645" y="451"/>
                  </a:lnTo>
                  <a:lnTo>
                    <a:pt x="649" y="454"/>
                  </a:lnTo>
                  <a:lnTo>
                    <a:pt x="652" y="457"/>
                  </a:lnTo>
                  <a:lnTo>
                    <a:pt x="655" y="460"/>
                  </a:lnTo>
                  <a:lnTo>
                    <a:pt x="655" y="462"/>
                  </a:lnTo>
                  <a:lnTo>
                    <a:pt x="657" y="465"/>
                  </a:lnTo>
                  <a:lnTo>
                    <a:pt x="657" y="468"/>
                  </a:lnTo>
                  <a:lnTo>
                    <a:pt x="655" y="468"/>
                  </a:lnTo>
                  <a:lnTo>
                    <a:pt x="654" y="468"/>
                  </a:lnTo>
                  <a:lnTo>
                    <a:pt x="649" y="464"/>
                  </a:lnTo>
                  <a:lnTo>
                    <a:pt x="646" y="462"/>
                  </a:lnTo>
                  <a:lnTo>
                    <a:pt x="643" y="464"/>
                  </a:lnTo>
                  <a:lnTo>
                    <a:pt x="640" y="465"/>
                  </a:lnTo>
                  <a:lnTo>
                    <a:pt x="643" y="476"/>
                  </a:lnTo>
                  <a:lnTo>
                    <a:pt x="646" y="480"/>
                  </a:lnTo>
                  <a:lnTo>
                    <a:pt x="651" y="482"/>
                  </a:lnTo>
                  <a:lnTo>
                    <a:pt x="654" y="483"/>
                  </a:lnTo>
                  <a:lnTo>
                    <a:pt x="655" y="486"/>
                  </a:lnTo>
                  <a:lnTo>
                    <a:pt x="657" y="488"/>
                  </a:lnTo>
                  <a:lnTo>
                    <a:pt x="658" y="488"/>
                  </a:lnTo>
                  <a:lnTo>
                    <a:pt x="662" y="485"/>
                  </a:lnTo>
                  <a:lnTo>
                    <a:pt x="666" y="485"/>
                  </a:lnTo>
                  <a:lnTo>
                    <a:pt x="668" y="486"/>
                  </a:lnTo>
                  <a:lnTo>
                    <a:pt x="669" y="488"/>
                  </a:lnTo>
                  <a:lnTo>
                    <a:pt x="669" y="492"/>
                  </a:lnTo>
                  <a:lnTo>
                    <a:pt x="669" y="500"/>
                  </a:lnTo>
                  <a:lnTo>
                    <a:pt x="669" y="505"/>
                  </a:lnTo>
                  <a:lnTo>
                    <a:pt x="668" y="508"/>
                  </a:lnTo>
                  <a:lnTo>
                    <a:pt x="666" y="512"/>
                  </a:lnTo>
                  <a:lnTo>
                    <a:pt x="666" y="514"/>
                  </a:lnTo>
                  <a:lnTo>
                    <a:pt x="665" y="512"/>
                  </a:lnTo>
                  <a:lnTo>
                    <a:pt x="663" y="512"/>
                  </a:lnTo>
                  <a:lnTo>
                    <a:pt x="662" y="511"/>
                  </a:lnTo>
                  <a:lnTo>
                    <a:pt x="658" y="509"/>
                  </a:lnTo>
                  <a:lnTo>
                    <a:pt x="654" y="508"/>
                  </a:lnTo>
                  <a:lnTo>
                    <a:pt x="651" y="505"/>
                  </a:lnTo>
                  <a:lnTo>
                    <a:pt x="648" y="505"/>
                  </a:lnTo>
                  <a:lnTo>
                    <a:pt x="643" y="505"/>
                  </a:lnTo>
                  <a:lnTo>
                    <a:pt x="637" y="506"/>
                  </a:lnTo>
                  <a:lnTo>
                    <a:pt x="637" y="509"/>
                  </a:lnTo>
                  <a:lnTo>
                    <a:pt x="628" y="517"/>
                  </a:lnTo>
                  <a:lnTo>
                    <a:pt x="627" y="517"/>
                  </a:lnTo>
                  <a:lnTo>
                    <a:pt x="625" y="514"/>
                  </a:lnTo>
                  <a:lnTo>
                    <a:pt x="622" y="511"/>
                  </a:lnTo>
                  <a:lnTo>
                    <a:pt x="621" y="511"/>
                  </a:lnTo>
                  <a:lnTo>
                    <a:pt x="617" y="515"/>
                  </a:lnTo>
                  <a:lnTo>
                    <a:pt x="616" y="517"/>
                  </a:lnTo>
                  <a:lnTo>
                    <a:pt x="616" y="517"/>
                  </a:lnTo>
                  <a:lnTo>
                    <a:pt x="619" y="520"/>
                  </a:lnTo>
                  <a:lnTo>
                    <a:pt x="619" y="521"/>
                  </a:lnTo>
                  <a:lnTo>
                    <a:pt x="621" y="521"/>
                  </a:lnTo>
                  <a:lnTo>
                    <a:pt x="624" y="523"/>
                  </a:lnTo>
                  <a:lnTo>
                    <a:pt x="625" y="523"/>
                  </a:lnTo>
                  <a:lnTo>
                    <a:pt x="627" y="532"/>
                  </a:lnTo>
                  <a:lnTo>
                    <a:pt x="630" y="538"/>
                  </a:lnTo>
                  <a:lnTo>
                    <a:pt x="630" y="540"/>
                  </a:lnTo>
                  <a:lnTo>
                    <a:pt x="631" y="540"/>
                  </a:lnTo>
                  <a:lnTo>
                    <a:pt x="634" y="540"/>
                  </a:lnTo>
                  <a:lnTo>
                    <a:pt x="637" y="537"/>
                  </a:lnTo>
                  <a:lnTo>
                    <a:pt x="639" y="538"/>
                  </a:lnTo>
                  <a:lnTo>
                    <a:pt x="642" y="541"/>
                  </a:lnTo>
                  <a:lnTo>
                    <a:pt x="643" y="541"/>
                  </a:lnTo>
                  <a:lnTo>
                    <a:pt x="645" y="541"/>
                  </a:lnTo>
                  <a:lnTo>
                    <a:pt x="648" y="541"/>
                  </a:lnTo>
                  <a:lnTo>
                    <a:pt x="651" y="547"/>
                  </a:lnTo>
                  <a:lnTo>
                    <a:pt x="649" y="553"/>
                  </a:lnTo>
                  <a:lnTo>
                    <a:pt x="651" y="558"/>
                  </a:lnTo>
                  <a:lnTo>
                    <a:pt x="654" y="562"/>
                  </a:lnTo>
                  <a:lnTo>
                    <a:pt x="654" y="565"/>
                  </a:lnTo>
                  <a:lnTo>
                    <a:pt x="655" y="568"/>
                  </a:lnTo>
                  <a:lnTo>
                    <a:pt x="655" y="570"/>
                  </a:lnTo>
                  <a:lnTo>
                    <a:pt x="655" y="573"/>
                  </a:lnTo>
                  <a:lnTo>
                    <a:pt x="655" y="575"/>
                  </a:lnTo>
                  <a:lnTo>
                    <a:pt x="655" y="578"/>
                  </a:lnTo>
                  <a:lnTo>
                    <a:pt x="657" y="584"/>
                  </a:lnTo>
                  <a:lnTo>
                    <a:pt x="657" y="588"/>
                  </a:lnTo>
                  <a:lnTo>
                    <a:pt x="655" y="591"/>
                  </a:lnTo>
                  <a:lnTo>
                    <a:pt x="654" y="593"/>
                  </a:lnTo>
                  <a:lnTo>
                    <a:pt x="652" y="594"/>
                  </a:lnTo>
                  <a:lnTo>
                    <a:pt x="651" y="594"/>
                  </a:lnTo>
                  <a:lnTo>
                    <a:pt x="649" y="593"/>
                  </a:lnTo>
                  <a:lnTo>
                    <a:pt x="648" y="590"/>
                  </a:lnTo>
                  <a:lnTo>
                    <a:pt x="646" y="587"/>
                  </a:lnTo>
                  <a:lnTo>
                    <a:pt x="643" y="587"/>
                  </a:lnTo>
                  <a:lnTo>
                    <a:pt x="637" y="594"/>
                  </a:lnTo>
                  <a:lnTo>
                    <a:pt x="636" y="594"/>
                  </a:lnTo>
                  <a:lnTo>
                    <a:pt x="633" y="596"/>
                  </a:lnTo>
                  <a:lnTo>
                    <a:pt x="631" y="599"/>
                  </a:lnTo>
                  <a:lnTo>
                    <a:pt x="628" y="599"/>
                  </a:lnTo>
                  <a:lnTo>
                    <a:pt x="625" y="599"/>
                  </a:lnTo>
                  <a:lnTo>
                    <a:pt x="621" y="596"/>
                  </a:lnTo>
                  <a:lnTo>
                    <a:pt x="624" y="599"/>
                  </a:lnTo>
                  <a:lnTo>
                    <a:pt x="625" y="602"/>
                  </a:lnTo>
                  <a:lnTo>
                    <a:pt x="627" y="602"/>
                  </a:lnTo>
                  <a:lnTo>
                    <a:pt x="628" y="602"/>
                  </a:lnTo>
                  <a:lnTo>
                    <a:pt x="630" y="602"/>
                  </a:lnTo>
                  <a:lnTo>
                    <a:pt x="631" y="602"/>
                  </a:lnTo>
                  <a:lnTo>
                    <a:pt x="634" y="599"/>
                  </a:lnTo>
                  <a:lnTo>
                    <a:pt x="636" y="597"/>
                  </a:lnTo>
                  <a:lnTo>
                    <a:pt x="637" y="599"/>
                  </a:lnTo>
                  <a:lnTo>
                    <a:pt x="637" y="599"/>
                  </a:lnTo>
                  <a:lnTo>
                    <a:pt x="639" y="602"/>
                  </a:lnTo>
                  <a:lnTo>
                    <a:pt x="639" y="605"/>
                  </a:lnTo>
                  <a:lnTo>
                    <a:pt x="639" y="611"/>
                  </a:lnTo>
                  <a:lnTo>
                    <a:pt x="637" y="614"/>
                  </a:lnTo>
                  <a:lnTo>
                    <a:pt x="637" y="617"/>
                  </a:lnTo>
                  <a:lnTo>
                    <a:pt x="636" y="617"/>
                  </a:lnTo>
                  <a:lnTo>
                    <a:pt x="636" y="619"/>
                  </a:lnTo>
                  <a:lnTo>
                    <a:pt x="639" y="619"/>
                  </a:lnTo>
                  <a:lnTo>
                    <a:pt x="642" y="614"/>
                  </a:lnTo>
                  <a:lnTo>
                    <a:pt x="642" y="610"/>
                  </a:lnTo>
                  <a:lnTo>
                    <a:pt x="643" y="602"/>
                  </a:lnTo>
                  <a:lnTo>
                    <a:pt x="646" y="599"/>
                  </a:lnTo>
                  <a:lnTo>
                    <a:pt x="649" y="602"/>
                  </a:lnTo>
                  <a:lnTo>
                    <a:pt x="651" y="610"/>
                  </a:lnTo>
                  <a:lnTo>
                    <a:pt x="654" y="620"/>
                  </a:lnTo>
                  <a:lnTo>
                    <a:pt x="655" y="620"/>
                  </a:lnTo>
                  <a:lnTo>
                    <a:pt x="657" y="623"/>
                  </a:lnTo>
                  <a:lnTo>
                    <a:pt x="658" y="626"/>
                  </a:lnTo>
                  <a:lnTo>
                    <a:pt x="658" y="629"/>
                  </a:lnTo>
                  <a:lnTo>
                    <a:pt x="657" y="632"/>
                  </a:lnTo>
                  <a:lnTo>
                    <a:pt x="657" y="633"/>
                  </a:lnTo>
                  <a:lnTo>
                    <a:pt x="657" y="635"/>
                  </a:lnTo>
                  <a:lnTo>
                    <a:pt x="655" y="635"/>
                  </a:lnTo>
                  <a:lnTo>
                    <a:pt x="652" y="636"/>
                  </a:lnTo>
                  <a:lnTo>
                    <a:pt x="648" y="635"/>
                  </a:lnTo>
                  <a:lnTo>
                    <a:pt x="645" y="635"/>
                  </a:lnTo>
                  <a:lnTo>
                    <a:pt x="646" y="638"/>
                  </a:lnTo>
                  <a:lnTo>
                    <a:pt x="640" y="641"/>
                  </a:lnTo>
                  <a:lnTo>
                    <a:pt x="634" y="642"/>
                  </a:lnTo>
                  <a:lnTo>
                    <a:pt x="630" y="639"/>
                  </a:lnTo>
                  <a:lnTo>
                    <a:pt x="625" y="636"/>
                  </a:lnTo>
                  <a:lnTo>
                    <a:pt x="627" y="632"/>
                  </a:lnTo>
                  <a:lnTo>
                    <a:pt x="627" y="626"/>
                  </a:lnTo>
                  <a:lnTo>
                    <a:pt x="625" y="622"/>
                  </a:lnTo>
                  <a:lnTo>
                    <a:pt x="624" y="622"/>
                  </a:lnTo>
                  <a:lnTo>
                    <a:pt x="625" y="627"/>
                  </a:lnTo>
                  <a:lnTo>
                    <a:pt x="625" y="630"/>
                  </a:lnTo>
                  <a:lnTo>
                    <a:pt x="622" y="632"/>
                  </a:lnTo>
                  <a:lnTo>
                    <a:pt x="621" y="633"/>
                  </a:lnTo>
                  <a:lnTo>
                    <a:pt x="621" y="635"/>
                  </a:lnTo>
                  <a:lnTo>
                    <a:pt x="621" y="635"/>
                  </a:lnTo>
                  <a:lnTo>
                    <a:pt x="622" y="636"/>
                  </a:lnTo>
                  <a:lnTo>
                    <a:pt x="622" y="638"/>
                  </a:lnTo>
                  <a:lnTo>
                    <a:pt x="622" y="639"/>
                  </a:lnTo>
                  <a:lnTo>
                    <a:pt x="621" y="642"/>
                  </a:lnTo>
                  <a:lnTo>
                    <a:pt x="621" y="644"/>
                  </a:lnTo>
                  <a:lnTo>
                    <a:pt x="621" y="644"/>
                  </a:lnTo>
                  <a:lnTo>
                    <a:pt x="621" y="645"/>
                  </a:lnTo>
                  <a:lnTo>
                    <a:pt x="622" y="647"/>
                  </a:lnTo>
                  <a:lnTo>
                    <a:pt x="624" y="648"/>
                  </a:lnTo>
                  <a:lnTo>
                    <a:pt x="633" y="648"/>
                  </a:lnTo>
                  <a:lnTo>
                    <a:pt x="636" y="650"/>
                  </a:lnTo>
                  <a:lnTo>
                    <a:pt x="645" y="654"/>
                  </a:lnTo>
                  <a:lnTo>
                    <a:pt x="645" y="654"/>
                  </a:lnTo>
                  <a:lnTo>
                    <a:pt x="643" y="662"/>
                  </a:lnTo>
                  <a:lnTo>
                    <a:pt x="642" y="669"/>
                  </a:lnTo>
                  <a:lnTo>
                    <a:pt x="640" y="671"/>
                  </a:lnTo>
                  <a:lnTo>
                    <a:pt x="633" y="671"/>
                  </a:lnTo>
                  <a:lnTo>
                    <a:pt x="630" y="672"/>
                  </a:lnTo>
                  <a:lnTo>
                    <a:pt x="625" y="675"/>
                  </a:lnTo>
                  <a:lnTo>
                    <a:pt x="622" y="678"/>
                  </a:lnTo>
                  <a:lnTo>
                    <a:pt x="621" y="678"/>
                  </a:lnTo>
                  <a:lnTo>
                    <a:pt x="611" y="675"/>
                  </a:lnTo>
                  <a:lnTo>
                    <a:pt x="608" y="674"/>
                  </a:lnTo>
                  <a:lnTo>
                    <a:pt x="602" y="666"/>
                  </a:lnTo>
                  <a:lnTo>
                    <a:pt x="598" y="657"/>
                  </a:lnTo>
                  <a:lnTo>
                    <a:pt x="595" y="662"/>
                  </a:lnTo>
                  <a:lnTo>
                    <a:pt x="595" y="663"/>
                  </a:lnTo>
                  <a:lnTo>
                    <a:pt x="593" y="665"/>
                  </a:lnTo>
                  <a:lnTo>
                    <a:pt x="592" y="665"/>
                  </a:lnTo>
                  <a:lnTo>
                    <a:pt x="590" y="663"/>
                  </a:lnTo>
                  <a:lnTo>
                    <a:pt x="589" y="662"/>
                  </a:lnTo>
                  <a:lnTo>
                    <a:pt x="586" y="659"/>
                  </a:lnTo>
                  <a:lnTo>
                    <a:pt x="583" y="656"/>
                  </a:lnTo>
                  <a:lnTo>
                    <a:pt x="581" y="654"/>
                  </a:lnTo>
                  <a:lnTo>
                    <a:pt x="581" y="654"/>
                  </a:lnTo>
                  <a:lnTo>
                    <a:pt x="583" y="656"/>
                  </a:lnTo>
                  <a:lnTo>
                    <a:pt x="584" y="659"/>
                  </a:lnTo>
                  <a:lnTo>
                    <a:pt x="589" y="665"/>
                  </a:lnTo>
                  <a:lnTo>
                    <a:pt x="590" y="666"/>
                  </a:lnTo>
                  <a:lnTo>
                    <a:pt x="590" y="668"/>
                  </a:lnTo>
                  <a:lnTo>
                    <a:pt x="587" y="669"/>
                  </a:lnTo>
                  <a:lnTo>
                    <a:pt x="584" y="672"/>
                  </a:lnTo>
                  <a:lnTo>
                    <a:pt x="581" y="674"/>
                  </a:lnTo>
                  <a:lnTo>
                    <a:pt x="579" y="677"/>
                  </a:lnTo>
                  <a:lnTo>
                    <a:pt x="578" y="678"/>
                  </a:lnTo>
                  <a:lnTo>
                    <a:pt x="575" y="680"/>
                  </a:lnTo>
                  <a:lnTo>
                    <a:pt x="573" y="678"/>
                  </a:lnTo>
                  <a:lnTo>
                    <a:pt x="570" y="677"/>
                  </a:lnTo>
                  <a:lnTo>
                    <a:pt x="566" y="675"/>
                  </a:lnTo>
                  <a:lnTo>
                    <a:pt x="563" y="674"/>
                  </a:lnTo>
                  <a:lnTo>
                    <a:pt x="560" y="671"/>
                  </a:lnTo>
                  <a:lnTo>
                    <a:pt x="561" y="674"/>
                  </a:lnTo>
                  <a:lnTo>
                    <a:pt x="567" y="678"/>
                  </a:lnTo>
                  <a:lnTo>
                    <a:pt x="569" y="680"/>
                  </a:lnTo>
                  <a:lnTo>
                    <a:pt x="567" y="682"/>
                  </a:lnTo>
                  <a:lnTo>
                    <a:pt x="566" y="683"/>
                  </a:lnTo>
                  <a:lnTo>
                    <a:pt x="564" y="683"/>
                  </a:lnTo>
                  <a:lnTo>
                    <a:pt x="561" y="683"/>
                  </a:lnTo>
                  <a:lnTo>
                    <a:pt x="560" y="683"/>
                  </a:lnTo>
                  <a:lnTo>
                    <a:pt x="557" y="683"/>
                  </a:lnTo>
                  <a:lnTo>
                    <a:pt x="555" y="685"/>
                  </a:lnTo>
                  <a:lnTo>
                    <a:pt x="557" y="686"/>
                  </a:lnTo>
                  <a:lnTo>
                    <a:pt x="557" y="686"/>
                  </a:lnTo>
                  <a:lnTo>
                    <a:pt x="558" y="688"/>
                  </a:lnTo>
                  <a:lnTo>
                    <a:pt x="558" y="688"/>
                  </a:lnTo>
                  <a:lnTo>
                    <a:pt x="560" y="685"/>
                  </a:lnTo>
                  <a:lnTo>
                    <a:pt x="561" y="685"/>
                  </a:lnTo>
                  <a:lnTo>
                    <a:pt x="566" y="685"/>
                  </a:lnTo>
                  <a:lnTo>
                    <a:pt x="570" y="683"/>
                  </a:lnTo>
                  <a:lnTo>
                    <a:pt x="572" y="682"/>
                  </a:lnTo>
                  <a:lnTo>
                    <a:pt x="575" y="682"/>
                  </a:lnTo>
                  <a:lnTo>
                    <a:pt x="583" y="678"/>
                  </a:lnTo>
                  <a:lnTo>
                    <a:pt x="584" y="675"/>
                  </a:lnTo>
                  <a:lnTo>
                    <a:pt x="587" y="674"/>
                  </a:lnTo>
                  <a:lnTo>
                    <a:pt x="592" y="672"/>
                  </a:lnTo>
                  <a:lnTo>
                    <a:pt x="598" y="672"/>
                  </a:lnTo>
                  <a:lnTo>
                    <a:pt x="601" y="674"/>
                  </a:lnTo>
                  <a:lnTo>
                    <a:pt x="602" y="677"/>
                  </a:lnTo>
                  <a:lnTo>
                    <a:pt x="607" y="678"/>
                  </a:lnTo>
                  <a:lnTo>
                    <a:pt x="608" y="682"/>
                  </a:lnTo>
                  <a:lnTo>
                    <a:pt x="611" y="683"/>
                  </a:lnTo>
                  <a:lnTo>
                    <a:pt x="613" y="686"/>
                  </a:lnTo>
                  <a:lnTo>
                    <a:pt x="619" y="691"/>
                  </a:lnTo>
                  <a:lnTo>
                    <a:pt x="622" y="692"/>
                  </a:lnTo>
                  <a:lnTo>
                    <a:pt x="624" y="694"/>
                  </a:lnTo>
                  <a:lnTo>
                    <a:pt x="624" y="701"/>
                  </a:lnTo>
                  <a:lnTo>
                    <a:pt x="624" y="706"/>
                  </a:lnTo>
                  <a:lnTo>
                    <a:pt x="624" y="715"/>
                  </a:lnTo>
                  <a:lnTo>
                    <a:pt x="621" y="716"/>
                  </a:lnTo>
                  <a:lnTo>
                    <a:pt x="621" y="723"/>
                  </a:lnTo>
                  <a:lnTo>
                    <a:pt x="621" y="726"/>
                  </a:lnTo>
                  <a:lnTo>
                    <a:pt x="617" y="724"/>
                  </a:lnTo>
                  <a:lnTo>
                    <a:pt x="616" y="723"/>
                  </a:lnTo>
                  <a:lnTo>
                    <a:pt x="610" y="718"/>
                  </a:lnTo>
                  <a:lnTo>
                    <a:pt x="604" y="715"/>
                  </a:lnTo>
                  <a:lnTo>
                    <a:pt x="601" y="713"/>
                  </a:lnTo>
                  <a:lnTo>
                    <a:pt x="599" y="710"/>
                  </a:lnTo>
                  <a:lnTo>
                    <a:pt x="595" y="703"/>
                  </a:lnTo>
                  <a:lnTo>
                    <a:pt x="593" y="694"/>
                  </a:lnTo>
                  <a:lnTo>
                    <a:pt x="592" y="689"/>
                  </a:lnTo>
                  <a:lnTo>
                    <a:pt x="590" y="688"/>
                  </a:lnTo>
                  <a:lnTo>
                    <a:pt x="587" y="689"/>
                  </a:lnTo>
                  <a:lnTo>
                    <a:pt x="586" y="691"/>
                  </a:lnTo>
                  <a:lnTo>
                    <a:pt x="584" y="694"/>
                  </a:lnTo>
                  <a:lnTo>
                    <a:pt x="576" y="697"/>
                  </a:lnTo>
                  <a:lnTo>
                    <a:pt x="573" y="698"/>
                  </a:lnTo>
                  <a:lnTo>
                    <a:pt x="572" y="698"/>
                  </a:lnTo>
                  <a:lnTo>
                    <a:pt x="567" y="701"/>
                  </a:lnTo>
                  <a:lnTo>
                    <a:pt x="569" y="703"/>
                  </a:lnTo>
                  <a:lnTo>
                    <a:pt x="570" y="704"/>
                  </a:lnTo>
                  <a:lnTo>
                    <a:pt x="572" y="703"/>
                  </a:lnTo>
                  <a:lnTo>
                    <a:pt x="573" y="701"/>
                  </a:lnTo>
                  <a:lnTo>
                    <a:pt x="579" y="698"/>
                  </a:lnTo>
                  <a:lnTo>
                    <a:pt x="583" y="698"/>
                  </a:lnTo>
                  <a:lnTo>
                    <a:pt x="584" y="697"/>
                  </a:lnTo>
                  <a:lnTo>
                    <a:pt x="587" y="695"/>
                  </a:lnTo>
                  <a:lnTo>
                    <a:pt x="590" y="694"/>
                  </a:lnTo>
                  <a:lnTo>
                    <a:pt x="590" y="695"/>
                  </a:lnTo>
                  <a:lnTo>
                    <a:pt x="590" y="695"/>
                  </a:lnTo>
                  <a:lnTo>
                    <a:pt x="592" y="707"/>
                  </a:lnTo>
                  <a:lnTo>
                    <a:pt x="592" y="710"/>
                  </a:lnTo>
                  <a:lnTo>
                    <a:pt x="589" y="712"/>
                  </a:lnTo>
                  <a:lnTo>
                    <a:pt x="586" y="713"/>
                  </a:lnTo>
                  <a:lnTo>
                    <a:pt x="584" y="715"/>
                  </a:lnTo>
                  <a:lnTo>
                    <a:pt x="586" y="716"/>
                  </a:lnTo>
                  <a:lnTo>
                    <a:pt x="589" y="715"/>
                  </a:lnTo>
                  <a:lnTo>
                    <a:pt x="592" y="713"/>
                  </a:lnTo>
                  <a:lnTo>
                    <a:pt x="593" y="713"/>
                  </a:lnTo>
                  <a:lnTo>
                    <a:pt x="595" y="716"/>
                  </a:lnTo>
                  <a:lnTo>
                    <a:pt x="596" y="718"/>
                  </a:lnTo>
                  <a:lnTo>
                    <a:pt x="602" y="723"/>
                  </a:lnTo>
                  <a:lnTo>
                    <a:pt x="604" y="726"/>
                  </a:lnTo>
                  <a:lnTo>
                    <a:pt x="608" y="727"/>
                  </a:lnTo>
                  <a:lnTo>
                    <a:pt x="613" y="732"/>
                  </a:lnTo>
                  <a:lnTo>
                    <a:pt x="613" y="732"/>
                  </a:lnTo>
                  <a:lnTo>
                    <a:pt x="617" y="733"/>
                  </a:lnTo>
                  <a:lnTo>
                    <a:pt x="617" y="735"/>
                  </a:lnTo>
                  <a:lnTo>
                    <a:pt x="619" y="739"/>
                  </a:lnTo>
                  <a:lnTo>
                    <a:pt x="621" y="741"/>
                  </a:lnTo>
                  <a:lnTo>
                    <a:pt x="625" y="741"/>
                  </a:lnTo>
                  <a:lnTo>
                    <a:pt x="624" y="744"/>
                  </a:lnTo>
                  <a:lnTo>
                    <a:pt x="621" y="748"/>
                  </a:lnTo>
                  <a:lnTo>
                    <a:pt x="619" y="750"/>
                  </a:lnTo>
                  <a:lnTo>
                    <a:pt x="617" y="750"/>
                  </a:lnTo>
                  <a:lnTo>
                    <a:pt x="617" y="753"/>
                  </a:lnTo>
                  <a:lnTo>
                    <a:pt x="617" y="754"/>
                  </a:lnTo>
                  <a:lnTo>
                    <a:pt x="619" y="761"/>
                  </a:lnTo>
                  <a:lnTo>
                    <a:pt x="619" y="756"/>
                  </a:lnTo>
                  <a:lnTo>
                    <a:pt x="621" y="753"/>
                  </a:lnTo>
                  <a:lnTo>
                    <a:pt x="621" y="753"/>
                  </a:lnTo>
                  <a:lnTo>
                    <a:pt x="622" y="753"/>
                  </a:lnTo>
                  <a:lnTo>
                    <a:pt x="625" y="750"/>
                  </a:lnTo>
                  <a:lnTo>
                    <a:pt x="627" y="751"/>
                  </a:lnTo>
                  <a:lnTo>
                    <a:pt x="628" y="758"/>
                  </a:lnTo>
                  <a:lnTo>
                    <a:pt x="628" y="762"/>
                  </a:lnTo>
                  <a:lnTo>
                    <a:pt x="628" y="767"/>
                  </a:lnTo>
                  <a:lnTo>
                    <a:pt x="628" y="773"/>
                  </a:lnTo>
                  <a:lnTo>
                    <a:pt x="628" y="776"/>
                  </a:lnTo>
                  <a:lnTo>
                    <a:pt x="628" y="777"/>
                  </a:lnTo>
                  <a:lnTo>
                    <a:pt x="630" y="785"/>
                  </a:lnTo>
                  <a:lnTo>
                    <a:pt x="630" y="788"/>
                  </a:lnTo>
                  <a:lnTo>
                    <a:pt x="628" y="789"/>
                  </a:lnTo>
                  <a:lnTo>
                    <a:pt x="625" y="791"/>
                  </a:lnTo>
                  <a:lnTo>
                    <a:pt x="624" y="789"/>
                  </a:lnTo>
                  <a:lnTo>
                    <a:pt x="619" y="789"/>
                  </a:lnTo>
                  <a:lnTo>
                    <a:pt x="619" y="788"/>
                  </a:lnTo>
                  <a:lnTo>
                    <a:pt x="619" y="785"/>
                  </a:lnTo>
                  <a:lnTo>
                    <a:pt x="619" y="785"/>
                  </a:lnTo>
                  <a:lnTo>
                    <a:pt x="619" y="783"/>
                  </a:lnTo>
                  <a:lnTo>
                    <a:pt x="619" y="774"/>
                  </a:lnTo>
                  <a:lnTo>
                    <a:pt x="617" y="777"/>
                  </a:lnTo>
                  <a:lnTo>
                    <a:pt x="617" y="779"/>
                  </a:lnTo>
                  <a:lnTo>
                    <a:pt x="617" y="780"/>
                  </a:lnTo>
                  <a:lnTo>
                    <a:pt x="616" y="788"/>
                  </a:lnTo>
                  <a:lnTo>
                    <a:pt x="616" y="791"/>
                  </a:lnTo>
                  <a:lnTo>
                    <a:pt x="613" y="789"/>
                  </a:lnTo>
                  <a:lnTo>
                    <a:pt x="610" y="791"/>
                  </a:lnTo>
                  <a:lnTo>
                    <a:pt x="608" y="789"/>
                  </a:lnTo>
                  <a:lnTo>
                    <a:pt x="602" y="786"/>
                  </a:lnTo>
                  <a:lnTo>
                    <a:pt x="599" y="783"/>
                  </a:lnTo>
                  <a:lnTo>
                    <a:pt x="598" y="777"/>
                  </a:lnTo>
                  <a:lnTo>
                    <a:pt x="596" y="773"/>
                  </a:lnTo>
                  <a:lnTo>
                    <a:pt x="596" y="768"/>
                  </a:lnTo>
                  <a:lnTo>
                    <a:pt x="595" y="764"/>
                  </a:lnTo>
                  <a:lnTo>
                    <a:pt x="593" y="761"/>
                  </a:lnTo>
                  <a:lnTo>
                    <a:pt x="590" y="759"/>
                  </a:lnTo>
                  <a:lnTo>
                    <a:pt x="587" y="758"/>
                  </a:lnTo>
                  <a:lnTo>
                    <a:pt x="584" y="754"/>
                  </a:lnTo>
                  <a:lnTo>
                    <a:pt x="581" y="751"/>
                  </a:lnTo>
                  <a:lnTo>
                    <a:pt x="579" y="750"/>
                  </a:lnTo>
                  <a:lnTo>
                    <a:pt x="576" y="748"/>
                  </a:lnTo>
                  <a:lnTo>
                    <a:pt x="572" y="747"/>
                  </a:lnTo>
                  <a:lnTo>
                    <a:pt x="566" y="747"/>
                  </a:lnTo>
                  <a:lnTo>
                    <a:pt x="563" y="745"/>
                  </a:lnTo>
                  <a:lnTo>
                    <a:pt x="561" y="745"/>
                  </a:lnTo>
                  <a:lnTo>
                    <a:pt x="561" y="747"/>
                  </a:lnTo>
                  <a:lnTo>
                    <a:pt x="561" y="750"/>
                  </a:lnTo>
                  <a:lnTo>
                    <a:pt x="566" y="750"/>
                  </a:lnTo>
                  <a:lnTo>
                    <a:pt x="569" y="751"/>
                  </a:lnTo>
                  <a:lnTo>
                    <a:pt x="573" y="750"/>
                  </a:lnTo>
                  <a:lnTo>
                    <a:pt x="576" y="751"/>
                  </a:lnTo>
                  <a:lnTo>
                    <a:pt x="578" y="753"/>
                  </a:lnTo>
                  <a:lnTo>
                    <a:pt x="578" y="756"/>
                  </a:lnTo>
                  <a:lnTo>
                    <a:pt x="579" y="759"/>
                  </a:lnTo>
                  <a:lnTo>
                    <a:pt x="578" y="762"/>
                  </a:lnTo>
                  <a:lnTo>
                    <a:pt x="575" y="767"/>
                  </a:lnTo>
                  <a:lnTo>
                    <a:pt x="573" y="768"/>
                  </a:lnTo>
                  <a:lnTo>
                    <a:pt x="567" y="771"/>
                  </a:lnTo>
                  <a:lnTo>
                    <a:pt x="566" y="771"/>
                  </a:lnTo>
                  <a:lnTo>
                    <a:pt x="561" y="771"/>
                  </a:lnTo>
                  <a:lnTo>
                    <a:pt x="558" y="771"/>
                  </a:lnTo>
                  <a:lnTo>
                    <a:pt x="554" y="770"/>
                  </a:lnTo>
                  <a:lnTo>
                    <a:pt x="552" y="770"/>
                  </a:lnTo>
                  <a:lnTo>
                    <a:pt x="546" y="770"/>
                  </a:lnTo>
                  <a:lnTo>
                    <a:pt x="546" y="770"/>
                  </a:lnTo>
                  <a:lnTo>
                    <a:pt x="548" y="771"/>
                  </a:lnTo>
                  <a:lnTo>
                    <a:pt x="549" y="773"/>
                  </a:lnTo>
                  <a:lnTo>
                    <a:pt x="551" y="774"/>
                  </a:lnTo>
                  <a:lnTo>
                    <a:pt x="551" y="776"/>
                  </a:lnTo>
                  <a:lnTo>
                    <a:pt x="551" y="779"/>
                  </a:lnTo>
                  <a:lnTo>
                    <a:pt x="549" y="780"/>
                  </a:lnTo>
                  <a:lnTo>
                    <a:pt x="549" y="782"/>
                  </a:lnTo>
                  <a:lnTo>
                    <a:pt x="545" y="785"/>
                  </a:lnTo>
                  <a:lnTo>
                    <a:pt x="545" y="786"/>
                  </a:lnTo>
                  <a:lnTo>
                    <a:pt x="537" y="789"/>
                  </a:lnTo>
                  <a:lnTo>
                    <a:pt x="537" y="791"/>
                  </a:lnTo>
                  <a:lnTo>
                    <a:pt x="538" y="789"/>
                  </a:lnTo>
                  <a:lnTo>
                    <a:pt x="543" y="789"/>
                  </a:lnTo>
                  <a:lnTo>
                    <a:pt x="543" y="789"/>
                  </a:lnTo>
                  <a:lnTo>
                    <a:pt x="551" y="793"/>
                  </a:lnTo>
                  <a:lnTo>
                    <a:pt x="555" y="791"/>
                  </a:lnTo>
                  <a:lnTo>
                    <a:pt x="566" y="789"/>
                  </a:lnTo>
                  <a:lnTo>
                    <a:pt x="567" y="789"/>
                  </a:lnTo>
                  <a:lnTo>
                    <a:pt x="567" y="789"/>
                  </a:lnTo>
                  <a:lnTo>
                    <a:pt x="567" y="791"/>
                  </a:lnTo>
                  <a:lnTo>
                    <a:pt x="569" y="793"/>
                  </a:lnTo>
                  <a:lnTo>
                    <a:pt x="567" y="794"/>
                  </a:lnTo>
                  <a:lnTo>
                    <a:pt x="566" y="796"/>
                  </a:lnTo>
                  <a:lnTo>
                    <a:pt x="561" y="796"/>
                  </a:lnTo>
                  <a:lnTo>
                    <a:pt x="560" y="797"/>
                  </a:lnTo>
                  <a:lnTo>
                    <a:pt x="558" y="799"/>
                  </a:lnTo>
                  <a:lnTo>
                    <a:pt x="555" y="802"/>
                  </a:lnTo>
                  <a:lnTo>
                    <a:pt x="555" y="806"/>
                  </a:lnTo>
                  <a:lnTo>
                    <a:pt x="558" y="806"/>
                  </a:lnTo>
                  <a:lnTo>
                    <a:pt x="560" y="805"/>
                  </a:lnTo>
                  <a:lnTo>
                    <a:pt x="561" y="802"/>
                  </a:lnTo>
                  <a:lnTo>
                    <a:pt x="563" y="799"/>
                  </a:lnTo>
                  <a:lnTo>
                    <a:pt x="566" y="797"/>
                  </a:lnTo>
                  <a:lnTo>
                    <a:pt x="570" y="799"/>
                  </a:lnTo>
                  <a:lnTo>
                    <a:pt x="573" y="797"/>
                  </a:lnTo>
                  <a:lnTo>
                    <a:pt x="579" y="794"/>
                  </a:lnTo>
                  <a:lnTo>
                    <a:pt x="581" y="794"/>
                  </a:lnTo>
                  <a:lnTo>
                    <a:pt x="590" y="796"/>
                  </a:lnTo>
                  <a:lnTo>
                    <a:pt x="599" y="800"/>
                  </a:lnTo>
                  <a:lnTo>
                    <a:pt x="604" y="802"/>
                  </a:lnTo>
                  <a:lnTo>
                    <a:pt x="610" y="802"/>
                  </a:lnTo>
                  <a:lnTo>
                    <a:pt x="621" y="802"/>
                  </a:lnTo>
                  <a:lnTo>
                    <a:pt x="622" y="803"/>
                  </a:lnTo>
                  <a:lnTo>
                    <a:pt x="621" y="805"/>
                  </a:lnTo>
                  <a:lnTo>
                    <a:pt x="621" y="805"/>
                  </a:lnTo>
                  <a:lnTo>
                    <a:pt x="619" y="808"/>
                  </a:lnTo>
                  <a:lnTo>
                    <a:pt x="616" y="808"/>
                  </a:lnTo>
                  <a:lnTo>
                    <a:pt x="614" y="808"/>
                  </a:lnTo>
                  <a:lnTo>
                    <a:pt x="614" y="809"/>
                  </a:lnTo>
                  <a:lnTo>
                    <a:pt x="611" y="811"/>
                  </a:lnTo>
                  <a:lnTo>
                    <a:pt x="611" y="811"/>
                  </a:lnTo>
                  <a:lnTo>
                    <a:pt x="611" y="814"/>
                  </a:lnTo>
                  <a:lnTo>
                    <a:pt x="611" y="814"/>
                  </a:lnTo>
                  <a:lnTo>
                    <a:pt x="608" y="814"/>
                  </a:lnTo>
                  <a:lnTo>
                    <a:pt x="605" y="815"/>
                  </a:lnTo>
                  <a:lnTo>
                    <a:pt x="602" y="815"/>
                  </a:lnTo>
                  <a:lnTo>
                    <a:pt x="601" y="815"/>
                  </a:lnTo>
                  <a:lnTo>
                    <a:pt x="602" y="817"/>
                  </a:lnTo>
                  <a:lnTo>
                    <a:pt x="602" y="818"/>
                  </a:lnTo>
                  <a:lnTo>
                    <a:pt x="604" y="820"/>
                  </a:lnTo>
                  <a:lnTo>
                    <a:pt x="602" y="821"/>
                  </a:lnTo>
                  <a:lnTo>
                    <a:pt x="601" y="821"/>
                  </a:lnTo>
                  <a:lnTo>
                    <a:pt x="601" y="821"/>
                  </a:lnTo>
                  <a:lnTo>
                    <a:pt x="596" y="821"/>
                  </a:lnTo>
                  <a:lnTo>
                    <a:pt x="596" y="821"/>
                  </a:lnTo>
                  <a:lnTo>
                    <a:pt x="596" y="821"/>
                  </a:lnTo>
                  <a:lnTo>
                    <a:pt x="596" y="823"/>
                  </a:lnTo>
                  <a:lnTo>
                    <a:pt x="596" y="824"/>
                  </a:lnTo>
                  <a:lnTo>
                    <a:pt x="596" y="826"/>
                  </a:lnTo>
                  <a:lnTo>
                    <a:pt x="595" y="827"/>
                  </a:lnTo>
                  <a:lnTo>
                    <a:pt x="590" y="831"/>
                  </a:lnTo>
                  <a:lnTo>
                    <a:pt x="589" y="832"/>
                  </a:lnTo>
                  <a:lnTo>
                    <a:pt x="586" y="832"/>
                  </a:lnTo>
                  <a:lnTo>
                    <a:pt x="586" y="832"/>
                  </a:lnTo>
                  <a:lnTo>
                    <a:pt x="586" y="835"/>
                  </a:lnTo>
                  <a:lnTo>
                    <a:pt x="586" y="835"/>
                  </a:lnTo>
                  <a:lnTo>
                    <a:pt x="584" y="838"/>
                  </a:lnTo>
                  <a:lnTo>
                    <a:pt x="581" y="840"/>
                  </a:lnTo>
                  <a:lnTo>
                    <a:pt x="579" y="841"/>
                  </a:lnTo>
                  <a:lnTo>
                    <a:pt x="579" y="843"/>
                  </a:lnTo>
                  <a:lnTo>
                    <a:pt x="579" y="844"/>
                  </a:lnTo>
                  <a:lnTo>
                    <a:pt x="578" y="846"/>
                  </a:lnTo>
                  <a:lnTo>
                    <a:pt x="575" y="847"/>
                  </a:lnTo>
                  <a:lnTo>
                    <a:pt x="573" y="849"/>
                  </a:lnTo>
                  <a:lnTo>
                    <a:pt x="572" y="850"/>
                  </a:lnTo>
                  <a:lnTo>
                    <a:pt x="570" y="852"/>
                  </a:lnTo>
                  <a:lnTo>
                    <a:pt x="569" y="852"/>
                  </a:lnTo>
                  <a:lnTo>
                    <a:pt x="567" y="853"/>
                  </a:lnTo>
                  <a:lnTo>
                    <a:pt x="564" y="853"/>
                  </a:lnTo>
                  <a:lnTo>
                    <a:pt x="561" y="855"/>
                  </a:lnTo>
                  <a:lnTo>
                    <a:pt x="560" y="856"/>
                  </a:lnTo>
                  <a:lnTo>
                    <a:pt x="552" y="859"/>
                  </a:lnTo>
                  <a:lnTo>
                    <a:pt x="549" y="859"/>
                  </a:lnTo>
                  <a:lnTo>
                    <a:pt x="546" y="861"/>
                  </a:lnTo>
                  <a:lnTo>
                    <a:pt x="540" y="862"/>
                  </a:lnTo>
                  <a:lnTo>
                    <a:pt x="537" y="864"/>
                  </a:lnTo>
                  <a:lnTo>
                    <a:pt x="535" y="865"/>
                  </a:lnTo>
                  <a:lnTo>
                    <a:pt x="532" y="865"/>
                  </a:lnTo>
                  <a:lnTo>
                    <a:pt x="529" y="865"/>
                  </a:lnTo>
                  <a:lnTo>
                    <a:pt x="528" y="865"/>
                  </a:lnTo>
                  <a:lnTo>
                    <a:pt x="526" y="865"/>
                  </a:lnTo>
                  <a:lnTo>
                    <a:pt x="525" y="865"/>
                  </a:lnTo>
                  <a:lnTo>
                    <a:pt x="523" y="869"/>
                  </a:lnTo>
                  <a:lnTo>
                    <a:pt x="522" y="869"/>
                  </a:lnTo>
                  <a:lnTo>
                    <a:pt x="517" y="867"/>
                  </a:lnTo>
                  <a:lnTo>
                    <a:pt x="517" y="867"/>
                  </a:lnTo>
                  <a:lnTo>
                    <a:pt x="519" y="870"/>
                  </a:lnTo>
                  <a:lnTo>
                    <a:pt x="519" y="872"/>
                  </a:lnTo>
                  <a:lnTo>
                    <a:pt x="516" y="873"/>
                  </a:lnTo>
                  <a:lnTo>
                    <a:pt x="514" y="873"/>
                  </a:lnTo>
                  <a:lnTo>
                    <a:pt x="511" y="873"/>
                  </a:lnTo>
                  <a:lnTo>
                    <a:pt x="508" y="872"/>
                  </a:lnTo>
                  <a:lnTo>
                    <a:pt x="505" y="867"/>
                  </a:lnTo>
                  <a:lnTo>
                    <a:pt x="499" y="862"/>
                  </a:lnTo>
                  <a:lnTo>
                    <a:pt x="497" y="861"/>
                  </a:lnTo>
                  <a:lnTo>
                    <a:pt x="497" y="862"/>
                  </a:lnTo>
                  <a:lnTo>
                    <a:pt x="497" y="864"/>
                  </a:lnTo>
                  <a:lnTo>
                    <a:pt x="499" y="865"/>
                  </a:lnTo>
                  <a:lnTo>
                    <a:pt x="499" y="867"/>
                  </a:lnTo>
                  <a:lnTo>
                    <a:pt x="499" y="867"/>
                  </a:lnTo>
                  <a:lnTo>
                    <a:pt x="497" y="867"/>
                  </a:lnTo>
                  <a:lnTo>
                    <a:pt x="497" y="867"/>
                  </a:lnTo>
                  <a:lnTo>
                    <a:pt x="497" y="869"/>
                  </a:lnTo>
                  <a:lnTo>
                    <a:pt x="499" y="870"/>
                  </a:lnTo>
                  <a:lnTo>
                    <a:pt x="499" y="873"/>
                  </a:lnTo>
                  <a:lnTo>
                    <a:pt x="499" y="875"/>
                  </a:lnTo>
                  <a:lnTo>
                    <a:pt x="497" y="878"/>
                  </a:lnTo>
                  <a:lnTo>
                    <a:pt x="497" y="879"/>
                  </a:lnTo>
                  <a:lnTo>
                    <a:pt x="496" y="879"/>
                  </a:lnTo>
                  <a:lnTo>
                    <a:pt x="490" y="885"/>
                  </a:lnTo>
                  <a:lnTo>
                    <a:pt x="488" y="885"/>
                  </a:lnTo>
                  <a:lnTo>
                    <a:pt x="488" y="887"/>
                  </a:lnTo>
                  <a:lnTo>
                    <a:pt x="487" y="887"/>
                  </a:lnTo>
                  <a:lnTo>
                    <a:pt x="485" y="891"/>
                  </a:lnTo>
                  <a:lnTo>
                    <a:pt x="485" y="893"/>
                  </a:lnTo>
                  <a:lnTo>
                    <a:pt x="484" y="894"/>
                  </a:lnTo>
                  <a:lnTo>
                    <a:pt x="482" y="896"/>
                  </a:lnTo>
                  <a:lnTo>
                    <a:pt x="482" y="896"/>
                  </a:lnTo>
                  <a:lnTo>
                    <a:pt x="482" y="897"/>
                  </a:lnTo>
                  <a:lnTo>
                    <a:pt x="482" y="899"/>
                  </a:lnTo>
                  <a:lnTo>
                    <a:pt x="482" y="902"/>
                  </a:lnTo>
                  <a:lnTo>
                    <a:pt x="478" y="910"/>
                  </a:lnTo>
                  <a:lnTo>
                    <a:pt x="476" y="916"/>
                  </a:lnTo>
                  <a:lnTo>
                    <a:pt x="475" y="917"/>
                  </a:lnTo>
                  <a:lnTo>
                    <a:pt x="473" y="919"/>
                  </a:lnTo>
                  <a:lnTo>
                    <a:pt x="473" y="919"/>
                  </a:lnTo>
                  <a:lnTo>
                    <a:pt x="472" y="919"/>
                  </a:lnTo>
                  <a:lnTo>
                    <a:pt x="472" y="920"/>
                  </a:lnTo>
                  <a:lnTo>
                    <a:pt x="470" y="922"/>
                  </a:lnTo>
                  <a:lnTo>
                    <a:pt x="470" y="923"/>
                  </a:lnTo>
                  <a:lnTo>
                    <a:pt x="469" y="925"/>
                  </a:lnTo>
                  <a:lnTo>
                    <a:pt x="464" y="929"/>
                  </a:lnTo>
                  <a:lnTo>
                    <a:pt x="462" y="931"/>
                  </a:lnTo>
                  <a:lnTo>
                    <a:pt x="461" y="929"/>
                  </a:lnTo>
                  <a:lnTo>
                    <a:pt x="459" y="929"/>
                  </a:lnTo>
                  <a:lnTo>
                    <a:pt x="456" y="928"/>
                  </a:lnTo>
                  <a:lnTo>
                    <a:pt x="456" y="926"/>
                  </a:lnTo>
                  <a:lnTo>
                    <a:pt x="453" y="925"/>
                  </a:lnTo>
                  <a:lnTo>
                    <a:pt x="453" y="926"/>
                  </a:lnTo>
                  <a:lnTo>
                    <a:pt x="455" y="926"/>
                  </a:lnTo>
                  <a:lnTo>
                    <a:pt x="455" y="926"/>
                  </a:lnTo>
                  <a:lnTo>
                    <a:pt x="455" y="928"/>
                  </a:lnTo>
                  <a:lnTo>
                    <a:pt x="456" y="934"/>
                  </a:lnTo>
                  <a:lnTo>
                    <a:pt x="455" y="935"/>
                  </a:lnTo>
                  <a:lnTo>
                    <a:pt x="455" y="935"/>
                  </a:lnTo>
                  <a:lnTo>
                    <a:pt x="452" y="938"/>
                  </a:lnTo>
                  <a:lnTo>
                    <a:pt x="449" y="942"/>
                  </a:lnTo>
                  <a:lnTo>
                    <a:pt x="447" y="943"/>
                  </a:lnTo>
                  <a:lnTo>
                    <a:pt x="447" y="940"/>
                  </a:lnTo>
                  <a:lnTo>
                    <a:pt x="447" y="938"/>
                  </a:lnTo>
                  <a:lnTo>
                    <a:pt x="446" y="937"/>
                  </a:lnTo>
                  <a:lnTo>
                    <a:pt x="446" y="938"/>
                  </a:lnTo>
                  <a:lnTo>
                    <a:pt x="446" y="940"/>
                  </a:lnTo>
                  <a:lnTo>
                    <a:pt x="444" y="943"/>
                  </a:lnTo>
                  <a:lnTo>
                    <a:pt x="444" y="945"/>
                  </a:lnTo>
                  <a:lnTo>
                    <a:pt x="443" y="945"/>
                  </a:lnTo>
                  <a:lnTo>
                    <a:pt x="443" y="945"/>
                  </a:lnTo>
                  <a:lnTo>
                    <a:pt x="441" y="945"/>
                  </a:lnTo>
                  <a:lnTo>
                    <a:pt x="440" y="943"/>
                  </a:lnTo>
                  <a:lnTo>
                    <a:pt x="440" y="942"/>
                  </a:lnTo>
                  <a:lnTo>
                    <a:pt x="437" y="945"/>
                  </a:lnTo>
                  <a:lnTo>
                    <a:pt x="437" y="945"/>
                  </a:lnTo>
                  <a:lnTo>
                    <a:pt x="435" y="946"/>
                  </a:lnTo>
                  <a:lnTo>
                    <a:pt x="435" y="948"/>
                  </a:lnTo>
                  <a:lnTo>
                    <a:pt x="434" y="949"/>
                  </a:lnTo>
                  <a:lnTo>
                    <a:pt x="432" y="949"/>
                  </a:lnTo>
                  <a:lnTo>
                    <a:pt x="431" y="951"/>
                  </a:lnTo>
                  <a:lnTo>
                    <a:pt x="428" y="949"/>
                  </a:lnTo>
                  <a:lnTo>
                    <a:pt x="428" y="946"/>
                  </a:lnTo>
                  <a:lnTo>
                    <a:pt x="429" y="943"/>
                  </a:lnTo>
                  <a:lnTo>
                    <a:pt x="431" y="942"/>
                  </a:lnTo>
                  <a:lnTo>
                    <a:pt x="429" y="940"/>
                  </a:lnTo>
                  <a:lnTo>
                    <a:pt x="431" y="938"/>
                  </a:lnTo>
                  <a:lnTo>
                    <a:pt x="434" y="932"/>
                  </a:lnTo>
                  <a:lnTo>
                    <a:pt x="437" y="929"/>
                  </a:lnTo>
                  <a:lnTo>
                    <a:pt x="437" y="928"/>
                  </a:lnTo>
                  <a:lnTo>
                    <a:pt x="434" y="928"/>
                  </a:lnTo>
                  <a:lnTo>
                    <a:pt x="431" y="926"/>
                  </a:lnTo>
                  <a:lnTo>
                    <a:pt x="428" y="926"/>
                  </a:lnTo>
                  <a:lnTo>
                    <a:pt x="426" y="926"/>
                  </a:lnTo>
                  <a:lnTo>
                    <a:pt x="428" y="928"/>
                  </a:lnTo>
                  <a:lnTo>
                    <a:pt x="431" y="929"/>
                  </a:lnTo>
                  <a:lnTo>
                    <a:pt x="429" y="932"/>
                  </a:lnTo>
                  <a:lnTo>
                    <a:pt x="428" y="934"/>
                  </a:lnTo>
                  <a:lnTo>
                    <a:pt x="426" y="938"/>
                  </a:lnTo>
                  <a:lnTo>
                    <a:pt x="426" y="942"/>
                  </a:lnTo>
                  <a:lnTo>
                    <a:pt x="423" y="938"/>
                  </a:lnTo>
                  <a:lnTo>
                    <a:pt x="421" y="937"/>
                  </a:lnTo>
                  <a:lnTo>
                    <a:pt x="423" y="940"/>
                  </a:lnTo>
                  <a:lnTo>
                    <a:pt x="425" y="943"/>
                  </a:lnTo>
                  <a:lnTo>
                    <a:pt x="425" y="943"/>
                  </a:lnTo>
                  <a:lnTo>
                    <a:pt x="425" y="946"/>
                  </a:lnTo>
                  <a:lnTo>
                    <a:pt x="420" y="949"/>
                  </a:lnTo>
                  <a:lnTo>
                    <a:pt x="414" y="949"/>
                  </a:lnTo>
                  <a:lnTo>
                    <a:pt x="411" y="951"/>
                  </a:lnTo>
                  <a:lnTo>
                    <a:pt x="403" y="951"/>
                  </a:lnTo>
                  <a:lnTo>
                    <a:pt x="402" y="951"/>
                  </a:lnTo>
                  <a:lnTo>
                    <a:pt x="400" y="952"/>
                  </a:lnTo>
                  <a:lnTo>
                    <a:pt x="408" y="957"/>
                  </a:lnTo>
                  <a:lnTo>
                    <a:pt x="408" y="958"/>
                  </a:lnTo>
                  <a:lnTo>
                    <a:pt x="408" y="960"/>
                  </a:lnTo>
                  <a:lnTo>
                    <a:pt x="406" y="960"/>
                  </a:lnTo>
                  <a:lnTo>
                    <a:pt x="403" y="963"/>
                  </a:lnTo>
                  <a:lnTo>
                    <a:pt x="403" y="964"/>
                  </a:lnTo>
                  <a:lnTo>
                    <a:pt x="400" y="966"/>
                  </a:lnTo>
                  <a:lnTo>
                    <a:pt x="396" y="964"/>
                  </a:lnTo>
                  <a:lnTo>
                    <a:pt x="393" y="966"/>
                  </a:lnTo>
                  <a:lnTo>
                    <a:pt x="390" y="964"/>
                  </a:lnTo>
                  <a:lnTo>
                    <a:pt x="390" y="966"/>
                  </a:lnTo>
                  <a:lnTo>
                    <a:pt x="391" y="967"/>
                  </a:lnTo>
                  <a:lnTo>
                    <a:pt x="391" y="972"/>
                  </a:lnTo>
                  <a:lnTo>
                    <a:pt x="393" y="970"/>
                  </a:lnTo>
                  <a:lnTo>
                    <a:pt x="396" y="970"/>
                  </a:lnTo>
                  <a:lnTo>
                    <a:pt x="397" y="972"/>
                  </a:lnTo>
                  <a:lnTo>
                    <a:pt x="397" y="976"/>
                  </a:lnTo>
                  <a:lnTo>
                    <a:pt x="400" y="980"/>
                  </a:lnTo>
                  <a:lnTo>
                    <a:pt x="400" y="981"/>
                  </a:lnTo>
                  <a:lnTo>
                    <a:pt x="400" y="983"/>
                  </a:lnTo>
                  <a:lnTo>
                    <a:pt x="400" y="984"/>
                  </a:lnTo>
                  <a:lnTo>
                    <a:pt x="397" y="987"/>
                  </a:lnTo>
                  <a:lnTo>
                    <a:pt x="394" y="987"/>
                  </a:lnTo>
                  <a:lnTo>
                    <a:pt x="394" y="989"/>
                  </a:lnTo>
                  <a:lnTo>
                    <a:pt x="394" y="990"/>
                  </a:lnTo>
                  <a:lnTo>
                    <a:pt x="391" y="990"/>
                  </a:lnTo>
                  <a:lnTo>
                    <a:pt x="390" y="989"/>
                  </a:lnTo>
                  <a:lnTo>
                    <a:pt x="388" y="989"/>
                  </a:lnTo>
                  <a:lnTo>
                    <a:pt x="383" y="987"/>
                  </a:lnTo>
                  <a:lnTo>
                    <a:pt x="388" y="992"/>
                  </a:lnTo>
                  <a:lnTo>
                    <a:pt x="391" y="993"/>
                  </a:lnTo>
                  <a:lnTo>
                    <a:pt x="391" y="992"/>
                  </a:lnTo>
                  <a:lnTo>
                    <a:pt x="393" y="992"/>
                  </a:lnTo>
                  <a:lnTo>
                    <a:pt x="396" y="992"/>
                  </a:lnTo>
                  <a:lnTo>
                    <a:pt x="396" y="998"/>
                  </a:lnTo>
                  <a:lnTo>
                    <a:pt x="396" y="1002"/>
                  </a:lnTo>
                  <a:lnTo>
                    <a:pt x="396" y="1004"/>
                  </a:lnTo>
                  <a:lnTo>
                    <a:pt x="394" y="1007"/>
                  </a:lnTo>
                  <a:lnTo>
                    <a:pt x="394" y="1008"/>
                  </a:lnTo>
                  <a:lnTo>
                    <a:pt x="393" y="1010"/>
                  </a:lnTo>
                  <a:lnTo>
                    <a:pt x="390" y="1010"/>
                  </a:lnTo>
                  <a:lnTo>
                    <a:pt x="390" y="1013"/>
                  </a:lnTo>
                  <a:lnTo>
                    <a:pt x="390" y="1015"/>
                  </a:lnTo>
                  <a:lnTo>
                    <a:pt x="390" y="1015"/>
                  </a:lnTo>
                  <a:lnTo>
                    <a:pt x="390" y="1016"/>
                  </a:lnTo>
                  <a:lnTo>
                    <a:pt x="388" y="1018"/>
                  </a:lnTo>
                  <a:lnTo>
                    <a:pt x="388" y="1021"/>
                  </a:lnTo>
                  <a:lnTo>
                    <a:pt x="387" y="1022"/>
                  </a:lnTo>
                  <a:lnTo>
                    <a:pt x="385" y="1022"/>
                  </a:lnTo>
                  <a:lnTo>
                    <a:pt x="383" y="1022"/>
                  </a:lnTo>
                  <a:lnTo>
                    <a:pt x="380" y="1022"/>
                  </a:lnTo>
                  <a:lnTo>
                    <a:pt x="379" y="1019"/>
                  </a:lnTo>
                  <a:lnTo>
                    <a:pt x="377" y="1019"/>
                  </a:lnTo>
                  <a:lnTo>
                    <a:pt x="376" y="1018"/>
                  </a:lnTo>
                  <a:lnTo>
                    <a:pt x="377" y="1019"/>
                  </a:lnTo>
                  <a:lnTo>
                    <a:pt x="377" y="1021"/>
                  </a:lnTo>
                  <a:lnTo>
                    <a:pt x="379" y="1022"/>
                  </a:lnTo>
                  <a:lnTo>
                    <a:pt x="383" y="1024"/>
                  </a:lnTo>
                  <a:lnTo>
                    <a:pt x="383" y="1025"/>
                  </a:lnTo>
                  <a:lnTo>
                    <a:pt x="382" y="1027"/>
                  </a:lnTo>
                  <a:lnTo>
                    <a:pt x="380" y="1031"/>
                  </a:lnTo>
                  <a:lnTo>
                    <a:pt x="379" y="1031"/>
                  </a:lnTo>
                  <a:lnTo>
                    <a:pt x="377" y="1031"/>
                  </a:lnTo>
                  <a:lnTo>
                    <a:pt x="374" y="1031"/>
                  </a:lnTo>
                  <a:lnTo>
                    <a:pt x="373" y="1031"/>
                  </a:lnTo>
                  <a:lnTo>
                    <a:pt x="370" y="1031"/>
                  </a:lnTo>
                  <a:lnTo>
                    <a:pt x="368" y="1031"/>
                  </a:lnTo>
                  <a:lnTo>
                    <a:pt x="367" y="1031"/>
                  </a:lnTo>
                  <a:lnTo>
                    <a:pt x="368" y="1033"/>
                  </a:lnTo>
                  <a:lnTo>
                    <a:pt x="370" y="1033"/>
                  </a:lnTo>
                  <a:lnTo>
                    <a:pt x="373" y="1034"/>
                  </a:lnTo>
                  <a:lnTo>
                    <a:pt x="377" y="1036"/>
                  </a:lnTo>
                  <a:lnTo>
                    <a:pt x="376" y="1037"/>
                  </a:lnTo>
                  <a:lnTo>
                    <a:pt x="376" y="1037"/>
                  </a:lnTo>
                  <a:lnTo>
                    <a:pt x="376" y="1040"/>
                  </a:lnTo>
                  <a:lnTo>
                    <a:pt x="376" y="1040"/>
                  </a:lnTo>
                  <a:lnTo>
                    <a:pt x="376" y="1042"/>
                  </a:lnTo>
                  <a:lnTo>
                    <a:pt x="374" y="1046"/>
                  </a:lnTo>
                  <a:lnTo>
                    <a:pt x="376" y="1048"/>
                  </a:lnTo>
                  <a:lnTo>
                    <a:pt x="377" y="1049"/>
                  </a:lnTo>
                  <a:lnTo>
                    <a:pt x="377" y="1051"/>
                  </a:lnTo>
                  <a:lnTo>
                    <a:pt x="377" y="1054"/>
                  </a:lnTo>
                  <a:lnTo>
                    <a:pt x="376" y="1056"/>
                  </a:lnTo>
                  <a:lnTo>
                    <a:pt x="374" y="1056"/>
                  </a:lnTo>
                  <a:lnTo>
                    <a:pt x="371" y="1057"/>
                  </a:lnTo>
                  <a:lnTo>
                    <a:pt x="371" y="1057"/>
                  </a:lnTo>
                  <a:lnTo>
                    <a:pt x="374" y="1059"/>
                  </a:lnTo>
                  <a:lnTo>
                    <a:pt x="374" y="1060"/>
                  </a:lnTo>
                  <a:lnTo>
                    <a:pt x="373" y="1062"/>
                  </a:lnTo>
                  <a:lnTo>
                    <a:pt x="373" y="1066"/>
                  </a:lnTo>
                  <a:lnTo>
                    <a:pt x="371" y="1074"/>
                  </a:lnTo>
                  <a:lnTo>
                    <a:pt x="370" y="1081"/>
                  </a:lnTo>
                  <a:lnTo>
                    <a:pt x="365" y="1088"/>
                  </a:lnTo>
                  <a:lnTo>
                    <a:pt x="364" y="1088"/>
                  </a:lnTo>
                  <a:lnTo>
                    <a:pt x="364" y="1089"/>
                  </a:lnTo>
                  <a:lnTo>
                    <a:pt x="362" y="1088"/>
                  </a:lnTo>
                  <a:lnTo>
                    <a:pt x="359" y="1086"/>
                  </a:lnTo>
                  <a:lnTo>
                    <a:pt x="356" y="1086"/>
                  </a:lnTo>
                  <a:lnTo>
                    <a:pt x="355" y="1086"/>
                  </a:lnTo>
                  <a:lnTo>
                    <a:pt x="355" y="1088"/>
                  </a:lnTo>
                  <a:lnTo>
                    <a:pt x="356" y="1088"/>
                  </a:lnTo>
                  <a:lnTo>
                    <a:pt x="358" y="1089"/>
                  </a:lnTo>
                  <a:lnTo>
                    <a:pt x="359" y="1089"/>
                  </a:lnTo>
                  <a:lnTo>
                    <a:pt x="362" y="1091"/>
                  </a:lnTo>
                  <a:lnTo>
                    <a:pt x="364" y="1091"/>
                  </a:lnTo>
                  <a:lnTo>
                    <a:pt x="364" y="1092"/>
                  </a:lnTo>
                  <a:lnTo>
                    <a:pt x="364" y="1094"/>
                  </a:lnTo>
                  <a:lnTo>
                    <a:pt x="364" y="1095"/>
                  </a:lnTo>
                  <a:lnTo>
                    <a:pt x="365" y="1100"/>
                  </a:lnTo>
                  <a:lnTo>
                    <a:pt x="364" y="1101"/>
                  </a:lnTo>
                  <a:lnTo>
                    <a:pt x="362" y="1103"/>
                  </a:lnTo>
                  <a:lnTo>
                    <a:pt x="359" y="1103"/>
                  </a:lnTo>
                  <a:lnTo>
                    <a:pt x="358" y="1101"/>
                  </a:lnTo>
                  <a:lnTo>
                    <a:pt x="355" y="1100"/>
                  </a:lnTo>
                  <a:lnTo>
                    <a:pt x="355" y="1101"/>
                  </a:lnTo>
                  <a:lnTo>
                    <a:pt x="358" y="1103"/>
                  </a:lnTo>
                  <a:lnTo>
                    <a:pt x="358" y="1104"/>
                  </a:lnTo>
                  <a:lnTo>
                    <a:pt x="358" y="1104"/>
                  </a:lnTo>
                  <a:lnTo>
                    <a:pt x="356" y="1104"/>
                  </a:lnTo>
                  <a:lnTo>
                    <a:pt x="355" y="1106"/>
                  </a:lnTo>
                  <a:lnTo>
                    <a:pt x="353" y="1106"/>
                  </a:lnTo>
                  <a:lnTo>
                    <a:pt x="353" y="1104"/>
                  </a:lnTo>
                  <a:lnTo>
                    <a:pt x="353" y="1103"/>
                  </a:lnTo>
                  <a:lnTo>
                    <a:pt x="352" y="1103"/>
                  </a:lnTo>
                  <a:lnTo>
                    <a:pt x="350" y="1104"/>
                  </a:lnTo>
                  <a:lnTo>
                    <a:pt x="350" y="1103"/>
                  </a:lnTo>
                  <a:lnTo>
                    <a:pt x="350" y="1103"/>
                  </a:lnTo>
                  <a:lnTo>
                    <a:pt x="349" y="1103"/>
                  </a:lnTo>
                  <a:lnTo>
                    <a:pt x="349" y="1101"/>
                  </a:lnTo>
                  <a:lnTo>
                    <a:pt x="349" y="1100"/>
                  </a:lnTo>
                  <a:lnTo>
                    <a:pt x="352" y="1097"/>
                  </a:lnTo>
                  <a:lnTo>
                    <a:pt x="352" y="1095"/>
                  </a:lnTo>
                  <a:lnTo>
                    <a:pt x="352" y="1094"/>
                  </a:lnTo>
                  <a:lnTo>
                    <a:pt x="350" y="1095"/>
                  </a:lnTo>
                  <a:lnTo>
                    <a:pt x="349" y="1098"/>
                  </a:lnTo>
                  <a:lnTo>
                    <a:pt x="347" y="1100"/>
                  </a:lnTo>
                  <a:lnTo>
                    <a:pt x="347" y="1101"/>
                  </a:lnTo>
                  <a:lnTo>
                    <a:pt x="344" y="1100"/>
                  </a:lnTo>
                  <a:lnTo>
                    <a:pt x="336" y="1097"/>
                  </a:lnTo>
                  <a:lnTo>
                    <a:pt x="338" y="1094"/>
                  </a:lnTo>
                  <a:lnTo>
                    <a:pt x="338" y="1092"/>
                  </a:lnTo>
                  <a:lnTo>
                    <a:pt x="339" y="1092"/>
                  </a:lnTo>
                  <a:lnTo>
                    <a:pt x="341" y="1091"/>
                  </a:lnTo>
                  <a:lnTo>
                    <a:pt x="342" y="1089"/>
                  </a:lnTo>
                  <a:lnTo>
                    <a:pt x="344" y="1088"/>
                  </a:lnTo>
                  <a:lnTo>
                    <a:pt x="345" y="1084"/>
                  </a:lnTo>
                  <a:lnTo>
                    <a:pt x="345" y="1084"/>
                  </a:lnTo>
                  <a:lnTo>
                    <a:pt x="341" y="1089"/>
                  </a:lnTo>
                  <a:lnTo>
                    <a:pt x="338" y="1089"/>
                  </a:lnTo>
                  <a:lnTo>
                    <a:pt x="336" y="1091"/>
                  </a:lnTo>
                  <a:lnTo>
                    <a:pt x="336" y="1089"/>
                  </a:lnTo>
                  <a:lnTo>
                    <a:pt x="335" y="1088"/>
                  </a:lnTo>
                  <a:lnTo>
                    <a:pt x="333" y="1088"/>
                  </a:lnTo>
                  <a:lnTo>
                    <a:pt x="330" y="1086"/>
                  </a:lnTo>
                  <a:lnTo>
                    <a:pt x="330" y="1086"/>
                  </a:lnTo>
                  <a:lnTo>
                    <a:pt x="329" y="1086"/>
                  </a:lnTo>
                  <a:lnTo>
                    <a:pt x="327" y="1081"/>
                  </a:lnTo>
                  <a:lnTo>
                    <a:pt x="329" y="1077"/>
                  </a:lnTo>
                  <a:lnTo>
                    <a:pt x="330" y="1075"/>
                  </a:lnTo>
                  <a:lnTo>
                    <a:pt x="330" y="1074"/>
                  </a:lnTo>
                  <a:lnTo>
                    <a:pt x="332" y="1071"/>
                  </a:lnTo>
                  <a:lnTo>
                    <a:pt x="332" y="1071"/>
                  </a:lnTo>
                  <a:lnTo>
                    <a:pt x="330" y="1071"/>
                  </a:lnTo>
                  <a:lnTo>
                    <a:pt x="330" y="1071"/>
                  </a:lnTo>
                  <a:lnTo>
                    <a:pt x="330" y="1072"/>
                  </a:lnTo>
                  <a:lnTo>
                    <a:pt x="329" y="1074"/>
                  </a:lnTo>
                  <a:lnTo>
                    <a:pt x="326" y="1075"/>
                  </a:lnTo>
                  <a:lnTo>
                    <a:pt x="323" y="1077"/>
                  </a:lnTo>
                  <a:lnTo>
                    <a:pt x="321" y="1078"/>
                  </a:lnTo>
                  <a:lnTo>
                    <a:pt x="320" y="1080"/>
                  </a:lnTo>
                  <a:lnTo>
                    <a:pt x="318" y="1080"/>
                  </a:lnTo>
                  <a:lnTo>
                    <a:pt x="318" y="1080"/>
                  </a:lnTo>
                  <a:lnTo>
                    <a:pt x="315" y="1081"/>
                  </a:lnTo>
                  <a:lnTo>
                    <a:pt x="315" y="1081"/>
                  </a:lnTo>
                  <a:lnTo>
                    <a:pt x="312" y="1081"/>
                  </a:lnTo>
                  <a:lnTo>
                    <a:pt x="312" y="1080"/>
                  </a:lnTo>
                  <a:lnTo>
                    <a:pt x="311" y="1080"/>
                  </a:lnTo>
                  <a:lnTo>
                    <a:pt x="309" y="1080"/>
                  </a:lnTo>
                  <a:lnTo>
                    <a:pt x="308" y="1080"/>
                  </a:lnTo>
                  <a:lnTo>
                    <a:pt x="308" y="1081"/>
                  </a:lnTo>
                  <a:lnTo>
                    <a:pt x="309" y="1083"/>
                  </a:lnTo>
                  <a:lnTo>
                    <a:pt x="308" y="1083"/>
                  </a:lnTo>
                  <a:lnTo>
                    <a:pt x="304" y="1083"/>
                  </a:lnTo>
                  <a:lnTo>
                    <a:pt x="303" y="1083"/>
                  </a:lnTo>
                  <a:lnTo>
                    <a:pt x="303" y="1081"/>
                  </a:lnTo>
                  <a:lnTo>
                    <a:pt x="301" y="1081"/>
                  </a:lnTo>
                  <a:lnTo>
                    <a:pt x="303" y="1080"/>
                  </a:lnTo>
                  <a:lnTo>
                    <a:pt x="306" y="1077"/>
                  </a:lnTo>
                  <a:lnTo>
                    <a:pt x="308" y="1075"/>
                  </a:lnTo>
                  <a:lnTo>
                    <a:pt x="306" y="1075"/>
                  </a:lnTo>
                  <a:lnTo>
                    <a:pt x="303" y="1075"/>
                  </a:lnTo>
                  <a:lnTo>
                    <a:pt x="303" y="1075"/>
                  </a:lnTo>
                  <a:lnTo>
                    <a:pt x="300" y="1075"/>
                  </a:lnTo>
                  <a:lnTo>
                    <a:pt x="300" y="1072"/>
                  </a:lnTo>
                  <a:lnTo>
                    <a:pt x="300" y="1072"/>
                  </a:lnTo>
                  <a:lnTo>
                    <a:pt x="300" y="1071"/>
                  </a:lnTo>
                  <a:lnTo>
                    <a:pt x="298" y="1071"/>
                  </a:lnTo>
                  <a:lnTo>
                    <a:pt x="298" y="1071"/>
                  </a:lnTo>
                  <a:lnTo>
                    <a:pt x="297" y="1069"/>
                  </a:lnTo>
                  <a:lnTo>
                    <a:pt x="294" y="1069"/>
                  </a:lnTo>
                  <a:lnTo>
                    <a:pt x="294" y="1068"/>
                  </a:lnTo>
                  <a:lnTo>
                    <a:pt x="292" y="1065"/>
                  </a:lnTo>
                  <a:lnTo>
                    <a:pt x="292" y="1063"/>
                  </a:lnTo>
                  <a:lnTo>
                    <a:pt x="291" y="1062"/>
                  </a:lnTo>
                  <a:lnTo>
                    <a:pt x="289" y="1060"/>
                  </a:lnTo>
                  <a:lnTo>
                    <a:pt x="289" y="1060"/>
                  </a:lnTo>
                  <a:lnTo>
                    <a:pt x="291" y="1059"/>
                  </a:lnTo>
                  <a:lnTo>
                    <a:pt x="289" y="1057"/>
                  </a:lnTo>
                  <a:lnTo>
                    <a:pt x="289" y="1057"/>
                  </a:lnTo>
                  <a:lnTo>
                    <a:pt x="289" y="1056"/>
                  </a:lnTo>
                  <a:lnTo>
                    <a:pt x="288" y="1054"/>
                  </a:lnTo>
                  <a:lnTo>
                    <a:pt x="288" y="1053"/>
                  </a:lnTo>
                  <a:lnTo>
                    <a:pt x="289" y="1053"/>
                  </a:lnTo>
                  <a:lnTo>
                    <a:pt x="291" y="1051"/>
                  </a:lnTo>
                  <a:lnTo>
                    <a:pt x="292" y="1049"/>
                  </a:lnTo>
                  <a:lnTo>
                    <a:pt x="292" y="1049"/>
                  </a:lnTo>
                  <a:lnTo>
                    <a:pt x="295" y="1048"/>
                  </a:lnTo>
                  <a:lnTo>
                    <a:pt x="292" y="1048"/>
                  </a:lnTo>
                  <a:lnTo>
                    <a:pt x="291" y="1048"/>
                  </a:lnTo>
                  <a:lnTo>
                    <a:pt x="291" y="1048"/>
                  </a:lnTo>
                  <a:lnTo>
                    <a:pt x="289" y="1049"/>
                  </a:lnTo>
                  <a:lnTo>
                    <a:pt x="288" y="1049"/>
                  </a:lnTo>
                  <a:lnTo>
                    <a:pt x="285" y="1051"/>
                  </a:lnTo>
                  <a:lnTo>
                    <a:pt x="285" y="1049"/>
                  </a:lnTo>
                  <a:lnTo>
                    <a:pt x="285" y="1048"/>
                  </a:lnTo>
                  <a:lnTo>
                    <a:pt x="285" y="1046"/>
                  </a:lnTo>
                  <a:lnTo>
                    <a:pt x="286" y="1043"/>
                  </a:lnTo>
                  <a:lnTo>
                    <a:pt x="285" y="1043"/>
                  </a:lnTo>
                  <a:lnTo>
                    <a:pt x="283" y="1043"/>
                  </a:lnTo>
                  <a:lnTo>
                    <a:pt x="282" y="1042"/>
                  </a:lnTo>
                  <a:lnTo>
                    <a:pt x="280" y="1040"/>
                  </a:lnTo>
                  <a:lnTo>
                    <a:pt x="279" y="1039"/>
                  </a:lnTo>
                  <a:lnTo>
                    <a:pt x="277" y="1037"/>
                  </a:lnTo>
                  <a:lnTo>
                    <a:pt x="277" y="1037"/>
                  </a:lnTo>
                  <a:lnTo>
                    <a:pt x="277" y="1036"/>
                  </a:lnTo>
                  <a:lnTo>
                    <a:pt x="277" y="1034"/>
                  </a:lnTo>
                  <a:lnTo>
                    <a:pt x="277" y="1033"/>
                  </a:lnTo>
                  <a:lnTo>
                    <a:pt x="277" y="1031"/>
                  </a:lnTo>
                  <a:lnTo>
                    <a:pt x="279" y="1028"/>
                  </a:lnTo>
                  <a:lnTo>
                    <a:pt x="280" y="1027"/>
                  </a:lnTo>
                  <a:lnTo>
                    <a:pt x="283" y="1022"/>
                  </a:lnTo>
                  <a:lnTo>
                    <a:pt x="279" y="1024"/>
                  </a:lnTo>
                  <a:lnTo>
                    <a:pt x="276" y="1028"/>
                  </a:lnTo>
                  <a:lnTo>
                    <a:pt x="276" y="1028"/>
                  </a:lnTo>
                  <a:lnTo>
                    <a:pt x="276" y="1028"/>
                  </a:lnTo>
                  <a:lnTo>
                    <a:pt x="274" y="1025"/>
                  </a:lnTo>
                  <a:lnTo>
                    <a:pt x="274" y="1025"/>
                  </a:lnTo>
                  <a:lnTo>
                    <a:pt x="273" y="1024"/>
                  </a:lnTo>
                  <a:lnTo>
                    <a:pt x="271" y="1022"/>
                  </a:lnTo>
                  <a:lnTo>
                    <a:pt x="271" y="1021"/>
                  </a:lnTo>
                  <a:lnTo>
                    <a:pt x="270" y="1019"/>
                  </a:lnTo>
                  <a:lnTo>
                    <a:pt x="268" y="1016"/>
                  </a:lnTo>
                  <a:lnTo>
                    <a:pt x="266" y="1011"/>
                  </a:lnTo>
                  <a:lnTo>
                    <a:pt x="262" y="1005"/>
                  </a:lnTo>
                  <a:lnTo>
                    <a:pt x="262" y="1002"/>
                  </a:lnTo>
                  <a:lnTo>
                    <a:pt x="262" y="999"/>
                  </a:lnTo>
                  <a:lnTo>
                    <a:pt x="262" y="996"/>
                  </a:lnTo>
                  <a:lnTo>
                    <a:pt x="265" y="995"/>
                  </a:lnTo>
                  <a:lnTo>
                    <a:pt x="270" y="993"/>
                  </a:lnTo>
                  <a:lnTo>
                    <a:pt x="273" y="992"/>
                  </a:lnTo>
                  <a:lnTo>
                    <a:pt x="273" y="992"/>
                  </a:lnTo>
                  <a:lnTo>
                    <a:pt x="276" y="992"/>
                  </a:lnTo>
                  <a:lnTo>
                    <a:pt x="277" y="990"/>
                  </a:lnTo>
                  <a:lnTo>
                    <a:pt x="276" y="990"/>
                  </a:lnTo>
                  <a:lnTo>
                    <a:pt x="274" y="990"/>
                  </a:lnTo>
                  <a:lnTo>
                    <a:pt x="274" y="990"/>
                  </a:lnTo>
                  <a:lnTo>
                    <a:pt x="274" y="989"/>
                  </a:lnTo>
                  <a:lnTo>
                    <a:pt x="276" y="987"/>
                  </a:lnTo>
                  <a:lnTo>
                    <a:pt x="274" y="987"/>
                  </a:lnTo>
                  <a:lnTo>
                    <a:pt x="271" y="990"/>
                  </a:lnTo>
                  <a:lnTo>
                    <a:pt x="266" y="992"/>
                  </a:lnTo>
                  <a:lnTo>
                    <a:pt x="263" y="993"/>
                  </a:lnTo>
                  <a:lnTo>
                    <a:pt x="263" y="993"/>
                  </a:lnTo>
                  <a:lnTo>
                    <a:pt x="262" y="993"/>
                  </a:lnTo>
                  <a:lnTo>
                    <a:pt x="262" y="993"/>
                  </a:lnTo>
                  <a:lnTo>
                    <a:pt x="260" y="993"/>
                  </a:lnTo>
                  <a:lnTo>
                    <a:pt x="260" y="992"/>
                  </a:lnTo>
                  <a:lnTo>
                    <a:pt x="259" y="990"/>
                  </a:lnTo>
                  <a:lnTo>
                    <a:pt x="262" y="987"/>
                  </a:lnTo>
                  <a:lnTo>
                    <a:pt x="263" y="983"/>
                  </a:lnTo>
                  <a:lnTo>
                    <a:pt x="265" y="980"/>
                  </a:lnTo>
                  <a:lnTo>
                    <a:pt x="266" y="980"/>
                  </a:lnTo>
                  <a:lnTo>
                    <a:pt x="270" y="980"/>
                  </a:lnTo>
                  <a:lnTo>
                    <a:pt x="270" y="980"/>
                  </a:lnTo>
                  <a:lnTo>
                    <a:pt x="270" y="978"/>
                  </a:lnTo>
                  <a:lnTo>
                    <a:pt x="270" y="978"/>
                  </a:lnTo>
                  <a:lnTo>
                    <a:pt x="273" y="976"/>
                  </a:lnTo>
                  <a:lnTo>
                    <a:pt x="274" y="976"/>
                  </a:lnTo>
                  <a:lnTo>
                    <a:pt x="276" y="976"/>
                  </a:lnTo>
                  <a:lnTo>
                    <a:pt x="277" y="978"/>
                  </a:lnTo>
                  <a:lnTo>
                    <a:pt x="279" y="983"/>
                  </a:lnTo>
                  <a:lnTo>
                    <a:pt x="280" y="984"/>
                  </a:lnTo>
                  <a:lnTo>
                    <a:pt x="280" y="981"/>
                  </a:lnTo>
                  <a:lnTo>
                    <a:pt x="279" y="980"/>
                  </a:lnTo>
                  <a:lnTo>
                    <a:pt x="279" y="976"/>
                  </a:lnTo>
                  <a:lnTo>
                    <a:pt x="277" y="975"/>
                  </a:lnTo>
                  <a:lnTo>
                    <a:pt x="277" y="973"/>
                  </a:lnTo>
                  <a:lnTo>
                    <a:pt x="274" y="975"/>
                  </a:lnTo>
                  <a:lnTo>
                    <a:pt x="273" y="972"/>
                  </a:lnTo>
                  <a:lnTo>
                    <a:pt x="273" y="970"/>
                  </a:lnTo>
                  <a:lnTo>
                    <a:pt x="273" y="970"/>
                  </a:lnTo>
                  <a:lnTo>
                    <a:pt x="271" y="966"/>
                  </a:lnTo>
                  <a:lnTo>
                    <a:pt x="270" y="964"/>
                  </a:lnTo>
                  <a:lnTo>
                    <a:pt x="270" y="961"/>
                  </a:lnTo>
                  <a:lnTo>
                    <a:pt x="268" y="961"/>
                  </a:lnTo>
                  <a:lnTo>
                    <a:pt x="270" y="964"/>
                  </a:lnTo>
                  <a:lnTo>
                    <a:pt x="270" y="967"/>
                  </a:lnTo>
                  <a:lnTo>
                    <a:pt x="271" y="972"/>
                  </a:lnTo>
                  <a:lnTo>
                    <a:pt x="271" y="973"/>
                  </a:lnTo>
                  <a:lnTo>
                    <a:pt x="271" y="975"/>
                  </a:lnTo>
                  <a:lnTo>
                    <a:pt x="270" y="976"/>
                  </a:lnTo>
                  <a:lnTo>
                    <a:pt x="268" y="976"/>
                  </a:lnTo>
                  <a:lnTo>
                    <a:pt x="265" y="978"/>
                  </a:lnTo>
                  <a:lnTo>
                    <a:pt x="266" y="976"/>
                  </a:lnTo>
                  <a:lnTo>
                    <a:pt x="266" y="973"/>
                  </a:lnTo>
                  <a:lnTo>
                    <a:pt x="265" y="975"/>
                  </a:lnTo>
                  <a:lnTo>
                    <a:pt x="263" y="976"/>
                  </a:lnTo>
                  <a:lnTo>
                    <a:pt x="263" y="978"/>
                  </a:lnTo>
                  <a:lnTo>
                    <a:pt x="262" y="981"/>
                  </a:lnTo>
                  <a:lnTo>
                    <a:pt x="260" y="986"/>
                  </a:lnTo>
                  <a:lnTo>
                    <a:pt x="259" y="989"/>
                  </a:lnTo>
                  <a:lnTo>
                    <a:pt x="257" y="990"/>
                  </a:lnTo>
                  <a:lnTo>
                    <a:pt x="257" y="990"/>
                  </a:lnTo>
                  <a:lnTo>
                    <a:pt x="256" y="989"/>
                  </a:lnTo>
                  <a:lnTo>
                    <a:pt x="254" y="986"/>
                  </a:lnTo>
                  <a:lnTo>
                    <a:pt x="254" y="984"/>
                  </a:lnTo>
                  <a:lnTo>
                    <a:pt x="254" y="980"/>
                  </a:lnTo>
                  <a:lnTo>
                    <a:pt x="254" y="976"/>
                  </a:lnTo>
                  <a:lnTo>
                    <a:pt x="254" y="973"/>
                  </a:lnTo>
                  <a:lnTo>
                    <a:pt x="253" y="966"/>
                  </a:lnTo>
                  <a:lnTo>
                    <a:pt x="253" y="963"/>
                  </a:lnTo>
                  <a:lnTo>
                    <a:pt x="250" y="961"/>
                  </a:lnTo>
                  <a:lnTo>
                    <a:pt x="250" y="961"/>
                  </a:lnTo>
                  <a:lnTo>
                    <a:pt x="250" y="960"/>
                  </a:lnTo>
                  <a:lnTo>
                    <a:pt x="250" y="958"/>
                  </a:lnTo>
                  <a:lnTo>
                    <a:pt x="250" y="957"/>
                  </a:lnTo>
                  <a:lnTo>
                    <a:pt x="250" y="957"/>
                  </a:lnTo>
                  <a:lnTo>
                    <a:pt x="254" y="955"/>
                  </a:lnTo>
                  <a:lnTo>
                    <a:pt x="256" y="952"/>
                  </a:lnTo>
                  <a:lnTo>
                    <a:pt x="259" y="948"/>
                  </a:lnTo>
                  <a:lnTo>
                    <a:pt x="260" y="946"/>
                  </a:lnTo>
                  <a:lnTo>
                    <a:pt x="265" y="946"/>
                  </a:lnTo>
                  <a:lnTo>
                    <a:pt x="266" y="946"/>
                  </a:lnTo>
                  <a:lnTo>
                    <a:pt x="266" y="945"/>
                  </a:lnTo>
                  <a:lnTo>
                    <a:pt x="266" y="945"/>
                  </a:lnTo>
                  <a:lnTo>
                    <a:pt x="263" y="945"/>
                  </a:lnTo>
                  <a:lnTo>
                    <a:pt x="259" y="946"/>
                  </a:lnTo>
                  <a:lnTo>
                    <a:pt x="259" y="948"/>
                  </a:lnTo>
                  <a:lnTo>
                    <a:pt x="257" y="949"/>
                  </a:lnTo>
                  <a:lnTo>
                    <a:pt x="256" y="951"/>
                  </a:lnTo>
                  <a:lnTo>
                    <a:pt x="251" y="954"/>
                  </a:lnTo>
                  <a:lnTo>
                    <a:pt x="250" y="954"/>
                  </a:lnTo>
                  <a:lnTo>
                    <a:pt x="247" y="951"/>
                  </a:lnTo>
                  <a:lnTo>
                    <a:pt x="244" y="951"/>
                  </a:lnTo>
                  <a:lnTo>
                    <a:pt x="242" y="951"/>
                  </a:lnTo>
                  <a:lnTo>
                    <a:pt x="241" y="951"/>
                  </a:lnTo>
                  <a:lnTo>
                    <a:pt x="241" y="945"/>
                  </a:lnTo>
                  <a:lnTo>
                    <a:pt x="242" y="938"/>
                  </a:lnTo>
                  <a:lnTo>
                    <a:pt x="241" y="938"/>
                  </a:lnTo>
                  <a:lnTo>
                    <a:pt x="241" y="938"/>
                  </a:lnTo>
                  <a:lnTo>
                    <a:pt x="239" y="937"/>
                  </a:lnTo>
                  <a:lnTo>
                    <a:pt x="239" y="937"/>
                  </a:lnTo>
                  <a:lnTo>
                    <a:pt x="239" y="935"/>
                  </a:lnTo>
                  <a:lnTo>
                    <a:pt x="244" y="932"/>
                  </a:lnTo>
                  <a:lnTo>
                    <a:pt x="250" y="926"/>
                  </a:lnTo>
                  <a:lnTo>
                    <a:pt x="253" y="925"/>
                  </a:lnTo>
                  <a:lnTo>
                    <a:pt x="254" y="923"/>
                  </a:lnTo>
                  <a:lnTo>
                    <a:pt x="256" y="922"/>
                  </a:lnTo>
                  <a:lnTo>
                    <a:pt x="257" y="920"/>
                  </a:lnTo>
                  <a:lnTo>
                    <a:pt x="257" y="919"/>
                  </a:lnTo>
                  <a:lnTo>
                    <a:pt x="257" y="919"/>
                  </a:lnTo>
                  <a:lnTo>
                    <a:pt x="260" y="917"/>
                  </a:lnTo>
                  <a:lnTo>
                    <a:pt x="262" y="916"/>
                  </a:lnTo>
                  <a:lnTo>
                    <a:pt x="265" y="913"/>
                  </a:lnTo>
                  <a:lnTo>
                    <a:pt x="265" y="911"/>
                  </a:lnTo>
                  <a:lnTo>
                    <a:pt x="265" y="911"/>
                  </a:lnTo>
                  <a:lnTo>
                    <a:pt x="263" y="911"/>
                  </a:lnTo>
                  <a:lnTo>
                    <a:pt x="260" y="914"/>
                  </a:lnTo>
                  <a:lnTo>
                    <a:pt x="257" y="917"/>
                  </a:lnTo>
                  <a:lnTo>
                    <a:pt x="251" y="925"/>
                  </a:lnTo>
                  <a:lnTo>
                    <a:pt x="248" y="928"/>
                  </a:lnTo>
                  <a:lnTo>
                    <a:pt x="245" y="929"/>
                  </a:lnTo>
                  <a:lnTo>
                    <a:pt x="245" y="931"/>
                  </a:lnTo>
                  <a:lnTo>
                    <a:pt x="244" y="932"/>
                  </a:lnTo>
                  <a:lnTo>
                    <a:pt x="242" y="932"/>
                  </a:lnTo>
                  <a:lnTo>
                    <a:pt x="239" y="932"/>
                  </a:lnTo>
                  <a:lnTo>
                    <a:pt x="238" y="934"/>
                  </a:lnTo>
                  <a:lnTo>
                    <a:pt x="236" y="934"/>
                  </a:lnTo>
                  <a:lnTo>
                    <a:pt x="236" y="929"/>
                  </a:lnTo>
                  <a:lnTo>
                    <a:pt x="236" y="928"/>
                  </a:lnTo>
                  <a:lnTo>
                    <a:pt x="236" y="925"/>
                  </a:lnTo>
                  <a:lnTo>
                    <a:pt x="236" y="922"/>
                  </a:lnTo>
                  <a:lnTo>
                    <a:pt x="238" y="920"/>
                  </a:lnTo>
                  <a:lnTo>
                    <a:pt x="238" y="919"/>
                  </a:lnTo>
                  <a:lnTo>
                    <a:pt x="239" y="919"/>
                  </a:lnTo>
                  <a:lnTo>
                    <a:pt x="241" y="916"/>
                  </a:lnTo>
                  <a:lnTo>
                    <a:pt x="242" y="914"/>
                  </a:lnTo>
                  <a:lnTo>
                    <a:pt x="244" y="913"/>
                  </a:lnTo>
                  <a:lnTo>
                    <a:pt x="248" y="911"/>
                  </a:lnTo>
                  <a:lnTo>
                    <a:pt x="250" y="911"/>
                  </a:lnTo>
                  <a:lnTo>
                    <a:pt x="251" y="911"/>
                  </a:lnTo>
                  <a:lnTo>
                    <a:pt x="251" y="911"/>
                  </a:lnTo>
                  <a:lnTo>
                    <a:pt x="251" y="911"/>
                  </a:lnTo>
                  <a:lnTo>
                    <a:pt x="248" y="910"/>
                  </a:lnTo>
                  <a:lnTo>
                    <a:pt x="245" y="910"/>
                  </a:lnTo>
                  <a:lnTo>
                    <a:pt x="241" y="910"/>
                  </a:lnTo>
                  <a:lnTo>
                    <a:pt x="239" y="910"/>
                  </a:lnTo>
                  <a:lnTo>
                    <a:pt x="238" y="910"/>
                  </a:lnTo>
                  <a:lnTo>
                    <a:pt x="236" y="910"/>
                  </a:lnTo>
                  <a:lnTo>
                    <a:pt x="235" y="908"/>
                  </a:lnTo>
                  <a:lnTo>
                    <a:pt x="233" y="904"/>
                  </a:lnTo>
                  <a:lnTo>
                    <a:pt x="233" y="897"/>
                  </a:lnTo>
                  <a:lnTo>
                    <a:pt x="233" y="894"/>
                  </a:lnTo>
                  <a:lnTo>
                    <a:pt x="236" y="891"/>
                  </a:lnTo>
                  <a:lnTo>
                    <a:pt x="239" y="890"/>
                  </a:lnTo>
                  <a:lnTo>
                    <a:pt x="241" y="888"/>
                  </a:lnTo>
                  <a:lnTo>
                    <a:pt x="244" y="885"/>
                  </a:lnTo>
                  <a:lnTo>
                    <a:pt x="248" y="884"/>
                  </a:lnTo>
                  <a:lnTo>
                    <a:pt x="250" y="882"/>
                  </a:lnTo>
                  <a:lnTo>
                    <a:pt x="251" y="884"/>
                  </a:lnTo>
                  <a:lnTo>
                    <a:pt x="257" y="885"/>
                  </a:lnTo>
                  <a:lnTo>
                    <a:pt x="260" y="887"/>
                  </a:lnTo>
                  <a:lnTo>
                    <a:pt x="262" y="885"/>
                  </a:lnTo>
                  <a:lnTo>
                    <a:pt x="266" y="887"/>
                  </a:lnTo>
                  <a:lnTo>
                    <a:pt x="271" y="891"/>
                  </a:lnTo>
                  <a:lnTo>
                    <a:pt x="273" y="890"/>
                  </a:lnTo>
                  <a:lnTo>
                    <a:pt x="273" y="890"/>
                  </a:lnTo>
                  <a:lnTo>
                    <a:pt x="266" y="885"/>
                  </a:lnTo>
                  <a:lnTo>
                    <a:pt x="266" y="884"/>
                  </a:lnTo>
                  <a:lnTo>
                    <a:pt x="268" y="884"/>
                  </a:lnTo>
                  <a:lnTo>
                    <a:pt x="270" y="882"/>
                  </a:lnTo>
                  <a:lnTo>
                    <a:pt x="268" y="881"/>
                  </a:lnTo>
                  <a:lnTo>
                    <a:pt x="263" y="882"/>
                  </a:lnTo>
                  <a:lnTo>
                    <a:pt x="263" y="884"/>
                  </a:lnTo>
                  <a:lnTo>
                    <a:pt x="259" y="884"/>
                  </a:lnTo>
                  <a:lnTo>
                    <a:pt x="256" y="882"/>
                  </a:lnTo>
                  <a:lnTo>
                    <a:pt x="254" y="882"/>
                  </a:lnTo>
                  <a:lnTo>
                    <a:pt x="251" y="881"/>
                  </a:lnTo>
                  <a:lnTo>
                    <a:pt x="250" y="881"/>
                  </a:lnTo>
                  <a:lnTo>
                    <a:pt x="248" y="882"/>
                  </a:lnTo>
                  <a:lnTo>
                    <a:pt x="245" y="882"/>
                  </a:lnTo>
                  <a:lnTo>
                    <a:pt x="244" y="882"/>
                  </a:lnTo>
                  <a:lnTo>
                    <a:pt x="239" y="888"/>
                  </a:lnTo>
                  <a:lnTo>
                    <a:pt x="236" y="890"/>
                  </a:lnTo>
                  <a:lnTo>
                    <a:pt x="235" y="890"/>
                  </a:lnTo>
                  <a:lnTo>
                    <a:pt x="236" y="885"/>
                  </a:lnTo>
                  <a:lnTo>
                    <a:pt x="236" y="884"/>
                  </a:lnTo>
                  <a:lnTo>
                    <a:pt x="236" y="882"/>
                  </a:lnTo>
                  <a:lnTo>
                    <a:pt x="236" y="881"/>
                  </a:lnTo>
                  <a:lnTo>
                    <a:pt x="239" y="876"/>
                  </a:lnTo>
                  <a:lnTo>
                    <a:pt x="241" y="872"/>
                  </a:lnTo>
                  <a:lnTo>
                    <a:pt x="242" y="869"/>
                  </a:lnTo>
                  <a:lnTo>
                    <a:pt x="244" y="869"/>
                  </a:lnTo>
                  <a:lnTo>
                    <a:pt x="245" y="869"/>
                  </a:lnTo>
                  <a:lnTo>
                    <a:pt x="250" y="870"/>
                  </a:lnTo>
                  <a:lnTo>
                    <a:pt x="256" y="873"/>
                  </a:lnTo>
                  <a:lnTo>
                    <a:pt x="259" y="873"/>
                  </a:lnTo>
                  <a:lnTo>
                    <a:pt x="260" y="873"/>
                  </a:lnTo>
                  <a:lnTo>
                    <a:pt x="262" y="873"/>
                  </a:lnTo>
                  <a:lnTo>
                    <a:pt x="262" y="872"/>
                  </a:lnTo>
                  <a:lnTo>
                    <a:pt x="263" y="870"/>
                  </a:lnTo>
                  <a:lnTo>
                    <a:pt x="263" y="869"/>
                  </a:lnTo>
                  <a:lnTo>
                    <a:pt x="263" y="869"/>
                  </a:lnTo>
                  <a:lnTo>
                    <a:pt x="263" y="867"/>
                  </a:lnTo>
                  <a:lnTo>
                    <a:pt x="265" y="864"/>
                  </a:lnTo>
                  <a:lnTo>
                    <a:pt x="266" y="862"/>
                  </a:lnTo>
                  <a:lnTo>
                    <a:pt x="265" y="861"/>
                  </a:lnTo>
                  <a:lnTo>
                    <a:pt x="265" y="861"/>
                  </a:lnTo>
                  <a:lnTo>
                    <a:pt x="262" y="862"/>
                  </a:lnTo>
                  <a:lnTo>
                    <a:pt x="262" y="862"/>
                  </a:lnTo>
                  <a:lnTo>
                    <a:pt x="262" y="862"/>
                  </a:lnTo>
                  <a:lnTo>
                    <a:pt x="260" y="865"/>
                  </a:lnTo>
                  <a:lnTo>
                    <a:pt x="259" y="867"/>
                  </a:lnTo>
                  <a:lnTo>
                    <a:pt x="253" y="867"/>
                  </a:lnTo>
                  <a:lnTo>
                    <a:pt x="251" y="869"/>
                  </a:lnTo>
                  <a:lnTo>
                    <a:pt x="247" y="867"/>
                  </a:lnTo>
                  <a:lnTo>
                    <a:pt x="247" y="865"/>
                  </a:lnTo>
                  <a:lnTo>
                    <a:pt x="247" y="865"/>
                  </a:lnTo>
                  <a:lnTo>
                    <a:pt x="242" y="865"/>
                  </a:lnTo>
                  <a:lnTo>
                    <a:pt x="241" y="865"/>
                  </a:lnTo>
                  <a:lnTo>
                    <a:pt x="239" y="865"/>
                  </a:lnTo>
                  <a:lnTo>
                    <a:pt x="239" y="864"/>
                  </a:lnTo>
                  <a:lnTo>
                    <a:pt x="241" y="861"/>
                  </a:lnTo>
                  <a:lnTo>
                    <a:pt x="244" y="855"/>
                  </a:lnTo>
                  <a:lnTo>
                    <a:pt x="245" y="853"/>
                  </a:lnTo>
                  <a:lnTo>
                    <a:pt x="248" y="852"/>
                  </a:lnTo>
                  <a:lnTo>
                    <a:pt x="253" y="852"/>
                  </a:lnTo>
                  <a:lnTo>
                    <a:pt x="259" y="856"/>
                  </a:lnTo>
                  <a:lnTo>
                    <a:pt x="260" y="858"/>
                  </a:lnTo>
                  <a:lnTo>
                    <a:pt x="262" y="856"/>
                  </a:lnTo>
                  <a:lnTo>
                    <a:pt x="266" y="855"/>
                  </a:lnTo>
                  <a:lnTo>
                    <a:pt x="268" y="855"/>
                  </a:lnTo>
                  <a:lnTo>
                    <a:pt x="270" y="852"/>
                  </a:lnTo>
                  <a:lnTo>
                    <a:pt x="271" y="849"/>
                  </a:lnTo>
                  <a:lnTo>
                    <a:pt x="271" y="847"/>
                  </a:lnTo>
                  <a:lnTo>
                    <a:pt x="268" y="850"/>
                  </a:lnTo>
                  <a:lnTo>
                    <a:pt x="266" y="850"/>
                  </a:lnTo>
                  <a:lnTo>
                    <a:pt x="265" y="850"/>
                  </a:lnTo>
                  <a:lnTo>
                    <a:pt x="266" y="844"/>
                  </a:lnTo>
                  <a:lnTo>
                    <a:pt x="266" y="838"/>
                  </a:lnTo>
                  <a:lnTo>
                    <a:pt x="266" y="837"/>
                  </a:lnTo>
                  <a:lnTo>
                    <a:pt x="271" y="838"/>
                  </a:lnTo>
                  <a:lnTo>
                    <a:pt x="276" y="837"/>
                  </a:lnTo>
                  <a:lnTo>
                    <a:pt x="277" y="835"/>
                  </a:lnTo>
                  <a:lnTo>
                    <a:pt x="277" y="835"/>
                  </a:lnTo>
                  <a:lnTo>
                    <a:pt x="274" y="835"/>
                  </a:lnTo>
                  <a:lnTo>
                    <a:pt x="274" y="834"/>
                  </a:lnTo>
                  <a:lnTo>
                    <a:pt x="273" y="834"/>
                  </a:lnTo>
                  <a:lnTo>
                    <a:pt x="270" y="835"/>
                  </a:lnTo>
                  <a:lnTo>
                    <a:pt x="266" y="834"/>
                  </a:lnTo>
                  <a:lnTo>
                    <a:pt x="268" y="832"/>
                  </a:lnTo>
                  <a:lnTo>
                    <a:pt x="270" y="827"/>
                  </a:lnTo>
                  <a:lnTo>
                    <a:pt x="270" y="824"/>
                  </a:lnTo>
                  <a:lnTo>
                    <a:pt x="271" y="821"/>
                  </a:lnTo>
                  <a:lnTo>
                    <a:pt x="271" y="818"/>
                  </a:lnTo>
                  <a:lnTo>
                    <a:pt x="271" y="817"/>
                  </a:lnTo>
                  <a:lnTo>
                    <a:pt x="274" y="815"/>
                  </a:lnTo>
                  <a:lnTo>
                    <a:pt x="276" y="814"/>
                  </a:lnTo>
                  <a:lnTo>
                    <a:pt x="276" y="812"/>
                  </a:lnTo>
                  <a:lnTo>
                    <a:pt x="274" y="809"/>
                  </a:lnTo>
                  <a:lnTo>
                    <a:pt x="274" y="808"/>
                  </a:lnTo>
                  <a:lnTo>
                    <a:pt x="276" y="806"/>
                  </a:lnTo>
                  <a:lnTo>
                    <a:pt x="277" y="806"/>
                  </a:lnTo>
                  <a:lnTo>
                    <a:pt x="277" y="806"/>
                  </a:lnTo>
                  <a:lnTo>
                    <a:pt x="276" y="805"/>
                  </a:lnTo>
                  <a:lnTo>
                    <a:pt x="273" y="806"/>
                  </a:lnTo>
                  <a:lnTo>
                    <a:pt x="271" y="806"/>
                  </a:lnTo>
                  <a:lnTo>
                    <a:pt x="268" y="805"/>
                  </a:lnTo>
                  <a:lnTo>
                    <a:pt x="266" y="805"/>
                  </a:lnTo>
                  <a:lnTo>
                    <a:pt x="266" y="805"/>
                  </a:lnTo>
                  <a:lnTo>
                    <a:pt x="263" y="806"/>
                  </a:lnTo>
                  <a:lnTo>
                    <a:pt x="262" y="806"/>
                  </a:lnTo>
                  <a:lnTo>
                    <a:pt x="260" y="806"/>
                  </a:lnTo>
                  <a:lnTo>
                    <a:pt x="253" y="805"/>
                  </a:lnTo>
                  <a:lnTo>
                    <a:pt x="251" y="803"/>
                  </a:lnTo>
                  <a:lnTo>
                    <a:pt x="248" y="800"/>
                  </a:lnTo>
                  <a:lnTo>
                    <a:pt x="247" y="799"/>
                  </a:lnTo>
                  <a:lnTo>
                    <a:pt x="244" y="796"/>
                  </a:lnTo>
                  <a:lnTo>
                    <a:pt x="239" y="794"/>
                  </a:lnTo>
                  <a:lnTo>
                    <a:pt x="235" y="793"/>
                  </a:lnTo>
                  <a:lnTo>
                    <a:pt x="232" y="791"/>
                  </a:lnTo>
                  <a:lnTo>
                    <a:pt x="230" y="789"/>
                  </a:lnTo>
                  <a:lnTo>
                    <a:pt x="227" y="785"/>
                  </a:lnTo>
                  <a:lnTo>
                    <a:pt x="225" y="782"/>
                  </a:lnTo>
                  <a:lnTo>
                    <a:pt x="225" y="780"/>
                  </a:lnTo>
                  <a:lnTo>
                    <a:pt x="225" y="779"/>
                  </a:lnTo>
                  <a:lnTo>
                    <a:pt x="227" y="777"/>
                  </a:lnTo>
                  <a:lnTo>
                    <a:pt x="230" y="776"/>
                  </a:lnTo>
                  <a:lnTo>
                    <a:pt x="233" y="777"/>
                  </a:lnTo>
                  <a:lnTo>
                    <a:pt x="235" y="777"/>
                  </a:lnTo>
                  <a:lnTo>
                    <a:pt x="238" y="779"/>
                  </a:lnTo>
                  <a:lnTo>
                    <a:pt x="239" y="779"/>
                  </a:lnTo>
                  <a:lnTo>
                    <a:pt x="242" y="779"/>
                  </a:lnTo>
                  <a:lnTo>
                    <a:pt x="247" y="779"/>
                  </a:lnTo>
                  <a:lnTo>
                    <a:pt x="248" y="780"/>
                  </a:lnTo>
                  <a:lnTo>
                    <a:pt x="251" y="782"/>
                  </a:lnTo>
                  <a:lnTo>
                    <a:pt x="259" y="788"/>
                  </a:lnTo>
                  <a:lnTo>
                    <a:pt x="262" y="791"/>
                  </a:lnTo>
                  <a:lnTo>
                    <a:pt x="263" y="791"/>
                  </a:lnTo>
                  <a:lnTo>
                    <a:pt x="270" y="794"/>
                  </a:lnTo>
                  <a:lnTo>
                    <a:pt x="270" y="793"/>
                  </a:lnTo>
                  <a:lnTo>
                    <a:pt x="273" y="793"/>
                  </a:lnTo>
                  <a:lnTo>
                    <a:pt x="273" y="791"/>
                  </a:lnTo>
                  <a:lnTo>
                    <a:pt x="271" y="791"/>
                  </a:lnTo>
                  <a:lnTo>
                    <a:pt x="270" y="789"/>
                  </a:lnTo>
                  <a:lnTo>
                    <a:pt x="266" y="788"/>
                  </a:lnTo>
                  <a:lnTo>
                    <a:pt x="263" y="785"/>
                  </a:lnTo>
                  <a:lnTo>
                    <a:pt x="263" y="782"/>
                  </a:lnTo>
                  <a:lnTo>
                    <a:pt x="265" y="779"/>
                  </a:lnTo>
                  <a:lnTo>
                    <a:pt x="265" y="779"/>
                  </a:lnTo>
                  <a:lnTo>
                    <a:pt x="265" y="776"/>
                  </a:lnTo>
                  <a:lnTo>
                    <a:pt x="263" y="773"/>
                  </a:lnTo>
                  <a:lnTo>
                    <a:pt x="262" y="773"/>
                  </a:lnTo>
                  <a:lnTo>
                    <a:pt x="259" y="770"/>
                  </a:lnTo>
                  <a:lnTo>
                    <a:pt x="259" y="770"/>
                  </a:lnTo>
                  <a:lnTo>
                    <a:pt x="260" y="768"/>
                  </a:lnTo>
                  <a:lnTo>
                    <a:pt x="262" y="770"/>
                  </a:lnTo>
                  <a:lnTo>
                    <a:pt x="265" y="771"/>
                  </a:lnTo>
                  <a:lnTo>
                    <a:pt x="266" y="771"/>
                  </a:lnTo>
                  <a:lnTo>
                    <a:pt x="268" y="770"/>
                  </a:lnTo>
                  <a:lnTo>
                    <a:pt x="268" y="770"/>
                  </a:lnTo>
                  <a:lnTo>
                    <a:pt x="266" y="768"/>
                  </a:lnTo>
                  <a:lnTo>
                    <a:pt x="263" y="765"/>
                  </a:lnTo>
                  <a:lnTo>
                    <a:pt x="259" y="765"/>
                  </a:lnTo>
                  <a:lnTo>
                    <a:pt x="256" y="765"/>
                  </a:lnTo>
                  <a:lnTo>
                    <a:pt x="253" y="764"/>
                  </a:lnTo>
                  <a:lnTo>
                    <a:pt x="251" y="762"/>
                  </a:lnTo>
                  <a:lnTo>
                    <a:pt x="250" y="762"/>
                  </a:lnTo>
                  <a:lnTo>
                    <a:pt x="247" y="764"/>
                  </a:lnTo>
                  <a:lnTo>
                    <a:pt x="245" y="764"/>
                  </a:lnTo>
                  <a:lnTo>
                    <a:pt x="244" y="762"/>
                  </a:lnTo>
                  <a:lnTo>
                    <a:pt x="242" y="758"/>
                  </a:lnTo>
                  <a:lnTo>
                    <a:pt x="242" y="756"/>
                  </a:lnTo>
                  <a:lnTo>
                    <a:pt x="244" y="756"/>
                  </a:lnTo>
                  <a:lnTo>
                    <a:pt x="244" y="754"/>
                  </a:lnTo>
                  <a:lnTo>
                    <a:pt x="245" y="751"/>
                  </a:lnTo>
                  <a:lnTo>
                    <a:pt x="247" y="750"/>
                  </a:lnTo>
                  <a:lnTo>
                    <a:pt x="256" y="747"/>
                  </a:lnTo>
                  <a:lnTo>
                    <a:pt x="259" y="744"/>
                  </a:lnTo>
                  <a:lnTo>
                    <a:pt x="259" y="744"/>
                  </a:lnTo>
                  <a:lnTo>
                    <a:pt x="257" y="744"/>
                  </a:lnTo>
                  <a:lnTo>
                    <a:pt x="254" y="745"/>
                  </a:lnTo>
                  <a:lnTo>
                    <a:pt x="253" y="745"/>
                  </a:lnTo>
                  <a:lnTo>
                    <a:pt x="248" y="744"/>
                  </a:lnTo>
                  <a:lnTo>
                    <a:pt x="247" y="744"/>
                  </a:lnTo>
                  <a:lnTo>
                    <a:pt x="245" y="747"/>
                  </a:lnTo>
                  <a:lnTo>
                    <a:pt x="242" y="748"/>
                  </a:lnTo>
                  <a:lnTo>
                    <a:pt x="241" y="748"/>
                  </a:lnTo>
                  <a:lnTo>
                    <a:pt x="238" y="747"/>
                  </a:lnTo>
                  <a:lnTo>
                    <a:pt x="238" y="747"/>
                  </a:lnTo>
                  <a:lnTo>
                    <a:pt x="238" y="745"/>
                  </a:lnTo>
                  <a:lnTo>
                    <a:pt x="239" y="744"/>
                  </a:lnTo>
                  <a:lnTo>
                    <a:pt x="241" y="742"/>
                  </a:lnTo>
                  <a:lnTo>
                    <a:pt x="242" y="739"/>
                  </a:lnTo>
                  <a:lnTo>
                    <a:pt x="242" y="739"/>
                  </a:lnTo>
                  <a:lnTo>
                    <a:pt x="239" y="739"/>
                  </a:lnTo>
                  <a:lnTo>
                    <a:pt x="239" y="738"/>
                  </a:lnTo>
                  <a:lnTo>
                    <a:pt x="239" y="736"/>
                  </a:lnTo>
                  <a:lnTo>
                    <a:pt x="239" y="733"/>
                  </a:lnTo>
                  <a:lnTo>
                    <a:pt x="239" y="732"/>
                  </a:lnTo>
                  <a:lnTo>
                    <a:pt x="236" y="727"/>
                  </a:lnTo>
                  <a:lnTo>
                    <a:pt x="236" y="726"/>
                  </a:lnTo>
                  <a:lnTo>
                    <a:pt x="235" y="724"/>
                  </a:lnTo>
                  <a:lnTo>
                    <a:pt x="233" y="720"/>
                  </a:lnTo>
                  <a:lnTo>
                    <a:pt x="235" y="718"/>
                  </a:lnTo>
                  <a:lnTo>
                    <a:pt x="236" y="716"/>
                  </a:lnTo>
                  <a:lnTo>
                    <a:pt x="236" y="716"/>
                  </a:lnTo>
                  <a:lnTo>
                    <a:pt x="233" y="716"/>
                  </a:lnTo>
                  <a:lnTo>
                    <a:pt x="232" y="718"/>
                  </a:lnTo>
                  <a:lnTo>
                    <a:pt x="233" y="720"/>
                  </a:lnTo>
                  <a:lnTo>
                    <a:pt x="233" y="721"/>
                  </a:lnTo>
                  <a:lnTo>
                    <a:pt x="233" y="724"/>
                  </a:lnTo>
                  <a:lnTo>
                    <a:pt x="235" y="726"/>
                  </a:lnTo>
                  <a:lnTo>
                    <a:pt x="235" y="727"/>
                  </a:lnTo>
                  <a:lnTo>
                    <a:pt x="236" y="729"/>
                  </a:lnTo>
                  <a:lnTo>
                    <a:pt x="238" y="732"/>
                  </a:lnTo>
                  <a:lnTo>
                    <a:pt x="238" y="735"/>
                  </a:lnTo>
                  <a:lnTo>
                    <a:pt x="238" y="736"/>
                  </a:lnTo>
                  <a:lnTo>
                    <a:pt x="236" y="739"/>
                  </a:lnTo>
                  <a:lnTo>
                    <a:pt x="235" y="741"/>
                  </a:lnTo>
                  <a:lnTo>
                    <a:pt x="235" y="742"/>
                  </a:lnTo>
                  <a:lnTo>
                    <a:pt x="235" y="744"/>
                  </a:lnTo>
                  <a:lnTo>
                    <a:pt x="233" y="745"/>
                  </a:lnTo>
                  <a:lnTo>
                    <a:pt x="232" y="744"/>
                  </a:lnTo>
                  <a:lnTo>
                    <a:pt x="232" y="744"/>
                  </a:lnTo>
                  <a:lnTo>
                    <a:pt x="232" y="747"/>
                  </a:lnTo>
                  <a:lnTo>
                    <a:pt x="233" y="750"/>
                  </a:lnTo>
                  <a:lnTo>
                    <a:pt x="232" y="751"/>
                  </a:lnTo>
                  <a:lnTo>
                    <a:pt x="230" y="753"/>
                  </a:lnTo>
                  <a:lnTo>
                    <a:pt x="229" y="754"/>
                  </a:lnTo>
                  <a:lnTo>
                    <a:pt x="227" y="754"/>
                  </a:lnTo>
                  <a:lnTo>
                    <a:pt x="222" y="756"/>
                  </a:lnTo>
                  <a:lnTo>
                    <a:pt x="221" y="756"/>
                  </a:lnTo>
                  <a:lnTo>
                    <a:pt x="218" y="754"/>
                  </a:lnTo>
                  <a:lnTo>
                    <a:pt x="215" y="753"/>
                  </a:lnTo>
                  <a:lnTo>
                    <a:pt x="213" y="751"/>
                  </a:lnTo>
                  <a:lnTo>
                    <a:pt x="212" y="748"/>
                  </a:lnTo>
                  <a:lnTo>
                    <a:pt x="210" y="745"/>
                  </a:lnTo>
                  <a:lnTo>
                    <a:pt x="210" y="744"/>
                  </a:lnTo>
                  <a:lnTo>
                    <a:pt x="212" y="741"/>
                  </a:lnTo>
                  <a:lnTo>
                    <a:pt x="212" y="741"/>
                  </a:lnTo>
                  <a:lnTo>
                    <a:pt x="213" y="733"/>
                  </a:lnTo>
                  <a:lnTo>
                    <a:pt x="215" y="727"/>
                  </a:lnTo>
                  <a:lnTo>
                    <a:pt x="219" y="720"/>
                  </a:lnTo>
                  <a:lnTo>
                    <a:pt x="221" y="718"/>
                  </a:lnTo>
                  <a:lnTo>
                    <a:pt x="221" y="716"/>
                  </a:lnTo>
                  <a:lnTo>
                    <a:pt x="221" y="715"/>
                  </a:lnTo>
                  <a:lnTo>
                    <a:pt x="221" y="715"/>
                  </a:lnTo>
                  <a:lnTo>
                    <a:pt x="215" y="723"/>
                  </a:lnTo>
                  <a:lnTo>
                    <a:pt x="212" y="724"/>
                  </a:lnTo>
                  <a:lnTo>
                    <a:pt x="210" y="723"/>
                  </a:lnTo>
                  <a:lnTo>
                    <a:pt x="212" y="720"/>
                  </a:lnTo>
                  <a:lnTo>
                    <a:pt x="212" y="718"/>
                  </a:lnTo>
                  <a:lnTo>
                    <a:pt x="215" y="718"/>
                  </a:lnTo>
                  <a:lnTo>
                    <a:pt x="215" y="716"/>
                  </a:lnTo>
                  <a:lnTo>
                    <a:pt x="213" y="713"/>
                  </a:lnTo>
                  <a:lnTo>
                    <a:pt x="212" y="713"/>
                  </a:lnTo>
                  <a:lnTo>
                    <a:pt x="212" y="713"/>
                  </a:lnTo>
                  <a:lnTo>
                    <a:pt x="213" y="710"/>
                  </a:lnTo>
                  <a:lnTo>
                    <a:pt x="218" y="710"/>
                  </a:lnTo>
                  <a:lnTo>
                    <a:pt x="218" y="709"/>
                  </a:lnTo>
                  <a:lnTo>
                    <a:pt x="219" y="707"/>
                  </a:lnTo>
                  <a:lnTo>
                    <a:pt x="221" y="704"/>
                  </a:lnTo>
                  <a:lnTo>
                    <a:pt x="222" y="703"/>
                  </a:lnTo>
                  <a:lnTo>
                    <a:pt x="222" y="700"/>
                  </a:lnTo>
                  <a:lnTo>
                    <a:pt x="222" y="698"/>
                  </a:lnTo>
                  <a:lnTo>
                    <a:pt x="222" y="697"/>
                  </a:lnTo>
                  <a:lnTo>
                    <a:pt x="222" y="695"/>
                  </a:lnTo>
                  <a:lnTo>
                    <a:pt x="222" y="694"/>
                  </a:lnTo>
                  <a:lnTo>
                    <a:pt x="221" y="692"/>
                  </a:lnTo>
                  <a:lnTo>
                    <a:pt x="218" y="689"/>
                  </a:lnTo>
                  <a:lnTo>
                    <a:pt x="218" y="692"/>
                  </a:lnTo>
                  <a:lnTo>
                    <a:pt x="216" y="692"/>
                  </a:lnTo>
                  <a:lnTo>
                    <a:pt x="215" y="692"/>
                  </a:lnTo>
                  <a:lnTo>
                    <a:pt x="215" y="692"/>
                  </a:lnTo>
                  <a:lnTo>
                    <a:pt x="213" y="692"/>
                  </a:lnTo>
                  <a:lnTo>
                    <a:pt x="212" y="691"/>
                  </a:lnTo>
                  <a:lnTo>
                    <a:pt x="212" y="691"/>
                  </a:lnTo>
                  <a:lnTo>
                    <a:pt x="210" y="689"/>
                  </a:lnTo>
                  <a:lnTo>
                    <a:pt x="210" y="688"/>
                  </a:lnTo>
                  <a:lnTo>
                    <a:pt x="210" y="686"/>
                  </a:lnTo>
                  <a:lnTo>
                    <a:pt x="212" y="685"/>
                  </a:lnTo>
                  <a:lnTo>
                    <a:pt x="213" y="683"/>
                  </a:lnTo>
                  <a:lnTo>
                    <a:pt x="215" y="682"/>
                  </a:lnTo>
                  <a:lnTo>
                    <a:pt x="215" y="678"/>
                  </a:lnTo>
                  <a:lnTo>
                    <a:pt x="215" y="677"/>
                  </a:lnTo>
                  <a:lnTo>
                    <a:pt x="215" y="674"/>
                  </a:lnTo>
                  <a:lnTo>
                    <a:pt x="213" y="671"/>
                  </a:lnTo>
                  <a:lnTo>
                    <a:pt x="210" y="672"/>
                  </a:lnTo>
                  <a:lnTo>
                    <a:pt x="210" y="674"/>
                  </a:lnTo>
                  <a:lnTo>
                    <a:pt x="210" y="672"/>
                  </a:lnTo>
                  <a:lnTo>
                    <a:pt x="209" y="671"/>
                  </a:lnTo>
                  <a:lnTo>
                    <a:pt x="209" y="668"/>
                  </a:lnTo>
                  <a:lnTo>
                    <a:pt x="207" y="668"/>
                  </a:lnTo>
                  <a:lnTo>
                    <a:pt x="206" y="666"/>
                  </a:lnTo>
                  <a:lnTo>
                    <a:pt x="206" y="665"/>
                  </a:lnTo>
                  <a:lnTo>
                    <a:pt x="206" y="663"/>
                  </a:lnTo>
                  <a:lnTo>
                    <a:pt x="206" y="662"/>
                  </a:lnTo>
                  <a:lnTo>
                    <a:pt x="207" y="657"/>
                  </a:lnTo>
                  <a:lnTo>
                    <a:pt x="209" y="657"/>
                  </a:lnTo>
                  <a:lnTo>
                    <a:pt x="209" y="657"/>
                  </a:lnTo>
                  <a:lnTo>
                    <a:pt x="209" y="654"/>
                  </a:lnTo>
                  <a:lnTo>
                    <a:pt x="207" y="651"/>
                  </a:lnTo>
                  <a:lnTo>
                    <a:pt x="207" y="650"/>
                  </a:lnTo>
                  <a:lnTo>
                    <a:pt x="207" y="650"/>
                  </a:lnTo>
                  <a:lnTo>
                    <a:pt x="207" y="648"/>
                  </a:lnTo>
                  <a:lnTo>
                    <a:pt x="206" y="647"/>
                  </a:lnTo>
                  <a:lnTo>
                    <a:pt x="206" y="645"/>
                  </a:lnTo>
                  <a:lnTo>
                    <a:pt x="204" y="641"/>
                  </a:lnTo>
                  <a:lnTo>
                    <a:pt x="203" y="639"/>
                  </a:lnTo>
                  <a:lnTo>
                    <a:pt x="203" y="639"/>
                  </a:lnTo>
                  <a:lnTo>
                    <a:pt x="201" y="639"/>
                  </a:lnTo>
                  <a:lnTo>
                    <a:pt x="198" y="641"/>
                  </a:lnTo>
                  <a:lnTo>
                    <a:pt x="195" y="641"/>
                  </a:lnTo>
                  <a:lnTo>
                    <a:pt x="192" y="642"/>
                  </a:lnTo>
                  <a:lnTo>
                    <a:pt x="192" y="642"/>
                  </a:lnTo>
                  <a:lnTo>
                    <a:pt x="194" y="641"/>
                  </a:lnTo>
                  <a:lnTo>
                    <a:pt x="195" y="638"/>
                  </a:lnTo>
                  <a:lnTo>
                    <a:pt x="198" y="638"/>
                  </a:lnTo>
                  <a:lnTo>
                    <a:pt x="200" y="635"/>
                  </a:lnTo>
                  <a:lnTo>
                    <a:pt x="198" y="632"/>
                  </a:lnTo>
                  <a:lnTo>
                    <a:pt x="198" y="630"/>
                  </a:lnTo>
                  <a:lnTo>
                    <a:pt x="198" y="627"/>
                  </a:lnTo>
                  <a:lnTo>
                    <a:pt x="198" y="627"/>
                  </a:lnTo>
                  <a:lnTo>
                    <a:pt x="201" y="626"/>
                  </a:lnTo>
                  <a:lnTo>
                    <a:pt x="203" y="626"/>
                  </a:lnTo>
                  <a:lnTo>
                    <a:pt x="204" y="625"/>
                  </a:lnTo>
                  <a:lnTo>
                    <a:pt x="200" y="620"/>
                  </a:lnTo>
                  <a:lnTo>
                    <a:pt x="197" y="617"/>
                  </a:lnTo>
                  <a:lnTo>
                    <a:pt x="197" y="616"/>
                  </a:lnTo>
                  <a:lnTo>
                    <a:pt x="195" y="614"/>
                  </a:lnTo>
                  <a:lnTo>
                    <a:pt x="195" y="613"/>
                  </a:lnTo>
                  <a:lnTo>
                    <a:pt x="194" y="610"/>
                  </a:lnTo>
                  <a:lnTo>
                    <a:pt x="192" y="605"/>
                  </a:lnTo>
                  <a:lnTo>
                    <a:pt x="191" y="605"/>
                  </a:lnTo>
                  <a:lnTo>
                    <a:pt x="183" y="599"/>
                  </a:lnTo>
                  <a:lnTo>
                    <a:pt x="183" y="597"/>
                  </a:lnTo>
                  <a:lnTo>
                    <a:pt x="180" y="593"/>
                  </a:lnTo>
                  <a:lnTo>
                    <a:pt x="180" y="590"/>
                  </a:lnTo>
                  <a:lnTo>
                    <a:pt x="177" y="588"/>
                  </a:lnTo>
                  <a:lnTo>
                    <a:pt x="174" y="585"/>
                  </a:lnTo>
                  <a:lnTo>
                    <a:pt x="174" y="584"/>
                  </a:lnTo>
                  <a:lnTo>
                    <a:pt x="177" y="579"/>
                  </a:lnTo>
                  <a:lnTo>
                    <a:pt x="180" y="578"/>
                  </a:lnTo>
                  <a:lnTo>
                    <a:pt x="177" y="572"/>
                  </a:lnTo>
                  <a:lnTo>
                    <a:pt x="174" y="568"/>
                  </a:lnTo>
                  <a:lnTo>
                    <a:pt x="174" y="567"/>
                  </a:lnTo>
                  <a:lnTo>
                    <a:pt x="171" y="567"/>
                  </a:lnTo>
                  <a:lnTo>
                    <a:pt x="168" y="564"/>
                  </a:lnTo>
                  <a:lnTo>
                    <a:pt x="165" y="562"/>
                  </a:lnTo>
                  <a:lnTo>
                    <a:pt x="165" y="559"/>
                  </a:lnTo>
                  <a:lnTo>
                    <a:pt x="162" y="558"/>
                  </a:lnTo>
                  <a:lnTo>
                    <a:pt x="155" y="553"/>
                  </a:lnTo>
                  <a:lnTo>
                    <a:pt x="145" y="547"/>
                  </a:lnTo>
                  <a:lnTo>
                    <a:pt x="142" y="544"/>
                  </a:lnTo>
                  <a:lnTo>
                    <a:pt x="139" y="544"/>
                  </a:lnTo>
                  <a:lnTo>
                    <a:pt x="136" y="543"/>
                  </a:lnTo>
                  <a:lnTo>
                    <a:pt x="130" y="541"/>
                  </a:lnTo>
                  <a:lnTo>
                    <a:pt x="126" y="540"/>
                  </a:lnTo>
                  <a:lnTo>
                    <a:pt x="123" y="540"/>
                  </a:lnTo>
                  <a:lnTo>
                    <a:pt x="123" y="540"/>
                  </a:lnTo>
                  <a:lnTo>
                    <a:pt x="120" y="537"/>
                  </a:lnTo>
                  <a:lnTo>
                    <a:pt x="117" y="535"/>
                  </a:lnTo>
                  <a:lnTo>
                    <a:pt x="115" y="535"/>
                  </a:lnTo>
                  <a:lnTo>
                    <a:pt x="112" y="538"/>
                  </a:lnTo>
                  <a:lnTo>
                    <a:pt x="109" y="541"/>
                  </a:lnTo>
                  <a:lnTo>
                    <a:pt x="107" y="543"/>
                  </a:lnTo>
                  <a:lnTo>
                    <a:pt x="106" y="540"/>
                  </a:lnTo>
                  <a:lnTo>
                    <a:pt x="104" y="537"/>
                  </a:lnTo>
                  <a:lnTo>
                    <a:pt x="104" y="537"/>
                  </a:lnTo>
                  <a:lnTo>
                    <a:pt x="103" y="537"/>
                  </a:lnTo>
                  <a:lnTo>
                    <a:pt x="101" y="540"/>
                  </a:lnTo>
                  <a:lnTo>
                    <a:pt x="100" y="541"/>
                  </a:lnTo>
                  <a:lnTo>
                    <a:pt x="97" y="544"/>
                  </a:lnTo>
                  <a:lnTo>
                    <a:pt x="94" y="546"/>
                  </a:lnTo>
                  <a:lnTo>
                    <a:pt x="91" y="546"/>
                  </a:lnTo>
                  <a:lnTo>
                    <a:pt x="91" y="546"/>
                  </a:lnTo>
                  <a:lnTo>
                    <a:pt x="89" y="546"/>
                  </a:lnTo>
                  <a:lnTo>
                    <a:pt x="88" y="546"/>
                  </a:lnTo>
                  <a:lnTo>
                    <a:pt x="86" y="544"/>
                  </a:lnTo>
                  <a:lnTo>
                    <a:pt x="86" y="541"/>
                  </a:lnTo>
                  <a:lnTo>
                    <a:pt x="85" y="541"/>
                  </a:lnTo>
                  <a:lnTo>
                    <a:pt x="83" y="541"/>
                  </a:lnTo>
                  <a:lnTo>
                    <a:pt x="82" y="541"/>
                  </a:lnTo>
                  <a:lnTo>
                    <a:pt x="79" y="544"/>
                  </a:lnTo>
                  <a:lnTo>
                    <a:pt x="77" y="546"/>
                  </a:lnTo>
                  <a:lnTo>
                    <a:pt x="76" y="546"/>
                  </a:lnTo>
                  <a:lnTo>
                    <a:pt x="76" y="544"/>
                  </a:lnTo>
                  <a:lnTo>
                    <a:pt x="73" y="541"/>
                  </a:lnTo>
                  <a:lnTo>
                    <a:pt x="71" y="543"/>
                  </a:lnTo>
                  <a:lnTo>
                    <a:pt x="69" y="543"/>
                  </a:lnTo>
                  <a:lnTo>
                    <a:pt x="69" y="546"/>
                  </a:lnTo>
                  <a:lnTo>
                    <a:pt x="73" y="550"/>
                  </a:lnTo>
                  <a:lnTo>
                    <a:pt x="74" y="553"/>
                  </a:lnTo>
                  <a:lnTo>
                    <a:pt x="73" y="555"/>
                  </a:lnTo>
                  <a:lnTo>
                    <a:pt x="57" y="549"/>
                  </a:lnTo>
                  <a:lnTo>
                    <a:pt x="54" y="549"/>
                  </a:lnTo>
                  <a:lnTo>
                    <a:pt x="51" y="546"/>
                  </a:lnTo>
                  <a:lnTo>
                    <a:pt x="50" y="543"/>
                  </a:lnTo>
                  <a:lnTo>
                    <a:pt x="45" y="538"/>
                  </a:lnTo>
                  <a:lnTo>
                    <a:pt x="42" y="535"/>
                  </a:lnTo>
                  <a:lnTo>
                    <a:pt x="41" y="533"/>
                  </a:lnTo>
                  <a:lnTo>
                    <a:pt x="41" y="532"/>
                  </a:lnTo>
                  <a:lnTo>
                    <a:pt x="41" y="530"/>
                  </a:lnTo>
                  <a:lnTo>
                    <a:pt x="48" y="524"/>
                  </a:lnTo>
                  <a:lnTo>
                    <a:pt x="50" y="523"/>
                  </a:lnTo>
                  <a:lnTo>
                    <a:pt x="56" y="521"/>
                  </a:lnTo>
                  <a:lnTo>
                    <a:pt x="57" y="520"/>
                  </a:lnTo>
                  <a:lnTo>
                    <a:pt x="57" y="518"/>
                  </a:lnTo>
                  <a:lnTo>
                    <a:pt x="56" y="518"/>
                  </a:lnTo>
                  <a:lnTo>
                    <a:pt x="50" y="518"/>
                  </a:lnTo>
                  <a:lnTo>
                    <a:pt x="44" y="517"/>
                  </a:lnTo>
                  <a:lnTo>
                    <a:pt x="38" y="514"/>
                  </a:lnTo>
                  <a:lnTo>
                    <a:pt x="38" y="514"/>
                  </a:lnTo>
                  <a:lnTo>
                    <a:pt x="36" y="512"/>
                  </a:lnTo>
                  <a:lnTo>
                    <a:pt x="36" y="509"/>
                  </a:lnTo>
                  <a:lnTo>
                    <a:pt x="36" y="506"/>
                  </a:lnTo>
                  <a:lnTo>
                    <a:pt x="36" y="505"/>
                  </a:lnTo>
                  <a:lnTo>
                    <a:pt x="38" y="502"/>
                  </a:lnTo>
                  <a:lnTo>
                    <a:pt x="38" y="500"/>
                  </a:lnTo>
                  <a:lnTo>
                    <a:pt x="32" y="508"/>
                  </a:lnTo>
                  <a:lnTo>
                    <a:pt x="28" y="511"/>
                  </a:lnTo>
                  <a:lnTo>
                    <a:pt x="27" y="509"/>
                  </a:lnTo>
                  <a:lnTo>
                    <a:pt x="25" y="509"/>
                  </a:lnTo>
                  <a:lnTo>
                    <a:pt x="24" y="508"/>
                  </a:lnTo>
                  <a:lnTo>
                    <a:pt x="24" y="506"/>
                  </a:lnTo>
                  <a:lnTo>
                    <a:pt x="24" y="505"/>
                  </a:lnTo>
                  <a:lnTo>
                    <a:pt x="25" y="505"/>
                  </a:lnTo>
                  <a:lnTo>
                    <a:pt x="21" y="502"/>
                  </a:lnTo>
                  <a:lnTo>
                    <a:pt x="19" y="499"/>
                  </a:lnTo>
                  <a:lnTo>
                    <a:pt x="19" y="495"/>
                  </a:lnTo>
                  <a:lnTo>
                    <a:pt x="21" y="494"/>
                  </a:lnTo>
                  <a:lnTo>
                    <a:pt x="22" y="492"/>
                  </a:lnTo>
                  <a:lnTo>
                    <a:pt x="24" y="491"/>
                  </a:lnTo>
                  <a:lnTo>
                    <a:pt x="27" y="489"/>
                  </a:lnTo>
                  <a:lnTo>
                    <a:pt x="38" y="488"/>
                  </a:lnTo>
                  <a:lnTo>
                    <a:pt x="47" y="489"/>
                  </a:lnTo>
                  <a:lnTo>
                    <a:pt x="50" y="483"/>
                  </a:lnTo>
                  <a:lnTo>
                    <a:pt x="51" y="482"/>
                  </a:lnTo>
                  <a:lnTo>
                    <a:pt x="57" y="479"/>
                  </a:lnTo>
                  <a:lnTo>
                    <a:pt x="65" y="479"/>
                  </a:lnTo>
                  <a:lnTo>
                    <a:pt x="71" y="480"/>
                  </a:lnTo>
                  <a:lnTo>
                    <a:pt x="74" y="482"/>
                  </a:lnTo>
                  <a:lnTo>
                    <a:pt x="79" y="485"/>
                  </a:lnTo>
                  <a:lnTo>
                    <a:pt x="79" y="483"/>
                  </a:lnTo>
                  <a:lnTo>
                    <a:pt x="77" y="480"/>
                  </a:lnTo>
                  <a:lnTo>
                    <a:pt x="77" y="479"/>
                  </a:lnTo>
                  <a:lnTo>
                    <a:pt x="79" y="474"/>
                  </a:lnTo>
                  <a:lnTo>
                    <a:pt x="80" y="471"/>
                  </a:lnTo>
                  <a:lnTo>
                    <a:pt x="79" y="468"/>
                  </a:lnTo>
                  <a:lnTo>
                    <a:pt x="77" y="465"/>
                  </a:lnTo>
                  <a:lnTo>
                    <a:pt x="74" y="462"/>
                  </a:lnTo>
                  <a:lnTo>
                    <a:pt x="73" y="462"/>
                  </a:lnTo>
                  <a:lnTo>
                    <a:pt x="71" y="462"/>
                  </a:lnTo>
                  <a:lnTo>
                    <a:pt x="69" y="465"/>
                  </a:lnTo>
                  <a:lnTo>
                    <a:pt x="65" y="470"/>
                  </a:lnTo>
                  <a:lnTo>
                    <a:pt x="62" y="471"/>
                  </a:lnTo>
                  <a:lnTo>
                    <a:pt x="59" y="471"/>
                  </a:lnTo>
                  <a:lnTo>
                    <a:pt x="57" y="471"/>
                  </a:lnTo>
                  <a:lnTo>
                    <a:pt x="54" y="470"/>
                  </a:lnTo>
                  <a:lnTo>
                    <a:pt x="51" y="467"/>
                  </a:lnTo>
                  <a:lnTo>
                    <a:pt x="51" y="467"/>
                  </a:lnTo>
                  <a:lnTo>
                    <a:pt x="50" y="468"/>
                  </a:lnTo>
                  <a:lnTo>
                    <a:pt x="48" y="471"/>
                  </a:lnTo>
                  <a:lnTo>
                    <a:pt x="47" y="473"/>
                  </a:lnTo>
                  <a:lnTo>
                    <a:pt x="45" y="474"/>
                  </a:lnTo>
                  <a:lnTo>
                    <a:pt x="44" y="474"/>
                  </a:lnTo>
                  <a:lnTo>
                    <a:pt x="42" y="474"/>
                  </a:lnTo>
                  <a:lnTo>
                    <a:pt x="35" y="470"/>
                  </a:lnTo>
                  <a:lnTo>
                    <a:pt x="33" y="468"/>
                  </a:lnTo>
                  <a:lnTo>
                    <a:pt x="33" y="465"/>
                  </a:lnTo>
                  <a:lnTo>
                    <a:pt x="30" y="462"/>
                  </a:lnTo>
                  <a:lnTo>
                    <a:pt x="27" y="460"/>
                  </a:lnTo>
                  <a:lnTo>
                    <a:pt x="27" y="460"/>
                  </a:lnTo>
                  <a:lnTo>
                    <a:pt x="30" y="456"/>
                  </a:lnTo>
                  <a:lnTo>
                    <a:pt x="33" y="453"/>
                  </a:lnTo>
                  <a:lnTo>
                    <a:pt x="33" y="453"/>
                  </a:lnTo>
                  <a:lnTo>
                    <a:pt x="28" y="453"/>
                  </a:lnTo>
                  <a:lnTo>
                    <a:pt x="27" y="454"/>
                  </a:lnTo>
                  <a:lnTo>
                    <a:pt x="25" y="456"/>
                  </a:lnTo>
                  <a:lnTo>
                    <a:pt x="22" y="456"/>
                  </a:lnTo>
                  <a:lnTo>
                    <a:pt x="18" y="454"/>
                  </a:lnTo>
                  <a:lnTo>
                    <a:pt x="16" y="453"/>
                  </a:lnTo>
                  <a:lnTo>
                    <a:pt x="15" y="451"/>
                  </a:lnTo>
                  <a:lnTo>
                    <a:pt x="13" y="450"/>
                  </a:lnTo>
                  <a:lnTo>
                    <a:pt x="9" y="447"/>
                  </a:lnTo>
                  <a:lnTo>
                    <a:pt x="7" y="445"/>
                  </a:lnTo>
                  <a:lnTo>
                    <a:pt x="6" y="444"/>
                  </a:lnTo>
                  <a:lnTo>
                    <a:pt x="3" y="438"/>
                  </a:lnTo>
                  <a:lnTo>
                    <a:pt x="0" y="435"/>
                  </a:lnTo>
                  <a:lnTo>
                    <a:pt x="0" y="432"/>
                  </a:lnTo>
                  <a:lnTo>
                    <a:pt x="3" y="427"/>
                  </a:lnTo>
                  <a:lnTo>
                    <a:pt x="3" y="426"/>
                  </a:lnTo>
                  <a:lnTo>
                    <a:pt x="1" y="424"/>
                  </a:lnTo>
                  <a:lnTo>
                    <a:pt x="1" y="421"/>
                  </a:lnTo>
                  <a:lnTo>
                    <a:pt x="1" y="419"/>
                  </a:lnTo>
                  <a:lnTo>
                    <a:pt x="4" y="415"/>
                  </a:lnTo>
                  <a:lnTo>
                    <a:pt x="4" y="413"/>
                  </a:lnTo>
                  <a:lnTo>
                    <a:pt x="9" y="410"/>
                  </a:lnTo>
                  <a:lnTo>
                    <a:pt x="13" y="406"/>
                  </a:lnTo>
                  <a:lnTo>
                    <a:pt x="15" y="404"/>
                  </a:lnTo>
                  <a:lnTo>
                    <a:pt x="16" y="404"/>
                  </a:lnTo>
                  <a:lnTo>
                    <a:pt x="22" y="404"/>
                  </a:lnTo>
                  <a:lnTo>
                    <a:pt x="25" y="404"/>
                  </a:lnTo>
                  <a:lnTo>
                    <a:pt x="27" y="401"/>
                  </a:lnTo>
                  <a:lnTo>
                    <a:pt x="28" y="400"/>
                  </a:lnTo>
                  <a:lnTo>
                    <a:pt x="35" y="397"/>
                  </a:lnTo>
                  <a:lnTo>
                    <a:pt x="47" y="391"/>
                  </a:lnTo>
                  <a:lnTo>
                    <a:pt x="47" y="391"/>
                  </a:lnTo>
                  <a:lnTo>
                    <a:pt x="47" y="389"/>
                  </a:lnTo>
                  <a:lnTo>
                    <a:pt x="47" y="386"/>
                  </a:lnTo>
                  <a:lnTo>
                    <a:pt x="45" y="386"/>
                  </a:lnTo>
                  <a:lnTo>
                    <a:pt x="48" y="383"/>
                  </a:lnTo>
                  <a:lnTo>
                    <a:pt x="54" y="380"/>
                  </a:lnTo>
                  <a:lnTo>
                    <a:pt x="57" y="377"/>
                  </a:lnTo>
                  <a:lnTo>
                    <a:pt x="60" y="377"/>
                  </a:lnTo>
                  <a:lnTo>
                    <a:pt x="62" y="377"/>
                  </a:lnTo>
                  <a:lnTo>
                    <a:pt x="65" y="374"/>
                  </a:lnTo>
                  <a:lnTo>
                    <a:pt x="66" y="374"/>
                  </a:lnTo>
                  <a:lnTo>
                    <a:pt x="76" y="372"/>
                  </a:lnTo>
                  <a:lnTo>
                    <a:pt x="80" y="374"/>
                  </a:lnTo>
                  <a:lnTo>
                    <a:pt x="82" y="374"/>
                  </a:lnTo>
                  <a:lnTo>
                    <a:pt x="83" y="374"/>
                  </a:lnTo>
                  <a:lnTo>
                    <a:pt x="85" y="371"/>
                  </a:lnTo>
                  <a:lnTo>
                    <a:pt x="88" y="363"/>
                  </a:lnTo>
                  <a:lnTo>
                    <a:pt x="91" y="360"/>
                  </a:lnTo>
                  <a:lnTo>
                    <a:pt x="92" y="353"/>
                  </a:lnTo>
                  <a:lnTo>
                    <a:pt x="94" y="343"/>
                  </a:lnTo>
                  <a:lnTo>
                    <a:pt x="95" y="333"/>
                  </a:lnTo>
                  <a:lnTo>
                    <a:pt x="97" y="322"/>
                  </a:lnTo>
                  <a:lnTo>
                    <a:pt x="97" y="316"/>
                  </a:lnTo>
                  <a:lnTo>
                    <a:pt x="98" y="315"/>
                  </a:lnTo>
                  <a:lnTo>
                    <a:pt x="100" y="311"/>
                  </a:lnTo>
                  <a:lnTo>
                    <a:pt x="101" y="310"/>
                  </a:lnTo>
                  <a:lnTo>
                    <a:pt x="106" y="307"/>
                  </a:lnTo>
                  <a:lnTo>
                    <a:pt x="104" y="307"/>
                  </a:lnTo>
                  <a:lnTo>
                    <a:pt x="103" y="305"/>
                  </a:lnTo>
                  <a:lnTo>
                    <a:pt x="103" y="304"/>
                  </a:lnTo>
                  <a:lnTo>
                    <a:pt x="101" y="304"/>
                  </a:lnTo>
                  <a:lnTo>
                    <a:pt x="98" y="307"/>
                  </a:lnTo>
                  <a:lnTo>
                    <a:pt x="95" y="308"/>
                  </a:lnTo>
                  <a:lnTo>
                    <a:pt x="92" y="308"/>
                  </a:lnTo>
                  <a:lnTo>
                    <a:pt x="91" y="308"/>
                  </a:lnTo>
                  <a:lnTo>
                    <a:pt x="89" y="311"/>
                  </a:lnTo>
                  <a:lnTo>
                    <a:pt x="85" y="313"/>
                  </a:lnTo>
                  <a:lnTo>
                    <a:pt x="83" y="311"/>
                  </a:lnTo>
                  <a:lnTo>
                    <a:pt x="80" y="308"/>
                  </a:lnTo>
                  <a:lnTo>
                    <a:pt x="77" y="308"/>
                  </a:lnTo>
                  <a:lnTo>
                    <a:pt x="73" y="308"/>
                  </a:lnTo>
                  <a:lnTo>
                    <a:pt x="71" y="308"/>
                  </a:lnTo>
                  <a:lnTo>
                    <a:pt x="69" y="305"/>
                  </a:lnTo>
                  <a:lnTo>
                    <a:pt x="69" y="302"/>
                  </a:lnTo>
                  <a:lnTo>
                    <a:pt x="68" y="298"/>
                  </a:lnTo>
                  <a:lnTo>
                    <a:pt x="68" y="295"/>
                  </a:lnTo>
                  <a:lnTo>
                    <a:pt x="69" y="287"/>
                  </a:lnTo>
                  <a:lnTo>
                    <a:pt x="71" y="284"/>
                  </a:lnTo>
                  <a:lnTo>
                    <a:pt x="76" y="277"/>
                  </a:lnTo>
                  <a:lnTo>
                    <a:pt x="79" y="272"/>
                  </a:lnTo>
                  <a:lnTo>
                    <a:pt x="82" y="269"/>
                  </a:lnTo>
                  <a:lnTo>
                    <a:pt x="83" y="267"/>
                  </a:lnTo>
                  <a:lnTo>
                    <a:pt x="86" y="266"/>
                  </a:lnTo>
                  <a:lnTo>
                    <a:pt x="88" y="264"/>
                  </a:lnTo>
                  <a:lnTo>
                    <a:pt x="91" y="258"/>
                  </a:lnTo>
                  <a:lnTo>
                    <a:pt x="95" y="252"/>
                  </a:lnTo>
                  <a:lnTo>
                    <a:pt x="98" y="243"/>
                  </a:lnTo>
                  <a:lnTo>
                    <a:pt x="101" y="240"/>
                  </a:lnTo>
                  <a:lnTo>
                    <a:pt x="109" y="235"/>
                  </a:lnTo>
                  <a:lnTo>
                    <a:pt x="111" y="235"/>
                  </a:lnTo>
                  <a:lnTo>
                    <a:pt x="114" y="237"/>
                  </a:lnTo>
                  <a:lnTo>
                    <a:pt x="115" y="238"/>
                  </a:lnTo>
                  <a:lnTo>
                    <a:pt x="120" y="249"/>
                  </a:lnTo>
                  <a:lnTo>
                    <a:pt x="120" y="249"/>
                  </a:lnTo>
                  <a:lnTo>
                    <a:pt x="118" y="245"/>
                  </a:lnTo>
                  <a:lnTo>
                    <a:pt x="117" y="234"/>
                  </a:lnTo>
                  <a:lnTo>
                    <a:pt x="117" y="228"/>
                  </a:lnTo>
                  <a:lnTo>
                    <a:pt x="120" y="223"/>
                  </a:lnTo>
                  <a:lnTo>
                    <a:pt x="121" y="222"/>
                  </a:lnTo>
                  <a:lnTo>
                    <a:pt x="124" y="223"/>
                  </a:lnTo>
                  <a:lnTo>
                    <a:pt x="129" y="225"/>
                  </a:lnTo>
                  <a:lnTo>
                    <a:pt x="132" y="226"/>
                  </a:lnTo>
                  <a:lnTo>
                    <a:pt x="133" y="229"/>
                  </a:lnTo>
                  <a:lnTo>
                    <a:pt x="136" y="231"/>
                  </a:lnTo>
                  <a:lnTo>
                    <a:pt x="138" y="231"/>
                  </a:lnTo>
                  <a:lnTo>
                    <a:pt x="139" y="229"/>
                  </a:lnTo>
                  <a:lnTo>
                    <a:pt x="141" y="225"/>
                  </a:lnTo>
                  <a:lnTo>
                    <a:pt x="142" y="217"/>
                  </a:lnTo>
                  <a:lnTo>
                    <a:pt x="144" y="208"/>
                  </a:lnTo>
                  <a:lnTo>
                    <a:pt x="142" y="197"/>
                  </a:lnTo>
                  <a:lnTo>
                    <a:pt x="142" y="188"/>
                  </a:lnTo>
                  <a:lnTo>
                    <a:pt x="141" y="184"/>
                  </a:lnTo>
                  <a:lnTo>
                    <a:pt x="142" y="179"/>
                  </a:lnTo>
                  <a:lnTo>
                    <a:pt x="144" y="173"/>
                  </a:lnTo>
                  <a:lnTo>
                    <a:pt x="147" y="169"/>
                  </a:lnTo>
                  <a:lnTo>
                    <a:pt x="152" y="164"/>
                  </a:lnTo>
                  <a:lnTo>
                    <a:pt x="156" y="162"/>
                  </a:lnTo>
                  <a:lnTo>
                    <a:pt x="158" y="162"/>
                  </a:lnTo>
                  <a:lnTo>
                    <a:pt x="162" y="166"/>
                  </a:lnTo>
                  <a:lnTo>
                    <a:pt x="165" y="167"/>
                  </a:lnTo>
                  <a:lnTo>
                    <a:pt x="171" y="172"/>
                  </a:lnTo>
                  <a:lnTo>
                    <a:pt x="177" y="184"/>
                  </a:lnTo>
                  <a:lnTo>
                    <a:pt x="180" y="190"/>
                  </a:lnTo>
                  <a:lnTo>
                    <a:pt x="183" y="191"/>
                  </a:lnTo>
                  <a:lnTo>
                    <a:pt x="189" y="196"/>
                  </a:lnTo>
                  <a:lnTo>
                    <a:pt x="194" y="205"/>
                  </a:lnTo>
                  <a:lnTo>
                    <a:pt x="197" y="210"/>
                  </a:lnTo>
                  <a:lnTo>
                    <a:pt x="198" y="211"/>
                  </a:lnTo>
                  <a:lnTo>
                    <a:pt x="200" y="211"/>
                  </a:lnTo>
                  <a:lnTo>
                    <a:pt x="198" y="208"/>
                  </a:lnTo>
                  <a:lnTo>
                    <a:pt x="197" y="204"/>
                  </a:lnTo>
                  <a:lnTo>
                    <a:pt x="192" y="197"/>
                  </a:lnTo>
                  <a:lnTo>
                    <a:pt x="183" y="185"/>
                  </a:lnTo>
                  <a:lnTo>
                    <a:pt x="180" y="178"/>
                  </a:lnTo>
                  <a:lnTo>
                    <a:pt x="174" y="169"/>
                  </a:lnTo>
                  <a:lnTo>
                    <a:pt x="171" y="164"/>
                  </a:lnTo>
                  <a:lnTo>
                    <a:pt x="165" y="158"/>
                  </a:lnTo>
                  <a:lnTo>
                    <a:pt x="165" y="156"/>
                  </a:lnTo>
                  <a:lnTo>
                    <a:pt x="174" y="149"/>
                  </a:lnTo>
                  <a:lnTo>
                    <a:pt x="186" y="141"/>
                  </a:lnTo>
                  <a:lnTo>
                    <a:pt x="200" y="137"/>
                  </a:lnTo>
                  <a:lnTo>
                    <a:pt x="204" y="137"/>
                  </a:lnTo>
                  <a:lnTo>
                    <a:pt x="212" y="135"/>
                  </a:lnTo>
                  <a:lnTo>
                    <a:pt x="213" y="131"/>
                  </a:lnTo>
                  <a:lnTo>
                    <a:pt x="215" y="129"/>
                  </a:lnTo>
                  <a:lnTo>
                    <a:pt x="222" y="124"/>
                  </a:lnTo>
                  <a:lnTo>
                    <a:pt x="224" y="124"/>
                  </a:lnTo>
                  <a:lnTo>
                    <a:pt x="229" y="127"/>
                  </a:lnTo>
                  <a:lnTo>
                    <a:pt x="232" y="132"/>
                  </a:lnTo>
                  <a:lnTo>
                    <a:pt x="233" y="135"/>
                  </a:lnTo>
                  <a:lnTo>
                    <a:pt x="236" y="143"/>
                  </a:lnTo>
                  <a:lnTo>
                    <a:pt x="236" y="152"/>
                  </a:lnTo>
                  <a:lnTo>
                    <a:pt x="236" y="179"/>
                  </a:lnTo>
                  <a:lnTo>
                    <a:pt x="236" y="185"/>
                  </a:lnTo>
                  <a:lnTo>
                    <a:pt x="236" y="187"/>
                  </a:lnTo>
                  <a:lnTo>
                    <a:pt x="238" y="184"/>
                  </a:lnTo>
                  <a:lnTo>
                    <a:pt x="241" y="178"/>
                  </a:lnTo>
                  <a:lnTo>
                    <a:pt x="242" y="175"/>
                  </a:lnTo>
                  <a:lnTo>
                    <a:pt x="244" y="169"/>
                  </a:lnTo>
                  <a:lnTo>
                    <a:pt x="244" y="159"/>
                  </a:lnTo>
                  <a:lnTo>
                    <a:pt x="245" y="153"/>
                  </a:lnTo>
                  <a:lnTo>
                    <a:pt x="242" y="146"/>
                  </a:lnTo>
                  <a:lnTo>
                    <a:pt x="242" y="134"/>
                  </a:lnTo>
                  <a:lnTo>
                    <a:pt x="244" y="127"/>
                  </a:lnTo>
                  <a:lnTo>
                    <a:pt x="247" y="127"/>
                  </a:lnTo>
                  <a:lnTo>
                    <a:pt x="259" y="150"/>
                  </a:lnTo>
                  <a:lnTo>
                    <a:pt x="263" y="155"/>
                  </a:lnTo>
                  <a:lnTo>
                    <a:pt x="270" y="166"/>
                  </a:lnTo>
                  <a:lnTo>
                    <a:pt x="276" y="164"/>
                  </a:lnTo>
                  <a:lnTo>
                    <a:pt x="282" y="166"/>
                  </a:lnTo>
                  <a:lnTo>
                    <a:pt x="285" y="166"/>
                  </a:lnTo>
                  <a:lnTo>
                    <a:pt x="286" y="164"/>
                  </a:lnTo>
                  <a:lnTo>
                    <a:pt x="285" y="159"/>
                  </a:lnTo>
                  <a:lnTo>
                    <a:pt x="276" y="146"/>
                  </a:lnTo>
                  <a:lnTo>
                    <a:pt x="271" y="135"/>
                  </a:lnTo>
                  <a:lnTo>
                    <a:pt x="270" y="121"/>
                  </a:lnTo>
                  <a:lnTo>
                    <a:pt x="268" y="115"/>
                  </a:lnTo>
                  <a:lnTo>
                    <a:pt x="271" y="114"/>
                  </a:lnTo>
                  <a:lnTo>
                    <a:pt x="280" y="114"/>
                  </a:lnTo>
                  <a:lnTo>
                    <a:pt x="294" y="120"/>
                  </a:lnTo>
                  <a:lnTo>
                    <a:pt x="312" y="141"/>
                  </a:lnTo>
                  <a:lnTo>
                    <a:pt x="321" y="149"/>
                  </a:lnTo>
                  <a:lnTo>
                    <a:pt x="338" y="172"/>
                  </a:lnTo>
                  <a:lnTo>
                    <a:pt x="342" y="175"/>
                  </a:lnTo>
                  <a:lnTo>
                    <a:pt x="345" y="176"/>
                  </a:lnTo>
                  <a:lnTo>
                    <a:pt x="347" y="173"/>
                  </a:lnTo>
                  <a:lnTo>
                    <a:pt x="347" y="170"/>
                  </a:lnTo>
                  <a:lnTo>
                    <a:pt x="347" y="166"/>
                  </a:lnTo>
                  <a:lnTo>
                    <a:pt x="347" y="161"/>
                  </a:lnTo>
                  <a:lnTo>
                    <a:pt x="347" y="155"/>
                  </a:lnTo>
                  <a:lnTo>
                    <a:pt x="345" y="147"/>
                  </a:lnTo>
                  <a:lnTo>
                    <a:pt x="347" y="134"/>
                  </a:lnTo>
                  <a:lnTo>
                    <a:pt x="350" y="129"/>
                  </a:lnTo>
                  <a:lnTo>
                    <a:pt x="352" y="123"/>
                  </a:lnTo>
                  <a:lnTo>
                    <a:pt x="350" y="114"/>
                  </a:lnTo>
                  <a:lnTo>
                    <a:pt x="347" y="108"/>
                  </a:lnTo>
                  <a:lnTo>
                    <a:pt x="335" y="89"/>
                  </a:lnTo>
                  <a:lnTo>
                    <a:pt x="335" y="88"/>
                  </a:lnTo>
                  <a:lnTo>
                    <a:pt x="338" y="85"/>
                  </a:lnTo>
                  <a:lnTo>
                    <a:pt x="341" y="83"/>
                  </a:lnTo>
                  <a:lnTo>
                    <a:pt x="371" y="88"/>
                  </a:lnTo>
                  <a:lnTo>
                    <a:pt x="376" y="89"/>
                  </a:lnTo>
                  <a:lnTo>
                    <a:pt x="377" y="91"/>
                  </a:lnTo>
                  <a:lnTo>
                    <a:pt x="379" y="93"/>
                  </a:lnTo>
                  <a:lnTo>
                    <a:pt x="380" y="94"/>
                  </a:lnTo>
                  <a:lnTo>
                    <a:pt x="387" y="91"/>
                  </a:lnTo>
                  <a:lnTo>
                    <a:pt x="387" y="86"/>
                  </a:lnTo>
                  <a:lnTo>
                    <a:pt x="385" y="85"/>
                  </a:lnTo>
                  <a:lnTo>
                    <a:pt x="352" y="77"/>
                  </a:lnTo>
                  <a:lnTo>
                    <a:pt x="344" y="74"/>
                  </a:lnTo>
                  <a:lnTo>
                    <a:pt x="341" y="74"/>
                  </a:lnTo>
                  <a:lnTo>
                    <a:pt x="338" y="76"/>
                  </a:lnTo>
                  <a:lnTo>
                    <a:pt x="330" y="77"/>
                  </a:lnTo>
                  <a:lnTo>
                    <a:pt x="327" y="76"/>
                  </a:lnTo>
                  <a:lnTo>
                    <a:pt x="324" y="67"/>
                  </a:lnTo>
                  <a:lnTo>
                    <a:pt x="327" y="56"/>
                  </a:lnTo>
                  <a:lnTo>
                    <a:pt x="330" y="56"/>
                  </a:lnTo>
                  <a:lnTo>
                    <a:pt x="336" y="61"/>
                  </a:lnTo>
                  <a:lnTo>
                    <a:pt x="341" y="55"/>
                  </a:lnTo>
                  <a:lnTo>
                    <a:pt x="345" y="50"/>
                  </a:lnTo>
                  <a:lnTo>
                    <a:pt x="352" y="47"/>
                  </a:lnTo>
                  <a:lnTo>
                    <a:pt x="364" y="36"/>
                  </a:lnTo>
                  <a:lnTo>
                    <a:pt x="367" y="35"/>
                  </a:lnTo>
                  <a:lnTo>
                    <a:pt x="370" y="36"/>
                  </a:lnTo>
                  <a:lnTo>
                    <a:pt x="376" y="39"/>
                  </a:lnTo>
                  <a:lnTo>
                    <a:pt x="377" y="41"/>
                  </a:lnTo>
                  <a:lnTo>
                    <a:pt x="380" y="47"/>
                  </a:lnTo>
                  <a:lnTo>
                    <a:pt x="382" y="48"/>
                  </a:lnTo>
                  <a:lnTo>
                    <a:pt x="385" y="50"/>
                  </a:lnTo>
                  <a:lnTo>
                    <a:pt x="387" y="51"/>
                  </a:lnTo>
                  <a:lnTo>
                    <a:pt x="391" y="44"/>
                  </a:lnTo>
                  <a:lnTo>
                    <a:pt x="394" y="35"/>
                  </a:lnTo>
                  <a:lnTo>
                    <a:pt x="399" y="29"/>
                  </a:lnTo>
                  <a:lnTo>
                    <a:pt x="405" y="32"/>
                  </a:lnTo>
                  <a:lnTo>
                    <a:pt x="408" y="36"/>
                  </a:lnTo>
                  <a:lnTo>
                    <a:pt x="411" y="41"/>
                  </a:lnTo>
                  <a:lnTo>
                    <a:pt x="417" y="44"/>
                  </a:lnTo>
                  <a:lnTo>
                    <a:pt x="425" y="62"/>
                  </a:lnTo>
                  <a:lnTo>
                    <a:pt x="426" y="62"/>
                  </a:lnTo>
                  <a:lnTo>
                    <a:pt x="426" y="61"/>
                  </a:lnTo>
                  <a:lnTo>
                    <a:pt x="428" y="58"/>
                  </a:lnTo>
                  <a:lnTo>
                    <a:pt x="428" y="53"/>
                  </a:lnTo>
                  <a:lnTo>
                    <a:pt x="429" y="45"/>
                  </a:lnTo>
                  <a:lnTo>
                    <a:pt x="428" y="44"/>
                  </a:lnTo>
                  <a:lnTo>
                    <a:pt x="421" y="36"/>
                  </a:lnTo>
                  <a:lnTo>
                    <a:pt x="420" y="33"/>
                  </a:lnTo>
                  <a:lnTo>
                    <a:pt x="418" y="29"/>
                  </a:lnTo>
                  <a:lnTo>
                    <a:pt x="418" y="24"/>
                  </a:lnTo>
                  <a:lnTo>
                    <a:pt x="420" y="21"/>
                  </a:lnTo>
                  <a:lnTo>
                    <a:pt x="421" y="20"/>
                  </a:lnTo>
                  <a:lnTo>
                    <a:pt x="426" y="21"/>
                  </a:lnTo>
                  <a:lnTo>
                    <a:pt x="428" y="20"/>
                  </a:lnTo>
                  <a:lnTo>
                    <a:pt x="428" y="16"/>
                  </a:lnTo>
                  <a:lnTo>
                    <a:pt x="429" y="12"/>
                  </a:lnTo>
                  <a:lnTo>
                    <a:pt x="431" y="10"/>
                  </a:lnTo>
                  <a:lnTo>
                    <a:pt x="434" y="10"/>
                  </a:lnTo>
                  <a:lnTo>
                    <a:pt x="438" y="13"/>
                  </a:lnTo>
                  <a:lnTo>
                    <a:pt x="443" y="13"/>
                  </a:lnTo>
                  <a:lnTo>
                    <a:pt x="444" y="12"/>
                  </a:lnTo>
                  <a:lnTo>
                    <a:pt x="444" y="9"/>
                  </a:lnTo>
                  <a:lnTo>
                    <a:pt x="444" y="7"/>
                  </a:lnTo>
                  <a:lnTo>
                    <a:pt x="444" y="6"/>
                  </a:lnTo>
                  <a:lnTo>
                    <a:pt x="459" y="6"/>
                  </a:lnTo>
                  <a:lnTo>
                    <a:pt x="462" y="6"/>
                  </a:lnTo>
                  <a:lnTo>
                    <a:pt x="466" y="3"/>
                  </a:lnTo>
                  <a:lnTo>
                    <a:pt x="469" y="3"/>
                  </a:lnTo>
                  <a:lnTo>
                    <a:pt x="472" y="4"/>
                  </a:lnTo>
                  <a:lnTo>
                    <a:pt x="475" y="7"/>
                  </a:lnTo>
                  <a:lnTo>
                    <a:pt x="479" y="7"/>
                  </a:lnTo>
                  <a:lnTo>
                    <a:pt x="484" y="1"/>
                  </a:lnTo>
                  <a:lnTo>
                    <a:pt x="490"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6" name="Google Shape;66;p121"/>
            <p:cNvSpPr/>
            <p:nvPr/>
          </p:nvSpPr>
          <p:spPr>
            <a:xfrm>
              <a:off x="6194850" y="3511245"/>
              <a:ext cx="748876" cy="559982"/>
            </a:xfrm>
            <a:custGeom>
              <a:rect b="b" l="l" r="r" t="t"/>
              <a:pathLst>
                <a:path extrusionOk="0" h="418" w="559">
                  <a:moveTo>
                    <a:pt x="405" y="0"/>
                  </a:moveTo>
                  <a:lnTo>
                    <a:pt x="407" y="0"/>
                  </a:lnTo>
                  <a:lnTo>
                    <a:pt x="407" y="0"/>
                  </a:lnTo>
                  <a:lnTo>
                    <a:pt x="407" y="3"/>
                  </a:lnTo>
                  <a:lnTo>
                    <a:pt x="407" y="3"/>
                  </a:lnTo>
                  <a:lnTo>
                    <a:pt x="409" y="5"/>
                  </a:lnTo>
                  <a:lnTo>
                    <a:pt x="411" y="6"/>
                  </a:lnTo>
                  <a:lnTo>
                    <a:pt x="411" y="7"/>
                  </a:lnTo>
                  <a:lnTo>
                    <a:pt x="411" y="9"/>
                  </a:lnTo>
                  <a:lnTo>
                    <a:pt x="411" y="11"/>
                  </a:lnTo>
                  <a:lnTo>
                    <a:pt x="411" y="13"/>
                  </a:lnTo>
                  <a:lnTo>
                    <a:pt x="411" y="16"/>
                  </a:lnTo>
                  <a:lnTo>
                    <a:pt x="412" y="16"/>
                  </a:lnTo>
                  <a:lnTo>
                    <a:pt x="412" y="18"/>
                  </a:lnTo>
                  <a:lnTo>
                    <a:pt x="414" y="18"/>
                  </a:lnTo>
                  <a:lnTo>
                    <a:pt x="416" y="18"/>
                  </a:lnTo>
                  <a:lnTo>
                    <a:pt x="414" y="20"/>
                  </a:lnTo>
                  <a:lnTo>
                    <a:pt x="414" y="22"/>
                  </a:lnTo>
                  <a:lnTo>
                    <a:pt x="414" y="22"/>
                  </a:lnTo>
                  <a:lnTo>
                    <a:pt x="414" y="24"/>
                  </a:lnTo>
                  <a:lnTo>
                    <a:pt x="416" y="24"/>
                  </a:lnTo>
                  <a:lnTo>
                    <a:pt x="416" y="24"/>
                  </a:lnTo>
                  <a:lnTo>
                    <a:pt x="418" y="24"/>
                  </a:lnTo>
                  <a:lnTo>
                    <a:pt x="418" y="27"/>
                  </a:lnTo>
                  <a:lnTo>
                    <a:pt x="418" y="29"/>
                  </a:lnTo>
                  <a:lnTo>
                    <a:pt x="420" y="30"/>
                  </a:lnTo>
                  <a:lnTo>
                    <a:pt x="420" y="34"/>
                  </a:lnTo>
                  <a:lnTo>
                    <a:pt x="420" y="37"/>
                  </a:lnTo>
                  <a:lnTo>
                    <a:pt x="422" y="39"/>
                  </a:lnTo>
                  <a:lnTo>
                    <a:pt x="422" y="42"/>
                  </a:lnTo>
                  <a:lnTo>
                    <a:pt x="422" y="44"/>
                  </a:lnTo>
                  <a:lnTo>
                    <a:pt x="422" y="46"/>
                  </a:lnTo>
                  <a:lnTo>
                    <a:pt x="423" y="47"/>
                  </a:lnTo>
                  <a:lnTo>
                    <a:pt x="423" y="52"/>
                  </a:lnTo>
                  <a:lnTo>
                    <a:pt x="425" y="52"/>
                  </a:lnTo>
                  <a:lnTo>
                    <a:pt x="427" y="53"/>
                  </a:lnTo>
                  <a:lnTo>
                    <a:pt x="428" y="52"/>
                  </a:lnTo>
                  <a:lnTo>
                    <a:pt x="430" y="52"/>
                  </a:lnTo>
                  <a:lnTo>
                    <a:pt x="431" y="50"/>
                  </a:lnTo>
                  <a:lnTo>
                    <a:pt x="433" y="50"/>
                  </a:lnTo>
                  <a:lnTo>
                    <a:pt x="435" y="52"/>
                  </a:lnTo>
                  <a:lnTo>
                    <a:pt x="435" y="53"/>
                  </a:lnTo>
                  <a:lnTo>
                    <a:pt x="439" y="56"/>
                  </a:lnTo>
                  <a:lnTo>
                    <a:pt x="442" y="56"/>
                  </a:lnTo>
                  <a:lnTo>
                    <a:pt x="444" y="58"/>
                  </a:lnTo>
                  <a:lnTo>
                    <a:pt x="444" y="60"/>
                  </a:lnTo>
                  <a:lnTo>
                    <a:pt x="444" y="60"/>
                  </a:lnTo>
                  <a:lnTo>
                    <a:pt x="444" y="62"/>
                  </a:lnTo>
                  <a:lnTo>
                    <a:pt x="444" y="63"/>
                  </a:lnTo>
                  <a:lnTo>
                    <a:pt x="444" y="65"/>
                  </a:lnTo>
                  <a:lnTo>
                    <a:pt x="444" y="66"/>
                  </a:lnTo>
                  <a:lnTo>
                    <a:pt x="446" y="71"/>
                  </a:lnTo>
                  <a:lnTo>
                    <a:pt x="446" y="72"/>
                  </a:lnTo>
                  <a:lnTo>
                    <a:pt x="448" y="76"/>
                  </a:lnTo>
                  <a:lnTo>
                    <a:pt x="448" y="77"/>
                  </a:lnTo>
                  <a:lnTo>
                    <a:pt x="448" y="79"/>
                  </a:lnTo>
                  <a:lnTo>
                    <a:pt x="448" y="79"/>
                  </a:lnTo>
                  <a:lnTo>
                    <a:pt x="448" y="81"/>
                  </a:lnTo>
                  <a:lnTo>
                    <a:pt x="448" y="82"/>
                  </a:lnTo>
                  <a:lnTo>
                    <a:pt x="450" y="84"/>
                  </a:lnTo>
                  <a:lnTo>
                    <a:pt x="451" y="86"/>
                  </a:lnTo>
                  <a:lnTo>
                    <a:pt x="452" y="86"/>
                  </a:lnTo>
                  <a:lnTo>
                    <a:pt x="452" y="88"/>
                  </a:lnTo>
                  <a:lnTo>
                    <a:pt x="452" y="90"/>
                  </a:lnTo>
                  <a:lnTo>
                    <a:pt x="454" y="93"/>
                  </a:lnTo>
                  <a:lnTo>
                    <a:pt x="456" y="96"/>
                  </a:lnTo>
                  <a:lnTo>
                    <a:pt x="456" y="101"/>
                  </a:lnTo>
                  <a:lnTo>
                    <a:pt x="454" y="105"/>
                  </a:lnTo>
                  <a:lnTo>
                    <a:pt x="454" y="107"/>
                  </a:lnTo>
                  <a:lnTo>
                    <a:pt x="458" y="109"/>
                  </a:lnTo>
                  <a:lnTo>
                    <a:pt x="460" y="111"/>
                  </a:lnTo>
                  <a:lnTo>
                    <a:pt x="460" y="112"/>
                  </a:lnTo>
                  <a:lnTo>
                    <a:pt x="458" y="114"/>
                  </a:lnTo>
                  <a:lnTo>
                    <a:pt x="460" y="116"/>
                  </a:lnTo>
                  <a:lnTo>
                    <a:pt x="461" y="118"/>
                  </a:lnTo>
                  <a:lnTo>
                    <a:pt x="463" y="119"/>
                  </a:lnTo>
                  <a:lnTo>
                    <a:pt x="465" y="119"/>
                  </a:lnTo>
                  <a:lnTo>
                    <a:pt x="467" y="119"/>
                  </a:lnTo>
                  <a:lnTo>
                    <a:pt x="469" y="120"/>
                  </a:lnTo>
                  <a:lnTo>
                    <a:pt x="470" y="120"/>
                  </a:lnTo>
                  <a:lnTo>
                    <a:pt x="470" y="123"/>
                  </a:lnTo>
                  <a:lnTo>
                    <a:pt x="472" y="123"/>
                  </a:lnTo>
                  <a:lnTo>
                    <a:pt x="474" y="123"/>
                  </a:lnTo>
                  <a:lnTo>
                    <a:pt x="474" y="120"/>
                  </a:lnTo>
                  <a:lnTo>
                    <a:pt x="476" y="123"/>
                  </a:lnTo>
                  <a:lnTo>
                    <a:pt x="476" y="123"/>
                  </a:lnTo>
                  <a:lnTo>
                    <a:pt x="477" y="124"/>
                  </a:lnTo>
                  <a:lnTo>
                    <a:pt x="479" y="128"/>
                  </a:lnTo>
                  <a:lnTo>
                    <a:pt x="480" y="128"/>
                  </a:lnTo>
                  <a:lnTo>
                    <a:pt x="480" y="128"/>
                  </a:lnTo>
                  <a:lnTo>
                    <a:pt x="482" y="130"/>
                  </a:lnTo>
                  <a:lnTo>
                    <a:pt x="484" y="130"/>
                  </a:lnTo>
                  <a:lnTo>
                    <a:pt x="484" y="130"/>
                  </a:lnTo>
                  <a:lnTo>
                    <a:pt x="488" y="131"/>
                  </a:lnTo>
                  <a:lnTo>
                    <a:pt x="489" y="131"/>
                  </a:lnTo>
                  <a:lnTo>
                    <a:pt x="491" y="133"/>
                  </a:lnTo>
                  <a:lnTo>
                    <a:pt x="493" y="135"/>
                  </a:lnTo>
                  <a:lnTo>
                    <a:pt x="493" y="137"/>
                  </a:lnTo>
                  <a:lnTo>
                    <a:pt x="495" y="137"/>
                  </a:lnTo>
                  <a:lnTo>
                    <a:pt x="493" y="139"/>
                  </a:lnTo>
                  <a:lnTo>
                    <a:pt x="493" y="137"/>
                  </a:lnTo>
                  <a:lnTo>
                    <a:pt x="491" y="139"/>
                  </a:lnTo>
                  <a:lnTo>
                    <a:pt x="493" y="141"/>
                  </a:lnTo>
                  <a:lnTo>
                    <a:pt x="495" y="141"/>
                  </a:lnTo>
                  <a:lnTo>
                    <a:pt x="497" y="143"/>
                  </a:lnTo>
                  <a:lnTo>
                    <a:pt x="499" y="147"/>
                  </a:lnTo>
                  <a:lnTo>
                    <a:pt x="500" y="149"/>
                  </a:lnTo>
                  <a:lnTo>
                    <a:pt x="500" y="149"/>
                  </a:lnTo>
                  <a:lnTo>
                    <a:pt x="500" y="152"/>
                  </a:lnTo>
                  <a:lnTo>
                    <a:pt x="501" y="152"/>
                  </a:lnTo>
                  <a:lnTo>
                    <a:pt x="501" y="156"/>
                  </a:lnTo>
                  <a:lnTo>
                    <a:pt x="503" y="159"/>
                  </a:lnTo>
                  <a:lnTo>
                    <a:pt x="505" y="163"/>
                  </a:lnTo>
                  <a:lnTo>
                    <a:pt x="505" y="165"/>
                  </a:lnTo>
                  <a:lnTo>
                    <a:pt x="505" y="166"/>
                  </a:lnTo>
                  <a:lnTo>
                    <a:pt x="507" y="165"/>
                  </a:lnTo>
                  <a:lnTo>
                    <a:pt x="507" y="165"/>
                  </a:lnTo>
                  <a:lnTo>
                    <a:pt x="508" y="166"/>
                  </a:lnTo>
                  <a:lnTo>
                    <a:pt x="511" y="166"/>
                  </a:lnTo>
                  <a:lnTo>
                    <a:pt x="511" y="166"/>
                  </a:lnTo>
                  <a:lnTo>
                    <a:pt x="508" y="163"/>
                  </a:lnTo>
                  <a:lnTo>
                    <a:pt x="511" y="161"/>
                  </a:lnTo>
                  <a:lnTo>
                    <a:pt x="511" y="161"/>
                  </a:lnTo>
                  <a:lnTo>
                    <a:pt x="511" y="161"/>
                  </a:lnTo>
                  <a:lnTo>
                    <a:pt x="512" y="163"/>
                  </a:lnTo>
                  <a:lnTo>
                    <a:pt x="514" y="165"/>
                  </a:lnTo>
                  <a:lnTo>
                    <a:pt x="516" y="166"/>
                  </a:lnTo>
                  <a:lnTo>
                    <a:pt x="518" y="168"/>
                  </a:lnTo>
                  <a:lnTo>
                    <a:pt x="518" y="168"/>
                  </a:lnTo>
                  <a:lnTo>
                    <a:pt x="518" y="166"/>
                  </a:lnTo>
                  <a:lnTo>
                    <a:pt x="518" y="165"/>
                  </a:lnTo>
                  <a:lnTo>
                    <a:pt x="519" y="165"/>
                  </a:lnTo>
                  <a:lnTo>
                    <a:pt x="519" y="165"/>
                  </a:lnTo>
                  <a:lnTo>
                    <a:pt x="521" y="168"/>
                  </a:lnTo>
                  <a:lnTo>
                    <a:pt x="521" y="171"/>
                  </a:lnTo>
                  <a:lnTo>
                    <a:pt x="521" y="177"/>
                  </a:lnTo>
                  <a:lnTo>
                    <a:pt x="521" y="180"/>
                  </a:lnTo>
                  <a:lnTo>
                    <a:pt x="523" y="182"/>
                  </a:lnTo>
                  <a:lnTo>
                    <a:pt x="524" y="182"/>
                  </a:lnTo>
                  <a:lnTo>
                    <a:pt x="524" y="184"/>
                  </a:lnTo>
                  <a:lnTo>
                    <a:pt x="526" y="186"/>
                  </a:lnTo>
                  <a:lnTo>
                    <a:pt x="527" y="186"/>
                  </a:lnTo>
                  <a:lnTo>
                    <a:pt x="531" y="188"/>
                  </a:lnTo>
                  <a:lnTo>
                    <a:pt x="531" y="188"/>
                  </a:lnTo>
                  <a:lnTo>
                    <a:pt x="533" y="188"/>
                  </a:lnTo>
                  <a:lnTo>
                    <a:pt x="535" y="190"/>
                  </a:lnTo>
                  <a:lnTo>
                    <a:pt x="537" y="190"/>
                  </a:lnTo>
                  <a:lnTo>
                    <a:pt x="538" y="196"/>
                  </a:lnTo>
                  <a:lnTo>
                    <a:pt x="540" y="196"/>
                  </a:lnTo>
                  <a:lnTo>
                    <a:pt x="542" y="197"/>
                  </a:lnTo>
                  <a:lnTo>
                    <a:pt x="542" y="199"/>
                  </a:lnTo>
                  <a:lnTo>
                    <a:pt x="544" y="199"/>
                  </a:lnTo>
                  <a:lnTo>
                    <a:pt x="544" y="201"/>
                  </a:lnTo>
                  <a:lnTo>
                    <a:pt x="546" y="203"/>
                  </a:lnTo>
                  <a:lnTo>
                    <a:pt x="546" y="203"/>
                  </a:lnTo>
                  <a:lnTo>
                    <a:pt x="547" y="207"/>
                  </a:lnTo>
                  <a:lnTo>
                    <a:pt x="548" y="207"/>
                  </a:lnTo>
                  <a:lnTo>
                    <a:pt x="550" y="208"/>
                  </a:lnTo>
                  <a:lnTo>
                    <a:pt x="550" y="213"/>
                  </a:lnTo>
                  <a:lnTo>
                    <a:pt x="550" y="215"/>
                  </a:lnTo>
                  <a:lnTo>
                    <a:pt x="553" y="215"/>
                  </a:lnTo>
                  <a:lnTo>
                    <a:pt x="553" y="216"/>
                  </a:lnTo>
                  <a:lnTo>
                    <a:pt x="554" y="216"/>
                  </a:lnTo>
                  <a:lnTo>
                    <a:pt x="553" y="222"/>
                  </a:lnTo>
                  <a:lnTo>
                    <a:pt x="554" y="231"/>
                  </a:lnTo>
                  <a:lnTo>
                    <a:pt x="553" y="235"/>
                  </a:lnTo>
                  <a:lnTo>
                    <a:pt x="554" y="237"/>
                  </a:lnTo>
                  <a:lnTo>
                    <a:pt x="557" y="243"/>
                  </a:lnTo>
                  <a:lnTo>
                    <a:pt x="557" y="245"/>
                  </a:lnTo>
                  <a:lnTo>
                    <a:pt x="557" y="246"/>
                  </a:lnTo>
                  <a:lnTo>
                    <a:pt x="559" y="250"/>
                  </a:lnTo>
                  <a:lnTo>
                    <a:pt x="559" y="255"/>
                  </a:lnTo>
                  <a:lnTo>
                    <a:pt x="559" y="257"/>
                  </a:lnTo>
                  <a:lnTo>
                    <a:pt x="559" y="259"/>
                  </a:lnTo>
                  <a:lnTo>
                    <a:pt x="557" y="262"/>
                  </a:lnTo>
                  <a:lnTo>
                    <a:pt x="556" y="265"/>
                  </a:lnTo>
                  <a:lnTo>
                    <a:pt x="556" y="269"/>
                  </a:lnTo>
                  <a:lnTo>
                    <a:pt x="556" y="274"/>
                  </a:lnTo>
                  <a:lnTo>
                    <a:pt x="554" y="276"/>
                  </a:lnTo>
                  <a:lnTo>
                    <a:pt x="554" y="280"/>
                  </a:lnTo>
                  <a:lnTo>
                    <a:pt x="553" y="284"/>
                  </a:lnTo>
                  <a:lnTo>
                    <a:pt x="553" y="286"/>
                  </a:lnTo>
                  <a:lnTo>
                    <a:pt x="553" y="290"/>
                  </a:lnTo>
                  <a:lnTo>
                    <a:pt x="553" y="293"/>
                  </a:lnTo>
                  <a:lnTo>
                    <a:pt x="550" y="295"/>
                  </a:lnTo>
                  <a:lnTo>
                    <a:pt x="550" y="299"/>
                  </a:lnTo>
                  <a:lnTo>
                    <a:pt x="548" y="304"/>
                  </a:lnTo>
                  <a:lnTo>
                    <a:pt x="546" y="308"/>
                  </a:lnTo>
                  <a:lnTo>
                    <a:pt x="546" y="311"/>
                  </a:lnTo>
                  <a:lnTo>
                    <a:pt x="546" y="311"/>
                  </a:lnTo>
                  <a:lnTo>
                    <a:pt x="544" y="312"/>
                  </a:lnTo>
                  <a:lnTo>
                    <a:pt x="542" y="314"/>
                  </a:lnTo>
                  <a:lnTo>
                    <a:pt x="542" y="316"/>
                  </a:lnTo>
                  <a:lnTo>
                    <a:pt x="540" y="316"/>
                  </a:lnTo>
                  <a:lnTo>
                    <a:pt x="540" y="316"/>
                  </a:lnTo>
                  <a:lnTo>
                    <a:pt x="540" y="318"/>
                  </a:lnTo>
                  <a:lnTo>
                    <a:pt x="540" y="318"/>
                  </a:lnTo>
                  <a:lnTo>
                    <a:pt x="540" y="318"/>
                  </a:lnTo>
                  <a:lnTo>
                    <a:pt x="537" y="320"/>
                  </a:lnTo>
                  <a:lnTo>
                    <a:pt x="535" y="320"/>
                  </a:lnTo>
                  <a:lnTo>
                    <a:pt x="533" y="323"/>
                  </a:lnTo>
                  <a:lnTo>
                    <a:pt x="531" y="325"/>
                  </a:lnTo>
                  <a:lnTo>
                    <a:pt x="531" y="327"/>
                  </a:lnTo>
                  <a:lnTo>
                    <a:pt x="529" y="327"/>
                  </a:lnTo>
                  <a:lnTo>
                    <a:pt x="529" y="329"/>
                  </a:lnTo>
                  <a:lnTo>
                    <a:pt x="529" y="331"/>
                  </a:lnTo>
                  <a:lnTo>
                    <a:pt x="527" y="331"/>
                  </a:lnTo>
                  <a:lnTo>
                    <a:pt x="527" y="331"/>
                  </a:lnTo>
                  <a:lnTo>
                    <a:pt x="527" y="332"/>
                  </a:lnTo>
                  <a:lnTo>
                    <a:pt x="527" y="333"/>
                  </a:lnTo>
                  <a:lnTo>
                    <a:pt x="527" y="335"/>
                  </a:lnTo>
                  <a:lnTo>
                    <a:pt x="527" y="337"/>
                  </a:lnTo>
                  <a:lnTo>
                    <a:pt x="526" y="337"/>
                  </a:lnTo>
                  <a:lnTo>
                    <a:pt x="526" y="337"/>
                  </a:lnTo>
                  <a:lnTo>
                    <a:pt x="526" y="337"/>
                  </a:lnTo>
                  <a:lnTo>
                    <a:pt x="526" y="337"/>
                  </a:lnTo>
                  <a:lnTo>
                    <a:pt x="526" y="337"/>
                  </a:lnTo>
                  <a:lnTo>
                    <a:pt x="524" y="339"/>
                  </a:lnTo>
                  <a:lnTo>
                    <a:pt x="523" y="342"/>
                  </a:lnTo>
                  <a:lnTo>
                    <a:pt x="523" y="342"/>
                  </a:lnTo>
                  <a:lnTo>
                    <a:pt x="523" y="344"/>
                  </a:lnTo>
                  <a:lnTo>
                    <a:pt x="521" y="350"/>
                  </a:lnTo>
                  <a:lnTo>
                    <a:pt x="521" y="351"/>
                  </a:lnTo>
                  <a:lnTo>
                    <a:pt x="521" y="353"/>
                  </a:lnTo>
                  <a:lnTo>
                    <a:pt x="521" y="353"/>
                  </a:lnTo>
                  <a:lnTo>
                    <a:pt x="521" y="353"/>
                  </a:lnTo>
                  <a:lnTo>
                    <a:pt x="521" y="353"/>
                  </a:lnTo>
                  <a:lnTo>
                    <a:pt x="519" y="353"/>
                  </a:lnTo>
                  <a:lnTo>
                    <a:pt x="519" y="353"/>
                  </a:lnTo>
                  <a:lnTo>
                    <a:pt x="519" y="355"/>
                  </a:lnTo>
                  <a:lnTo>
                    <a:pt x="519" y="355"/>
                  </a:lnTo>
                  <a:lnTo>
                    <a:pt x="519" y="355"/>
                  </a:lnTo>
                  <a:lnTo>
                    <a:pt x="519" y="355"/>
                  </a:lnTo>
                  <a:lnTo>
                    <a:pt x="519" y="355"/>
                  </a:lnTo>
                  <a:lnTo>
                    <a:pt x="518" y="356"/>
                  </a:lnTo>
                  <a:lnTo>
                    <a:pt x="516" y="361"/>
                  </a:lnTo>
                  <a:lnTo>
                    <a:pt x="514" y="363"/>
                  </a:lnTo>
                  <a:lnTo>
                    <a:pt x="512" y="365"/>
                  </a:lnTo>
                  <a:lnTo>
                    <a:pt x="512" y="367"/>
                  </a:lnTo>
                  <a:lnTo>
                    <a:pt x="512" y="370"/>
                  </a:lnTo>
                  <a:lnTo>
                    <a:pt x="511" y="374"/>
                  </a:lnTo>
                  <a:lnTo>
                    <a:pt x="511" y="378"/>
                  </a:lnTo>
                  <a:lnTo>
                    <a:pt x="511" y="380"/>
                  </a:lnTo>
                  <a:lnTo>
                    <a:pt x="508" y="380"/>
                  </a:lnTo>
                  <a:lnTo>
                    <a:pt x="508" y="384"/>
                  </a:lnTo>
                  <a:lnTo>
                    <a:pt x="511" y="388"/>
                  </a:lnTo>
                  <a:lnTo>
                    <a:pt x="508" y="389"/>
                  </a:lnTo>
                  <a:lnTo>
                    <a:pt x="508" y="391"/>
                  </a:lnTo>
                  <a:lnTo>
                    <a:pt x="508" y="391"/>
                  </a:lnTo>
                  <a:lnTo>
                    <a:pt x="507" y="393"/>
                  </a:lnTo>
                  <a:lnTo>
                    <a:pt x="505" y="393"/>
                  </a:lnTo>
                  <a:lnTo>
                    <a:pt x="503" y="395"/>
                  </a:lnTo>
                  <a:lnTo>
                    <a:pt x="503" y="397"/>
                  </a:lnTo>
                  <a:lnTo>
                    <a:pt x="500" y="397"/>
                  </a:lnTo>
                  <a:lnTo>
                    <a:pt x="495" y="397"/>
                  </a:lnTo>
                  <a:lnTo>
                    <a:pt x="486" y="397"/>
                  </a:lnTo>
                  <a:lnTo>
                    <a:pt x="484" y="397"/>
                  </a:lnTo>
                  <a:lnTo>
                    <a:pt x="480" y="399"/>
                  </a:lnTo>
                  <a:lnTo>
                    <a:pt x="477" y="400"/>
                  </a:lnTo>
                  <a:lnTo>
                    <a:pt x="474" y="404"/>
                  </a:lnTo>
                  <a:lnTo>
                    <a:pt x="467" y="410"/>
                  </a:lnTo>
                  <a:lnTo>
                    <a:pt x="461" y="410"/>
                  </a:lnTo>
                  <a:lnTo>
                    <a:pt x="460" y="410"/>
                  </a:lnTo>
                  <a:lnTo>
                    <a:pt x="458" y="410"/>
                  </a:lnTo>
                  <a:lnTo>
                    <a:pt x="458" y="410"/>
                  </a:lnTo>
                  <a:lnTo>
                    <a:pt x="458" y="412"/>
                  </a:lnTo>
                  <a:lnTo>
                    <a:pt x="458" y="412"/>
                  </a:lnTo>
                  <a:lnTo>
                    <a:pt x="460" y="414"/>
                  </a:lnTo>
                  <a:lnTo>
                    <a:pt x="460" y="412"/>
                  </a:lnTo>
                  <a:lnTo>
                    <a:pt x="461" y="412"/>
                  </a:lnTo>
                  <a:lnTo>
                    <a:pt x="461" y="416"/>
                  </a:lnTo>
                  <a:lnTo>
                    <a:pt x="461" y="416"/>
                  </a:lnTo>
                  <a:lnTo>
                    <a:pt x="461" y="418"/>
                  </a:lnTo>
                  <a:lnTo>
                    <a:pt x="460" y="418"/>
                  </a:lnTo>
                  <a:lnTo>
                    <a:pt x="460" y="418"/>
                  </a:lnTo>
                  <a:lnTo>
                    <a:pt x="460" y="418"/>
                  </a:lnTo>
                  <a:lnTo>
                    <a:pt x="458" y="416"/>
                  </a:lnTo>
                  <a:lnTo>
                    <a:pt x="456" y="414"/>
                  </a:lnTo>
                  <a:lnTo>
                    <a:pt x="456" y="412"/>
                  </a:lnTo>
                  <a:lnTo>
                    <a:pt x="454" y="414"/>
                  </a:lnTo>
                  <a:lnTo>
                    <a:pt x="454" y="414"/>
                  </a:lnTo>
                  <a:lnTo>
                    <a:pt x="452" y="412"/>
                  </a:lnTo>
                  <a:lnTo>
                    <a:pt x="451" y="410"/>
                  </a:lnTo>
                  <a:lnTo>
                    <a:pt x="451" y="410"/>
                  </a:lnTo>
                  <a:lnTo>
                    <a:pt x="450" y="410"/>
                  </a:lnTo>
                  <a:lnTo>
                    <a:pt x="448" y="408"/>
                  </a:lnTo>
                  <a:lnTo>
                    <a:pt x="446" y="408"/>
                  </a:lnTo>
                  <a:lnTo>
                    <a:pt x="446" y="407"/>
                  </a:lnTo>
                  <a:lnTo>
                    <a:pt x="448" y="407"/>
                  </a:lnTo>
                  <a:lnTo>
                    <a:pt x="448" y="405"/>
                  </a:lnTo>
                  <a:lnTo>
                    <a:pt x="448" y="405"/>
                  </a:lnTo>
                  <a:lnTo>
                    <a:pt x="448" y="404"/>
                  </a:lnTo>
                  <a:lnTo>
                    <a:pt x="446" y="404"/>
                  </a:lnTo>
                  <a:lnTo>
                    <a:pt x="444" y="404"/>
                  </a:lnTo>
                  <a:lnTo>
                    <a:pt x="444" y="404"/>
                  </a:lnTo>
                  <a:lnTo>
                    <a:pt x="444" y="405"/>
                  </a:lnTo>
                  <a:lnTo>
                    <a:pt x="441" y="407"/>
                  </a:lnTo>
                  <a:lnTo>
                    <a:pt x="439" y="407"/>
                  </a:lnTo>
                  <a:lnTo>
                    <a:pt x="437" y="405"/>
                  </a:lnTo>
                  <a:lnTo>
                    <a:pt x="437" y="405"/>
                  </a:lnTo>
                  <a:lnTo>
                    <a:pt x="439" y="405"/>
                  </a:lnTo>
                  <a:lnTo>
                    <a:pt x="441" y="404"/>
                  </a:lnTo>
                  <a:lnTo>
                    <a:pt x="442" y="404"/>
                  </a:lnTo>
                  <a:lnTo>
                    <a:pt x="442" y="402"/>
                  </a:lnTo>
                  <a:lnTo>
                    <a:pt x="442" y="400"/>
                  </a:lnTo>
                  <a:lnTo>
                    <a:pt x="441" y="399"/>
                  </a:lnTo>
                  <a:lnTo>
                    <a:pt x="439" y="399"/>
                  </a:lnTo>
                  <a:lnTo>
                    <a:pt x="433" y="400"/>
                  </a:lnTo>
                  <a:lnTo>
                    <a:pt x="433" y="402"/>
                  </a:lnTo>
                  <a:lnTo>
                    <a:pt x="431" y="402"/>
                  </a:lnTo>
                  <a:lnTo>
                    <a:pt x="433" y="402"/>
                  </a:lnTo>
                  <a:lnTo>
                    <a:pt x="435" y="402"/>
                  </a:lnTo>
                  <a:lnTo>
                    <a:pt x="435" y="404"/>
                  </a:lnTo>
                  <a:lnTo>
                    <a:pt x="435" y="404"/>
                  </a:lnTo>
                  <a:lnTo>
                    <a:pt x="433" y="405"/>
                  </a:lnTo>
                  <a:lnTo>
                    <a:pt x="431" y="405"/>
                  </a:lnTo>
                  <a:lnTo>
                    <a:pt x="428" y="407"/>
                  </a:lnTo>
                  <a:lnTo>
                    <a:pt x="425" y="410"/>
                  </a:lnTo>
                  <a:lnTo>
                    <a:pt x="423" y="412"/>
                  </a:lnTo>
                  <a:lnTo>
                    <a:pt x="422" y="412"/>
                  </a:lnTo>
                  <a:lnTo>
                    <a:pt x="418" y="412"/>
                  </a:lnTo>
                  <a:lnTo>
                    <a:pt x="416" y="412"/>
                  </a:lnTo>
                  <a:lnTo>
                    <a:pt x="414" y="410"/>
                  </a:lnTo>
                  <a:lnTo>
                    <a:pt x="411" y="408"/>
                  </a:lnTo>
                  <a:lnTo>
                    <a:pt x="407" y="407"/>
                  </a:lnTo>
                  <a:lnTo>
                    <a:pt x="405" y="405"/>
                  </a:lnTo>
                  <a:lnTo>
                    <a:pt x="404" y="405"/>
                  </a:lnTo>
                  <a:lnTo>
                    <a:pt x="403" y="405"/>
                  </a:lnTo>
                  <a:lnTo>
                    <a:pt x="399" y="404"/>
                  </a:lnTo>
                  <a:lnTo>
                    <a:pt x="395" y="404"/>
                  </a:lnTo>
                  <a:lnTo>
                    <a:pt x="393" y="405"/>
                  </a:lnTo>
                  <a:lnTo>
                    <a:pt x="392" y="405"/>
                  </a:lnTo>
                  <a:lnTo>
                    <a:pt x="392" y="405"/>
                  </a:lnTo>
                  <a:lnTo>
                    <a:pt x="388" y="402"/>
                  </a:lnTo>
                  <a:lnTo>
                    <a:pt x="386" y="400"/>
                  </a:lnTo>
                  <a:lnTo>
                    <a:pt x="380" y="400"/>
                  </a:lnTo>
                  <a:lnTo>
                    <a:pt x="378" y="399"/>
                  </a:lnTo>
                  <a:lnTo>
                    <a:pt x="374" y="395"/>
                  </a:lnTo>
                  <a:lnTo>
                    <a:pt x="371" y="389"/>
                  </a:lnTo>
                  <a:lnTo>
                    <a:pt x="369" y="388"/>
                  </a:lnTo>
                  <a:lnTo>
                    <a:pt x="367" y="386"/>
                  </a:lnTo>
                  <a:lnTo>
                    <a:pt x="367" y="384"/>
                  </a:lnTo>
                  <a:lnTo>
                    <a:pt x="369" y="382"/>
                  </a:lnTo>
                  <a:lnTo>
                    <a:pt x="369" y="380"/>
                  </a:lnTo>
                  <a:lnTo>
                    <a:pt x="369" y="380"/>
                  </a:lnTo>
                  <a:lnTo>
                    <a:pt x="367" y="374"/>
                  </a:lnTo>
                  <a:lnTo>
                    <a:pt x="365" y="370"/>
                  </a:lnTo>
                  <a:lnTo>
                    <a:pt x="364" y="369"/>
                  </a:lnTo>
                  <a:lnTo>
                    <a:pt x="362" y="365"/>
                  </a:lnTo>
                  <a:lnTo>
                    <a:pt x="358" y="363"/>
                  </a:lnTo>
                  <a:lnTo>
                    <a:pt x="356" y="361"/>
                  </a:lnTo>
                  <a:lnTo>
                    <a:pt x="356" y="361"/>
                  </a:lnTo>
                  <a:lnTo>
                    <a:pt x="358" y="361"/>
                  </a:lnTo>
                  <a:lnTo>
                    <a:pt x="358" y="361"/>
                  </a:lnTo>
                  <a:lnTo>
                    <a:pt x="360" y="360"/>
                  </a:lnTo>
                  <a:lnTo>
                    <a:pt x="360" y="361"/>
                  </a:lnTo>
                  <a:lnTo>
                    <a:pt x="362" y="361"/>
                  </a:lnTo>
                  <a:lnTo>
                    <a:pt x="362" y="360"/>
                  </a:lnTo>
                  <a:lnTo>
                    <a:pt x="362" y="360"/>
                  </a:lnTo>
                  <a:lnTo>
                    <a:pt x="362" y="358"/>
                  </a:lnTo>
                  <a:lnTo>
                    <a:pt x="362" y="358"/>
                  </a:lnTo>
                  <a:lnTo>
                    <a:pt x="360" y="358"/>
                  </a:lnTo>
                  <a:lnTo>
                    <a:pt x="358" y="358"/>
                  </a:lnTo>
                  <a:lnTo>
                    <a:pt x="358" y="360"/>
                  </a:lnTo>
                  <a:lnTo>
                    <a:pt x="356" y="360"/>
                  </a:lnTo>
                  <a:lnTo>
                    <a:pt x="356" y="361"/>
                  </a:lnTo>
                  <a:lnTo>
                    <a:pt x="355" y="361"/>
                  </a:lnTo>
                  <a:lnTo>
                    <a:pt x="354" y="361"/>
                  </a:lnTo>
                  <a:lnTo>
                    <a:pt x="352" y="363"/>
                  </a:lnTo>
                  <a:lnTo>
                    <a:pt x="350" y="363"/>
                  </a:lnTo>
                  <a:lnTo>
                    <a:pt x="346" y="361"/>
                  </a:lnTo>
                  <a:lnTo>
                    <a:pt x="348" y="360"/>
                  </a:lnTo>
                  <a:lnTo>
                    <a:pt x="348" y="358"/>
                  </a:lnTo>
                  <a:lnTo>
                    <a:pt x="350" y="358"/>
                  </a:lnTo>
                  <a:lnTo>
                    <a:pt x="352" y="353"/>
                  </a:lnTo>
                  <a:lnTo>
                    <a:pt x="352" y="350"/>
                  </a:lnTo>
                  <a:lnTo>
                    <a:pt x="350" y="348"/>
                  </a:lnTo>
                  <a:lnTo>
                    <a:pt x="348" y="344"/>
                  </a:lnTo>
                  <a:lnTo>
                    <a:pt x="346" y="342"/>
                  </a:lnTo>
                  <a:lnTo>
                    <a:pt x="345" y="339"/>
                  </a:lnTo>
                  <a:lnTo>
                    <a:pt x="345" y="341"/>
                  </a:lnTo>
                  <a:lnTo>
                    <a:pt x="345" y="342"/>
                  </a:lnTo>
                  <a:lnTo>
                    <a:pt x="343" y="344"/>
                  </a:lnTo>
                  <a:lnTo>
                    <a:pt x="343" y="348"/>
                  </a:lnTo>
                  <a:lnTo>
                    <a:pt x="339" y="355"/>
                  </a:lnTo>
                  <a:lnTo>
                    <a:pt x="337" y="355"/>
                  </a:lnTo>
                  <a:lnTo>
                    <a:pt x="335" y="355"/>
                  </a:lnTo>
                  <a:lnTo>
                    <a:pt x="334" y="355"/>
                  </a:lnTo>
                  <a:lnTo>
                    <a:pt x="332" y="356"/>
                  </a:lnTo>
                  <a:lnTo>
                    <a:pt x="331" y="356"/>
                  </a:lnTo>
                  <a:lnTo>
                    <a:pt x="329" y="356"/>
                  </a:lnTo>
                  <a:lnTo>
                    <a:pt x="329" y="356"/>
                  </a:lnTo>
                  <a:lnTo>
                    <a:pt x="331" y="351"/>
                  </a:lnTo>
                  <a:lnTo>
                    <a:pt x="332" y="351"/>
                  </a:lnTo>
                  <a:lnTo>
                    <a:pt x="334" y="351"/>
                  </a:lnTo>
                  <a:lnTo>
                    <a:pt x="334" y="351"/>
                  </a:lnTo>
                  <a:lnTo>
                    <a:pt x="335" y="351"/>
                  </a:lnTo>
                  <a:lnTo>
                    <a:pt x="335" y="350"/>
                  </a:lnTo>
                  <a:lnTo>
                    <a:pt x="337" y="346"/>
                  </a:lnTo>
                  <a:lnTo>
                    <a:pt x="335" y="344"/>
                  </a:lnTo>
                  <a:lnTo>
                    <a:pt x="335" y="342"/>
                  </a:lnTo>
                  <a:lnTo>
                    <a:pt x="337" y="341"/>
                  </a:lnTo>
                  <a:lnTo>
                    <a:pt x="337" y="339"/>
                  </a:lnTo>
                  <a:lnTo>
                    <a:pt x="339" y="335"/>
                  </a:lnTo>
                  <a:lnTo>
                    <a:pt x="341" y="332"/>
                  </a:lnTo>
                  <a:lnTo>
                    <a:pt x="343" y="331"/>
                  </a:lnTo>
                  <a:lnTo>
                    <a:pt x="343" y="329"/>
                  </a:lnTo>
                  <a:lnTo>
                    <a:pt x="343" y="327"/>
                  </a:lnTo>
                  <a:lnTo>
                    <a:pt x="343" y="325"/>
                  </a:lnTo>
                  <a:lnTo>
                    <a:pt x="343" y="325"/>
                  </a:lnTo>
                  <a:lnTo>
                    <a:pt x="345" y="323"/>
                  </a:lnTo>
                  <a:lnTo>
                    <a:pt x="343" y="318"/>
                  </a:lnTo>
                  <a:lnTo>
                    <a:pt x="343" y="316"/>
                  </a:lnTo>
                  <a:lnTo>
                    <a:pt x="341" y="314"/>
                  </a:lnTo>
                  <a:lnTo>
                    <a:pt x="341" y="318"/>
                  </a:lnTo>
                  <a:lnTo>
                    <a:pt x="341" y="320"/>
                  </a:lnTo>
                  <a:lnTo>
                    <a:pt x="339" y="322"/>
                  </a:lnTo>
                  <a:lnTo>
                    <a:pt x="337" y="323"/>
                  </a:lnTo>
                  <a:lnTo>
                    <a:pt x="335" y="325"/>
                  </a:lnTo>
                  <a:lnTo>
                    <a:pt x="335" y="329"/>
                  </a:lnTo>
                  <a:lnTo>
                    <a:pt x="334" y="332"/>
                  </a:lnTo>
                  <a:lnTo>
                    <a:pt x="332" y="332"/>
                  </a:lnTo>
                  <a:lnTo>
                    <a:pt x="331" y="332"/>
                  </a:lnTo>
                  <a:lnTo>
                    <a:pt x="329" y="333"/>
                  </a:lnTo>
                  <a:lnTo>
                    <a:pt x="327" y="333"/>
                  </a:lnTo>
                  <a:lnTo>
                    <a:pt x="326" y="335"/>
                  </a:lnTo>
                  <a:lnTo>
                    <a:pt x="324" y="337"/>
                  </a:lnTo>
                  <a:lnTo>
                    <a:pt x="322" y="337"/>
                  </a:lnTo>
                  <a:lnTo>
                    <a:pt x="318" y="344"/>
                  </a:lnTo>
                  <a:lnTo>
                    <a:pt x="316" y="346"/>
                  </a:lnTo>
                  <a:lnTo>
                    <a:pt x="315" y="346"/>
                  </a:lnTo>
                  <a:lnTo>
                    <a:pt x="315" y="348"/>
                  </a:lnTo>
                  <a:lnTo>
                    <a:pt x="315" y="348"/>
                  </a:lnTo>
                  <a:lnTo>
                    <a:pt x="315" y="350"/>
                  </a:lnTo>
                  <a:lnTo>
                    <a:pt x="316" y="351"/>
                  </a:lnTo>
                  <a:lnTo>
                    <a:pt x="316" y="353"/>
                  </a:lnTo>
                  <a:lnTo>
                    <a:pt x="315" y="351"/>
                  </a:lnTo>
                  <a:lnTo>
                    <a:pt x="313" y="351"/>
                  </a:lnTo>
                  <a:lnTo>
                    <a:pt x="313" y="351"/>
                  </a:lnTo>
                  <a:lnTo>
                    <a:pt x="311" y="351"/>
                  </a:lnTo>
                  <a:lnTo>
                    <a:pt x="309" y="350"/>
                  </a:lnTo>
                  <a:lnTo>
                    <a:pt x="307" y="348"/>
                  </a:lnTo>
                  <a:lnTo>
                    <a:pt x="307" y="348"/>
                  </a:lnTo>
                  <a:lnTo>
                    <a:pt x="307" y="346"/>
                  </a:lnTo>
                  <a:lnTo>
                    <a:pt x="305" y="346"/>
                  </a:lnTo>
                  <a:lnTo>
                    <a:pt x="305" y="346"/>
                  </a:lnTo>
                  <a:lnTo>
                    <a:pt x="305" y="346"/>
                  </a:lnTo>
                  <a:lnTo>
                    <a:pt x="305" y="344"/>
                  </a:lnTo>
                  <a:lnTo>
                    <a:pt x="307" y="344"/>
                  </a:lnTo>
                  <a:lnTo>
                    <a:pt x="307" y="346"/>
                  </a:lnTo>
                  <a:lnTo>
                    <a:pt x="307" y="346"/>
                  </a:lnTo>
                  <a:lnTo>
                    <a:pt x="307" y="346"/>
                  </a:lnTo>
                  <a:lnTo>
                    <a:pt x="307" y="346"/>
                  </a:lnTo>
                  <a:lnTo>
                    <a:pt x="307" y="342"/>
                  </a:lnTo>
                  <a:lnTo>
                    <a:pt x="307" y="341"/>
                  </a:lnTo>
                  <a:lnTo>
                    <a:pt x="307" y="339"/>
                  </a:lnTo>
                  <a:lnTo>
                    <a:pt x="307" y="337"/>
                  </a:lnTo>
                  <a:lnTo>
                    <a:pt x="305" y="335"/>
                  </a:lnTo>
                  <a:lnTo>
                    <a:pt x="303" y="333"/>
                  </a:lnTo>
                  <a:lnTo>
                    <a:pt x="301" y="332"/>
                  </a:lnTo>
                  <a:lnTo>
                    <a:pt x="301" y="329"/>
                  </a:lnTo>
                  <a:lnTo>
                    <a:pt x="299" y="327"/>
                  </a:lnTo>
                  <a:lnTo>
                    <a:pt x="299" y="325"/>
                  </a:lnTo>
                  <a:lnTo>
                    <a:pt x="297" y="325"/>
                  </a:lnTo>
                  <a:lnTo>
                    <a:pt x="292" y="325"/>
                  </a:lnTo>
                  <a:lnTo>
                    <a:pt x="290" y="322"/>
                  </a:lnTo>
                  <a:lnTo>
                    <a:pt x="290" y="318"/>
                  </a:lnTo>
                  <a:lnTo>
                    <a:pt x="290" y="318"/>
                  </a:lnTo>
                  <a:lnTo>
                    <a:pt x="292" y="318"/>
                  </a:lnTo>
                  <a:lnTo>
                    <a:pt x="292" y="316"/>
                  </a:lnTo>
                  <a:lnTo>
                    <a:pt x="292" y="314"/>
                  </a:lnTo>
                  <a:lnTo>
                    <a:pt x="287" y="312"/>
                  </a:lnTo>
                  <a:lnTo>
                    <a:pt x="285" y="311"/>
                  </a:lnTo>
                  <a:lnTo>
                    <a:pt x="283" y="309"/>
                  </a:lnTo>
                  <a:lnTo>
                    <a:pt x="282" y="309"/>
                  </a:lnTo>
                  <a:lnTo>
                    <a:pt x="280" y="309"/>
                  </a:lnTo>
                  <a:lnTo>
                    <a:pt x="278" y="309"/>
                  </a:lnTo>
                  <a:lnTo>
                    <a:pt x="271" y="306"/>
                  </a:lnTo>
                  <a:lnTo>
                    <a:pt x="269" y="306"/>
                  </a:lnTo>
                  <a:lnTo>
                    <a:pt x="266" y="308"/>
                  </a:lnTo>
                  <a:lnTo>
                    <a:pt x="264" y="306"/>
                  </a:lnTo>
                  <a:lnTo>
                    <a:pt x="258" y="303"/>
                  </a:lnTo>
                  <a:lnTo>
                    <a:pt x="252" y="301"/>
                  </a:lnTo>
                  <a:lnTo>
                    <a:pt x="250" y="299"/>
                  </a:lnTo>
                  <a:lnTo>
                    <a:pt x="249" y="299"/>
                  </a:lnTo>
                  <a:lnTo>
                    <a:pt x="247" y="299"/>
                  </a:lnTo>
                  <a:lnTo>
                    <a:pt x="247" y="301"/>
                  </a:lnTo>
                  <a:lnTo>
                    <a:pt x="243" y="301"/>
                  </a:lnTo>
                  <a:lnTo>
                    <a:pt x="235" y="301"/>
                  </a:lnTo>
                  <a:lnTo>
                    <a:pt x="228" y="301"/>
                  </a:lnTo>
                  <a:lnTo>
                    <a:pt x="222" y="301"/>
                  </a:lnTo>
                  <a:lnTo>
                    <a:pt x="219" y="303"/>
                  </a:lnTo>
                  <a:lnTo>
                    <a:pt x="213" y="304"/>
                  </a:lnTo>
                  <a:lnTo>
                    <a:pt x="207" y="308"/>
                  </a:lnTo>
                  <a:lnTo>
                    <a:pt x="201" y="309"/>
                  </a:lnTo>
                  <a:lnTo>
                    <a:pt x="196" y="311"/>
                  </a:lnTo>
                  <a:lnTo>
                    <a:pt x="192" y="311"/>
                  </a:lnTo>
                  <a:lnTo>
                    <a:pt x="189" y="311"/>
                  </a:lnTo>
                  <a:lnTo>
                    <a:pt x="181" y="311"/>
                  </a:lnTo>
                  <a:lnTo>
                    <a:pt x="177" y="311"/>
                  </a:lnTo>
                  <a:lnTo>
                    <a:pt x="172" y="314"/>
                  </a:lnTo>
                  <a:lnTo>
                    <a:pt x="170" y="314"/>
                  </a:lnTo>
                  <a:lnTo>
                    <a:pt x="168" y="316"/>
                  </a:lnTo>
                  <a:lnTo>
                    <a:pt x="162" y="320"/>
                  </a:lnTo>
                  <a:lnTo>
                    <a:pt x="158" y="322"/>
                  </a:lnTo>
                  <a:lnTo>
                    <a:pt x="156" y="322"/>
                  </a:lnTo>
                  <a:lnTo>
                    <a:pt x="154" y="322"/>
                  </a:lnTo>
                  <a:lnTo>
                    <a:pt x="153" y="323"/>
                  </a:lnTo>
                  <a:lnTo>
                    <a:pt x="149" y="329"/>
                  </a:lnTo>
                  <a:lnTo>
                    <a:pt x="149" y="331"/>
                  </a:lnTo>
                  <a:lnTo>
                    <a:pt x="145" y="335"/>
                  </a:lnTo>
                  <a:lnTo>
                    <a:pt x="143" y="335"/>
                  </a:lnTo>
                  <a:lnTo>
                    <a:pt x="142" y="335"/>
                  </a:lnTo>
                  <a:lnTo>
                    <a:pt x="139" y="337"/>
                  </a:lnTo>
                  <a:lnTo>
                    <a:pt x="137" y="335"/>
                  </a:lnTo>
                  <a:lnTo>
                    <a:pt x="135" y="335"/>
                  </a:lnTo>
                  <a:lnTo>
                    <a:pt x="134" y="335"/>
                  </a:lnTo>
                  <a:lnTo>
                    <a:pt x="124" y="337"/>
                  </a:lnTo>
                  <a:lnTo>
                    <a:pt x="123" y="335"/>
                  </a:lnTo>
                  <a:lnTo>
                    <a:pt x="121" y="335"/>
                  </a:lnTo>
                  <a:lnTo>
                    <a:pt x="119" y="335"/>
                  </a:lnTo>
                  <a:lnTo>
                    <a:pt x="114" y="333"/>
                  </a:lnTo>
                  <a:lnTo>
                    <a:pt x="107" y="335"/>
                  </a:lnTo>
                  <a:lnTo>
                    <a:pt x="102" y="335"/>
                  </a:lnTo>
                  <a:lnTo>
                    <a:pt x="100" y="337"/>
                  </a:lnTo>
                  <a:lnTo>
                    <a:pt x="98" y="335"/>
                  </a:lnTo>
                  <a:lnTo>
                    <a:pt x="93" y="337"/>
                  </a:lnTo>
                  <a:lnTo>
                    <a:pt x="91" y="337"/>
                  </a:lnTo>
                  <a:lnTo>
                    <a:pt x="90" y="339"/>
                  </a:lnTo>
                  <a:lnTo>
                    <a:pt x="88" y="342"/>
                  </a:lnTo>
                  <a:lnTo>
                    <a:pt x="85" y="344"/>
                  </a:lnTo>
                  <a:lnTo>
                    <a:pt x="83" y="344"/>
                  </a:lnTo>
                  <a:lnTo>
                    <a:pt x="79" y="344"/>
                  </a:lnTo>
                  <a:lnTo>
                    <a:pt x="74" y="348"/>
                  </a:lnTo>
                  <a:lnTo>
                    <a:pt x="68" y="353"/>
                  </a:lnTo>
                  <a:lnTo>
                    <a:pt x="66" y="353"/>
                  </a:lnTo>
                  <a:lnTo>
                    <a:pt x="66" y="353"/>
                  </a:lnTo>
                  <a:lnTo>
                    <a:pt x="64" y="353"/>
                  </a:lnTo>
                  <a:lnTo>
                    <a:pt x="62" y="355"/>
                  </a:lnTo>
                  <a:lnTo>
                    <a:pt x="55" y="353"/>
                  </a:lnTo>
                  <a:lnTo>
                    <a:pt x="51" y="353"/>
                  </a:lnTo>
                  <a:lnTo>
                    <a:pt x="46" y="353"/>
                  </a:lnTo>
                  <a:lnTo>
                    <a:pt x="42" y="351"/>
                  </a:lnTo>
                  <a:lnTo>
                    <a:pt x="39" y="350"/>
                  </a:lnTo>
                  <a:lnTo>
                    <a:pt x="36" y="346"/>
                  </a:lnTo>
                  <a:lnTo>
                    <a:pt x="34" y="344"/>
                  </a:lnTo>
                  <a:lnTo>
                    <a:pt x="30" y="342"/>
                  </a:lnTo>
                  <a:lnTo>
                    <a:pt x="28" y="342"/>
                  </a:lnTo>
                  <a:lnTo>
                    <a:pt x="27" y="342"/>
                  </a:lnTo>
                  <a:lnTo>
                    <a:pt x="27" y="341"/>
                  </a:lnTo>
                  <a:lnTo>
                    <a:pt x="27" y="339"/>
                  </a:lnTo>
                  <a:lnTo>
                    <a:pt x="25" y="337"/>
                  </a:lnTo>
                  <a:lnTo>
                    <a:pt x="25" y="333"/>
                  </a:lnTo>
                  <a:lnTo>
                    <a:pt x="25" y="331"/>
                  </a:lnTo>
                  <a:lnTo>
                    <a:pt x="27" y="331"/>
                  </a:lnTo>
                  <a:lnTo>
                    <a:pt x="28" y="332"/>
                  </a:lnTo>
                  <a:lnTo>
                    <a:pt x="30" y="332"/>
                  </a:lnTo>
                  <a:lnTo>
                    <a:pt x="34" y="331"/>
                  </a:lnTo>
                  <a:lnTo>
                    <a:pt x="34" y="327"/>
                  </a:lnTo>
                  <a:lnTo>
                    <a:pt x="36" y="325"/>
                  </a:lnTo>
                  <a:lnTo>
                    <a:pt x="36" y="322"/>
                  </a:lnTo>
                  <a:lnTo>
                    <a:pt x="34" y="316"/>
                  </a:lnTo>
                  <a:lnTo>
                    <a:pt x="36" y="316"/>
                  </a:lnTo>
                  <a:lnTo>
                    <a:pt x="36" y="314"/>
                  </a:lnTo>
                  <a:lnTo>
                    <a:pt x="36" y="312"/>
                  </a:lnTo>
                  <a:lnTo>
                    <a:pt x="36" y="304"/>
                  </a:lnTo>
                  <a:lnTo>
                    <a:pt x="36" y="303"/>
                  </a:lnTo>
                  <a:lnTo>
                    <a:pt x="32" y="295"/>
                  </a:lnTo>
                  <a:lnTo>
                    <a:pt x="30" y="290"/>
                  </a:lnTo>
                  <a:lnTo>
                    <a:pt x="28" y="288"/>
                  </a:lnTo>
                  <a:lnTo>
                    <a:pt x="27" y="284"/>
                  </a:lnTo>
                  <a:lnTo>
                    <a:pt x="25" y="280"/>
                  </a:lnTo>
                  <a:lnTo>
                    <a:pt x="25" y="278"/>
                  </a:lnTo>
                  <a:lnTo>
                    <a:pt x="25" y="273"/>
                  </a:lnTo>
                  <a:lnTo>
                    <a:pt x="25" y="269"/>
                  </a:lnTo>
                  <a:lnTo>
                    <a:pt x="25" y="267"/>
                  </a:lnTo>
                  <a:lnTo>
                    <a:pt x="23" y="264"/>
                  </a:lnTo>
                  <a:lnTo>
                    <a:pt x="21" y="259"/>
                  </a:lnTo>
                  <a:lnTo>
                    <a:pt x="19" y="259"/>
                  </a:lnTo>
                  <a:lnTo>
                    <a:pt x="19" y="257"/>
                  </a:lnTo>
                  <a:lnTo>
                    <a:pt x="19" y="255"/>
                  </a:lnTo>
                  <a:lnTo>
                    <a:pt x="17" y="252"/>
                  </a:lnTo>
                  <a:lnTo>
                    <a:pt x="15" y="248"/>
                  </a:lnTo>
                  <a:lnTo>
                    <a:pt x="15" y="246"/>
                  </a:lnTo>
                  <a:lnTo>
                    <a:pt x="13" y="239"/>
                  </a:lnTo>
                  <a:lnTo>
                    <a:pt x="13" y="237"/>
                  </a:lnTo>
                  <a:lnTo>
                    <a:pt x="8" y="229"/>
                  </a:lnTo>
                  <a:lnTo>
                    <a:pt x="2" y="224"/>
                  </a:lnTo>
                  <a:lnTo>
                    <a:pt x="0" y="220"/>
                  </a:lnTo>
                  <a:lnTo>
                    <a:pt x="0" y="220"/>
                  </a:lnTo>
                  <a:lnTo>
                    <a:pt x="0" y="220"/>
                  </a:lnTo>
                  <a:lnTo>
                    <a:pt x="2" y="220"/>
                  </a:lnTo>
                  <a:lnTo>
                    <a:pt x="2" y="220"/>
                  </a:lnTo>
                  <a:lnTo>
                    <a:pt x="2" y="220"/>
                  </a:lnTo>
                  <a:lnTo>
                    <a:pt x="2" y="220"/>
                  </a:lnTo>
                  <a:lnTo>
                    <a:pt x="2" y="218"/>
                  </a:lnTo>
                  <a:lnTo>
                    <a:pt x="2" y="218"/>
                  </a:lnTo>
                  <a:lnTo>
                    <a:pt x="4" y="218"/>
                  </a:lnTo>
                  <a:lnTo>
                    <a:pt x="4" y="220"/>
                  </a:lnTo>
                  <a:lnTo>
                    <a:pt x="6" y="224"/>
                  </a:lnTo>
                  <a:lnTo>
                    <a:pt x="6" y="226"/>
                  </a:lnTo>
                  <a:lnTo>
                    <a:pt x="8" y="226"/>
                  </a:lnTo>
                  <a:lnTo>
                    <a:pt x="9" y="226"/>
                  </a:lnTo>
                  <a:lnTo>
                    <a:pt x="9" y="224"/>
                  </a:lnTo>
                  <a:lnTo>
                    <a:pt x="9" y="222"/>
                  </a:lnTo>
                  <a:lnTo>
                    <a:pt x="9" y="220"/>
                  </a:lnTo>
                  <a:lnTo>
                    <a:pt x="8" y="220"/>
                  </a:lnTo>
                  <a:lnTo>
                    <a:pt x="6" y="218"/>
                  </a:lnTo>
                  <a:lnTo>
                    <a:pt x="6" y="215"/>
                  </a:lnTo>
                  <a:lnTo>
                    <a:pt x="4" y="213"/>
                  </a:lnTo>
                  <a:lnTo>
                    <a:pt x="4" y="212"/>
                  </a:lnTo>
                  <a:lnTo>
                    <a:pt x="4" y="212"/>
                  </a:lnTo>
                  <a:lnTo>
                    <a:pt x="6" y="212"/>
                  </a:lnTo>
                  <a:lnTo>
                    <a:pt x="8" y="213"/>
                  </a:lnTo>
                  <a:lnTo>
                    <a:pt x="8" y="215"/>
                  </a:lnTo>
                  <a:lnTo>
                    <a:pt x="8" y="216"/>
                  </a:lnTo>
                  <a:lnTo>
                    <a:pt x="8" y="218"/>
                  </a:lnTo>
                  <a:lnTo>
                    <a:pt x="8" y="218"/>
                  </a:lnTo>
                  <a:lnTo>
                    <a:pt x="8" y="218"/>
                  </a:lnTo>
                  <a:lnTo>
                    <a:pt x="9" y="220"/>
                  </a:lnTo>
                  <a:lnTo>
                    <a:pt x="9" y="218"/>
                  </a:lnTo>
                  <a:lnTo>
                    <a:pt x="9" y="216"/>
                  </a:lnTo>
                  <a:lnTo>
                    <a:pt x="11" y="216"/>
                  </a:lnTo>
                  <a:lnTo>
                    <a:pt x="11" y="220"/>
                  </a:lnTo>
                  <a:lnTo>
                    <a:pt x="11" y="222"/>
                  </a:lnTo>
                  <a:lnTo>
                    <a:pt x="13" y="224"/>
                  </a:lnTo>
                  <a:lnTo>
                    <a:pt x="15" y="222"/>
                  </a:lnTo>
                  <a:lnTo>
                    <a:pt x="15" y="222"/>
                  </a:lnTo>
                  <a:lnTo>
                    <a:pt x="15" y="218"/>
                  </a:lnTo>
                  <a:lnTo>
                    <a:pt x="15" y="216"/>
                  </a:lnTo>
                  <a:lnTo>
                    <a:pt x="15" y="215"/>
                  </a:lnTo>
                  <a:lnTo>
                    <a:pt x="11" y="210"/>
                  </a:lnTo>
                  <a:lnTo>
                    <a:pt x="9" y="205"/>
                  </a:lnTo>
                  <a:lnTo>
                    <a:pt x="8" y="203"/>
                  </a:lnTo>
                  <a:lnTo>
                    <a:pt x="6" y="197"/>
                  </a:lnTo>
                  <a:lnTo>
                    <a:pt x="6" y="196"/>
                  </a:lnTo>
                  <a:lnTo>
                    <a:pt x="4" y="194"/>
                  </a:lnTo>
                  <a:lnTo>
                    <a:pt x="4" y="192"/>
                  </a:lnTo>
                  <a:lnTo>
                    <a:pt x="4" y="190"/>
                  </a:lnTo>
                  <a:lnTo>
                    <a:pt x="4" y="186"/>
                  </a:lnTo>
                  <a:lnTo>
                    <a:pt x="6" y="184"/>
                  </a:lnTo>
                  <a:lnTo>
                    <a:pt x="9" y="180"/>
                  </a:lnTo>
                  <a:lnTo>
                    <a:pt x="9" y="178"/>
                  </a:lnTo>
                  <a:lnTo>
                    <a:pt x="9" y="177"/>
                  </a:lnTo>
                  <a:lnTo>
                    <a:pt x="9" y="173"/>
                  </a:lnTo>
                  <a:lnTo>
                    <a:pt x="9" y="173"/>
                  </a:lnTo>
                  <a:lnTo>
                    <a:pt x="9" y="171"/>
                  </a:lnTo>
                  <a:lnTo>
                    <a:pt x="8" y="168"/>
                  </a:lnTo>
                  <a:lnTo>
                    <a:pt x="9" y="165"/>
                  </a:lnTo>
                  <a:lnTo>
                    <a:pt x="11" y="158"/>
                  </a:lnTo>
                  <a:lnTo>
                    <a:pt x="13" y="158"/>
                  </a:lnTo>
                  <a:lnTo>
                    <a:pt x="15" y="158"/>
                  </a:lnTo>
                  <a:lnTo>
                    <a:pt x="15" y="158"/>
                  </a:lnTo>
                  <a:lnTo>
                    <a:pt x="13" y="161"/>
                  </a:lnTo>
                  <a:lnTo>
                    <a:pt x="15" y="165"/>
                  </a:lnTo>
                  <a:lnTo>
                    <a:pt x="15" y="166"/>
                  </a:lnTo>
                  <a:lnTo>
                    <a:pt x="15" y="166"/>
                  </a:lnTo>
                  <a:lnTo>
                    <a:pt x="17" y="165"/>
                  </a:lnTo>
                  <a:lnTo>
                    <a:pt x="18" y="165"/>
                  </a:lnTo>
                  <a:lnTo>
                    <a:pt x="18" y="163"/>
                  </a:lnTo>
                  <a:lnTo>
                    <a:pt x="19" y="158"/>
                  </a:lnTo>
                  <a:lnTo>
                    <a:pt x="21" y="158"/>
                  </a:lnTo>
                  <a:lnTo>
                    <a:pt x="23" y="156"/>
                  </a:lnTo>
                  <a:lnTo>
                    <a:pt x="28" y="154"/>
                  </a:lnTo>
                  <a:lnTo>
                    <a:pt x="32" y="152"/>
                  </a:lnTo>
                  <a:lnTo>
                    <a:pt x="34" y="150"/>
                  </a:lnTo>
                  <a:lnTo>
                    <a:pt x="38" y="149"/>
                  </a:lnTo>
                  <a:lnTo>
                    <a:pt x="39" y="147"/>
                  </a:lnTo>
                  <a:lnTo>
                    <a:pt x="39" y="146"/>
                  </a:lnTo>
                  <a:lnTo>
                    <a:pt x="47" y="140"/>
                  </a:lnTo>
                  <a:lnTo>
                    <a:pt x="49" y="140"/>
                  </a:lnTo>
                  <a:lnTo>
                    <a:pt x="51" y="140"/>
                  </a:lnTo>
                  <a:lnTo>
                    <a:pt x="53" y="140"/>
                  </a:lnTo>
                  <a:lnTo>
                    <a:pt x="55" y="140"/>
                  </a:lnTo>
                  <a:lnTo>
                    <a:pt x="58" y="140"/>
                  </a:lnTo>
                  <a:lnTo>
                    <a:pt x="60" y="140"/>
                  </a:lnTo>
                  <a:lnTo>
                    <a:pt x="64" y="140"/>
                  </a:lnTo>
                  <a:lnTo>
                    <a:pt x="66" y="139"/>
                  </a:lnTo>
                  <a:lnTo>
                    <a:pt x="68" y="137"/>
                  </a:lnTo>
                  <a:lnTo>
                    <a:pt x="70" y="137"/>
                  </a:lnTo>
                  <a:lnTo>
                    <a:pt x="74" y="135"/>
                  </a:lnTo>
                  <a:lnTo>
                    <a:pt x="77" y="135"/>
                  </a:lnTo>
                  <a:lnTo>
                    <a:pt x="83" y="131"/>
                  </a:lnTo>
                  <a:lnTo>
                    <a:pt x="86" y="131"/>
                  </a:lnTo>
                  <a:lnTo>
                    <a:pt x="90" y="131"/>
                  </a:lnTo>
                  <a:lnTo>
                    <a:pt x="91" y="130"/>
                  </a:lnTo>
                  <a:lnTo>
                    <a:pt x="98" y="130"/>
                  </a:lnTo>
                  <a:lnTo>
                    <a:pt x="102" y="128"/>
                  </a:lnTo>
                  <a:lnTo>
                    <a:pt x="107" y="126"/>
                  </a:lnTo>
                  <a:lnTo>
                    <a:pt x="109" y="124"/>
                  </a:lnTo>
                  <a:lnTo>
                    <a:pt x="111" y="123"/>
                  </a:lnTo>
                  <a:lnTo>
                    <a:pt x="114" y="120"/>
                  </a:lnTo>
                  <a:lnTo>
                    <a:pt x="115" y="118"/>
                  </a:lnTo>
                  <a:lnTo>
                    <a:pt x="117" y="116"/>
                  </a:lnTo>
                  <a:lnTo>
                    <a:pt x="117" y="114"/>
                  </a:lnTo>
                  <a:lnTo>
                    <a:pt x="119" y="112"/>
                  </a:lnTo>
                  <a:lnTo>
                    <a:pt x="119" y="111"/>
                  </a:lnTo>
                  <a:lnTo>
                    <a:pt x="121" y="109"/>
                  </a:lnTo>
                  <a:lnTo>
                    <a:pt x="123" y="107"/>
                  </a:lnTo>
                  <a:lnTo>
                    <a:pt x="126" y="105"/>
                  </a:lnTo>
                  <a:lnTo>
                    <a:pt x="128" y="103"/>
                  </a:lnTo>
                  <a:lnTo>
                    <a:pt x="128" y="103"/>
                  </a:lnTo>
                  <a:lnTo>
                    <a:pt x="126" y="101"/>
                  </a:lnTo>
                  <a:lnTo>
                    <a:pt x="126" y="101"/>
                  </a:lnTo>
                  <a:lnTo>
                    <a:pt x="124" y="99"/>
                  </a:lnTo>
                  <a:lnTo>
                    <a:pt x="124" y="96"/>
                  </a:lnTo>
                  <a:lnTo>
                    <a:pt x="124" y="94"/>
                  </a:lnTo>
                  <a:lnTo>
                    <a:pt x="124" y="93"/>
                  </a:lnTo>
                  <a:lnTo>
                    <a:pt x="126" y="90"/>
                  </a:lnTo>
                  <a:lnTo>
                    <a:pt x="128" y="90"/>
                  </a:lnTo>
                  <a:lnTo>
                    <a:pt x="128" y="88"/>
                  </a:lnTo>
                  <a:lnTo>
                    <a:pt x="130" y="88"/>
                  </a:lnTo>
                  <a:lnTo>
                    <a:pt x="132" y="86"/>
                  </a:lnTo>
                  <a:lnTo>
                    <a:pt x="134" y="86"/>
                  </a:lnTo>
                  <a:lnTo>
                    <a:pt x="134" y="84"/>
                  </a:lnTo>
                  <a:lnTo>
                    <a:pt x="135" y="82"/>
                  </a:lnTo>
                  <a:lnTo>
                    <a:pt x="135" y="81"/>
                  </a:lnTo>
                  <a:lnTo>
                    <a:pt x="137" y="81"/>
                  </a:lnTo>
                  <a:lnTo>
                    <a:pt x="137" y="84"/>
                  </a:lnTo>
                  <a:lnTo>
                    <a:pt x="139" y="86"/>
                  </a:lnTo>
                  <a:lnTo>
                    <a:pt x="140" y="90"/>
                  </a:lnTo>
                  <a:lnTo>
                    <a:pt x="142" y="93"/>
                  </a:lnTo>
                  <a:lnTo>
                    <a:pt x="143" y="94"/>
                  </a:lnTo>
                  <a:lnTo>
                    <a:pt x="143" y="94"/>
                  </a:lnTo>
                  <a:lnTo>
                    <a:pt x="143" y="94"/>
                  </a:lnTo>
                  <a:lnTo>
                    <a:pt x="143" y="94"/>
                  </a:lnTo>
                  <a:lnTo>
                    <a:pt x="143" y="94"/>
                  </a:lnTo>
                  <a:lnTo>
                    <a:pt x="145" y="92"/>
                  </a:lnTo>
                  <a:lnTo>
                    <a:pt x="143" y="90"/>
                  </a:lnTo>
                  <a:lnTo>
                    <a:pt x="145" y="88"/>
                  </a:lnTo>
                  <a:lnTo>
                    <a:pt x="145" y="88"/>
                  </a:lnTo>
                  <a:lnTo>
                    <a:pt x="145" y="88"/>
                  </a:lnTo>
                  <a:lnTo>
                    <a:pt x="147" y="90"/>
                  </a:lnTo>
                  <a:lnTo>
                    <a:pt x="147" y="90"/>
                  </a:lnTo>
                  <a:lnTo>
                    <a:pt x="147" y="90"/>
                  </a:lnTo>
                  <a:lnTo>
                    <a:pt x="147" y="88"/>
                  </a:lnTo>
                  <a:lnTo>
                    <a:pt x="149" y="88"/>
                  </a:lnTo>
                  <a:lnTo>
                    <a:pt x="149" y="86"/>
                  </a:lnTo>
                  <a:lnTo>
                    <a:pt x="147" y="86"/>
                  </a:lnTo>
                  <a:lnTo>
                    <a:pt x="147" y="86"/>
                  </a:lnTo>
                  <a:lnTo>
                    <a:pt x="145" y="84"/>
                  </a:lnTo>
                  <a:lnTo>
                    <a:pt x="145" y="84"/>
                  </a:lnTo>
                  <a:lnTo>
                    <a:pt x="143" y="82"/>
                  </a:lnTo>
                  <a:lnTo>
                    <a:pt x="143" y="81"/>
                  </a:lnTo>
                  <a:lnTo>
                    <a:pt x="143" y="81"/>
                  </a:lnTo>
                  <a:lnTo>
                    <a:pt x="143" y="81"/>
                  </a:lnTo>
                  <a:lnTo>
                    <a:pt x="145" y="81"/>
                  </a:lnTo>
                  <a:lnTo>
                    <a:pt x="145" y="79"/>
                  </a:lnTo>
                  <a:lnTo>
                    <a:pt x="145" y="77"/>
                  </a:lnTo>
                  <a:lnTo>
                    <a:pt x="145" y="77"/>
                  </a:lnTo>
                  <a:lnTo>
                    <a:pt x="147" y="77"/>
                  </a:lnTo>
                  <a:lnTo>
                    <a:pt x="149" y="79"/>
                  </a:lnTo>
                  <a:lnTo>
                    <a:pt x="149" y="79"/>
                  </a:lnTo>
                  <a:lnTo>
                    <a:pt x="149" y="77"/>
                  </a:lnTo>
                  <a:lnTo>
                    <a:pt x="151" y="77"/>
                  </a:lnTo>
                  <a:lnTo>
                    <a:pt x="153" y="77"/>
                  </a:lnTo>
                  <a:lnTo>
                    <a:pt x="153" y="79"/>
                  </a:lnTo>
                  <a:lnTo>
                    <a:pt x="154" y="79"/>
                  </a:lnTo>
                  <a:lnTo>
                    <a:pt x="156" y="79"/>
                  </a:lnTo>
                  <a:lnTo>
                    <a:pt x="158" y="79"/>
                  </a:lnTo>
                  <a:lnTo>
                    <a:pt x="160" y="79"/>
                  </a:lnTo>
                  <a:lnTo>
                    <a:pt x="162" y="79"/>
                  </a:lnTo>
                  <a:lnTo>
                    <a:pt x="162" y="79"/>
                  </a:lnTo>
                  <a:lnTo>
                    <a:pt x="160" y="79"/>
                  </a:lnTo>
                  <a:lnTo>
                    <a:pt x="158" y="79"/>
                  </a:lnTo>
                  <a:lnTo>
                    <a:pt x="156" y="79"/>
                  </a:lnTo>
                  <a:lnTo>
                    <a:pt x="156" y="79"/>
                  </a:lnTo>
                  <a:lnTo>
                    <a:pt x="156" y="77"/>
                  </a:lnTo>
                  <a:lnTo>
                    <a:pt x="156" y="76"/>
                  </a:lnTo>
                  <a:lnTo>
                    <a:pt x="156" y="76"/>
                  </a:lnTo>
                  <a:lnTo>
                    <a:pt x="158" y="76"/>
                  </a:lnTo>
                  <a:lnTo>
                    <a:pt x="158" y="76"/>
                  </a:lnTo>
                  <a:lnTo>
                    <a:pt x="158" y="74"/>
                  </a:lnTo>
                  <a:lnTo>
                    <a:pt x="160" y="74"/>
                  </a:lnTo>
                  <a:lnTo>
                    <a:pt x="160" y="72"/>
                  </a:lnTo>
                  <a:lnTo>
                    <a:pt x="160" y="72"/>
                  </a:lnTo>
                  <a:lnTo>
                    <a:pt x="160" y="72"/>
                  </a:lnTo>
                  <a:lnTo>
                    <a:pt x="158" y="74"/>
                  </a:lnTo>
                  <a:lnTo>
                    <a:pt x="156" y="72"/>
                  </a:lnTo>
                  <a:lnTo>
                    <a:pt x="156" y="71"/>
                  </a:lnTo>
                  <a:lnTo>
                    <a:pt x="156" y="69"/>
                  </a:lnTo>
                  <a:lnTo>
                    <a:pt x="156" y="66"/>
                  </a:lnTo>
                  <a:lnTo>
                    <a:pt x="158" y="66"/>
                  </a:lnTo>
                  <a:lnTo>
                    <a:pt x="158" y="66"/>
                  </a:lnTo>
                  <a:lnTo>
                    <a:pt x="160" y="65"/>
                  </a:lnTo>
                  <a:lnTo>
                    <a:pt x="160" y="65"/>
                  </a:lnTo>
                  <a:lnTo>
                    <a:pt x="160" y="65"/>
                  </a:lnTo>
                  <a:lnTo>
                    <a:pt x="160" y="63"/>
                  </a:lnTo>
                  <a:lnTo>
                    <a:pt x="162" y="63"/>
                  </a:lnTo>
                  <a:lnTo>
                    <a:pt x="163" y="65"/>
                  </a:lnTo>
                  <a:lnTo>
                    <a:pt x="164" y="66"/>
                  </a:lnTo>
                  <a:lnTo>
                    <a:pt x="164" y="66"/>
                  </a:lnTo>
                  <a:lnTo>
                    <a:pt x="164" y="65"/>
                  </a:lnTo>
                  <a:lnTo>
                    <a:pt x="164" y="65"/>
                  </a:lnTo>
                  <a:lnTo>
                    <a:pt x="164" y="65"/>
                  </a:lnTo>
                  <a:lnTo>
                    <a:pt x="163" y="65"/>
                  </a:lnTo>
                  <a:lnTo>
                    <a:pt x="163" y="63"/>
                  </a:lnTo>
                  <a:lnTo>
                    <a:pt x="163" y="63"/>
                  </a:lnTo>
                  <a:lnTo>
                    <a:pt x="162" y="62"/>
                  </a:lnTo>
                  <a:lnTo>
                    <a:pt x="163" y="62"/>
                  </a:lnTo>
                  <a:lnTo>
                    <a:pt x="164" y="62"/>
                  </a:lnTo>
                  <a:lnTo>
                    <a:pt x="164" y="62"/>
                  </a:lnTo>
                  <a:lnTo>
                    <a:pt x="164" y="60"/>
                  </a:lnTo>
                  <a:lnTo>
                    <a:pt x="164" y="60"/>
                  </a:lnTo>
                  <a:lnTo>
                    <a:pt x="164" y="60"/>
                  </a:lnTo>
                  <a:lnTo>
                    <a:pt x="166" y="60"/>
                  </a:lnTo>
                  <a:lnTo>
                    <a:pt x="168" y="62"/>
                  </a:lnTo>
                  <a:lnTo>
                    <a:pt x="168" y="62"/>
                  </a:lnTo>
                  <a:lnTo>
                    <a:pt x="170" y="62"/>
                  </a:lnTo>
                  <a:lnTo>
                    <a:pt x="170" y="60"/>
                  </a:lnTo>
                  <a:lnTo>
                    <a:pt x="168" y="60"/>
                  </a:lnTo>
                  <a:lnTo>
                    <a:pt x="168" y="58"/>
                  </a:lnTo>
                  <a:lnTo>
                    <a:pt x="166" y="56"/>
                  </a:lnTo>
                  <a:lnTo>
                    <a:pt x="166" y="56"/>
                  </a:lnTo>
                  <a:lnTo>
                    <a:pt x="168" y="54"/>
                  </a:lnTo>
                  <a:lnTo>
                    <a:pt x="168" y="54"/>
                  </a:lnTo>
                  <a:lnTo>
                    <a:pt x="168" y="54"/>
                  </a:lnTo>
                  <a:lnTo>
                    <a:pt x="170" y="54"/>
                  </a:lnTo>
                  <a:lnTo>
                    <a:pt x="172" y="53"/>
                  </a:lnTo>
                  <a:lnTo>
                    <a:pt x="172" y="53"/>
                  </a:lnTo>
                  <a:lnTo>
                    <a:pt x="172" y="52"/>
                  </a:lnTo>
                  <a:lnTo>
                    <a:pt x="172" y="50"/>
                  </a:lnTo>
                  <a:lnTo>
                    <a:pt x="173" y="50"/>
                  </a:lnTo>
                  <a:lnTo>
                    <a:pt x="173" y="50"/>
                  </a:lnTo>
                  <a:lnTo>
                    <a:pt x="173" y="52"/>
                  </a:lnTo>
                  <a:lnTo>
                    <a:pt x="173" y="53"/>
                  </a:lnTo>
                  <a:lnTo>
                    <a:pt x="173" y="53"/>
                  </a:lnTo>
                  <a:lnTo>
                    <a:pt x="173" y="53"/>
                  </a:lnTo>
                  <a:lnTo>
                    <a:pt x="173" y="53"/>
                  </a:lnTo>
                  <a:lnTo>
                    <a:pt x="175" y="53"/>
                  </a:lnTo>
                  <a:lnTo>
                    <a:pt x="175" y="53"/>
                  </a:lnTo>
                  <a:lnTo>
                    <a:pt x="175" y="53"/>
                  </a:lnTo>
                  <a:lnTo>
                    <a:pt x="175" y="54"/>
                  </a:lnTo>
                  <a:lnTo>
                    <a:pt x="177" y="54"/>
                  </a:lnTo>
                  <a:lnTo>
                    <a:pt x="177" y="53"/>
                  </a:lnTo>
                  <a:lnTo>
                    <a:pt x="179" y="53"/>
                  </a:lnTo>
                  <a:lnTo>
                    <a:pt x="179" y="52"/>
                  </a:lnTo>
                  <a:lnTo>
                    <a:pt x="179" y="50"/>
                  </a:lnTo>
                  <a:lnTo>
                    <a:pt x="179" y="50"/>
                  </a:lnTo>
                  <a:lnTo>
                    <a:pt x="179" y="50"/>
                  </a:lnTo>
                  <a:lnTo>
                    <a:pt x="179" y="47"/>
                  </a:lnTo>
                  <a:lnTo>
                    <a:pt x="179" y="47"/>
                  </a:lnTo>
                  <a:lnTo>
                    <a:pt x="179" y="46"/>
                  </a:lnTo>
                  <a:lnTo>
                    <a:pt x="181" y="46"/>
                  </a:lnTo>
                  <a:lnTo>
                    <a:pt x="181" y="46"/>
                  </a:lnTo>
                  <a:lnTo>
                    <a:pt x="181" y="47"/>
                  </a:lnTo>
                  <a:lnTo>
                    <a:pt x="182" y="47"/>
                  </a:lnTo>
                  <a:lnTo>
                    <a:pt x="182" y="47"/>
                  </a:lnTo>
                  <a:lnTo>
                    <a:pt x="182" y="47"/>
                  </a:lnTo>
                  <a:lnTo>
                    <a:pt x="184" y="46"/>
                  </a:lnTo>
                  <a:lnTo>
                    <a:pt x="184" y="47"/>
                  </a:lnTo>
                  <a:lnTo>
                    <a:pt x="186" y="47"/>
                  </a:lnTo>
                  <a:lnTo>
                    <a:pt x="187" y="47"/>
                  </a:lnTo>
                  <a:lnTo>
                    <a:pt x="189" y="46"/>
                  </a:lnTo>
                  <a:lnTo>
                    <a:pt x="189" y="44"/>
                  </a:lnTo>
                  <a:lnTo>
                    <a:pt x="189" y="42"/>
                  </a:lnTo>
                  <a:lnTo>
                    <a:pt x="191" y="42"/>
                  </a:lnTo>
                  <a:lnTo>
                    <a:pt x="192" y="42"/>
                  </a:lnTo>
                  <a:lnTo>
                    <a:pt x="192" y="44"/>
                  </a:lnTo>
                  <a:lnTo>
                    <a:pt x="196" y="46"/>
                  </a:lnTo>
                  <a:lnTo>
                    <a:pt x="198" y="46"/>
                  </a:lnTo>
                  <a:lnTo>
                    <a:pt x="200" y="47"/>
                  </a:lnTo>
                  <a:lnTo>
                    <a:pt x="201" y="50"/>
                  </a:lnTo>
                  <a:lnTo>
                    <a:pt x="203" y="52"/>
                  </a:lnTo>
                  <a:lnTo>
                    <a:pt x="205" y="53"/>
                  </a:lnTo>
                  <a:lnTo>
                    <a:pt x="209" y="56"/>
                  </a:lnTo>
                  <a:lnTo>
                    <a:pt x="209" y="56"/>
                  </a:lnTo>
                  <a:lnTo>
                    <a:pt x="209" y="58"/>
                  </a:lnTo>
                  <a:lnTo>
                    <a:pt x="207" y="60"/>
                  </a:lnTo>
                  <a:lnTo>
                    <a:pt x="207" y="62"/>
                  </a:lnTo>
                  <a:lnTo>
                    <a:pt x="207" y="65"/>
                  </a:lnTo>
                  <a:lnTo>
                    <a:pt x="207" y="65"/>
                  </a:lnTo>
                  <a:lnTo>
                    <a:pt x="209" y="63"/>
                  </a:lnTo>
                  <a:lnTo>
                    <a:pt x="209" y="63"/>
                  </a:lnTo>
                  <a:lnTo>
                    <a:pt x="209" y="65"/>
                  </a:lnTo>
                  <a:lnTo>
                    <a:pt x="209" y="63"/>
                  </a:lnTo>
                  <a:lnTo>
                    <a:pt x="209" y="63"/>
                  </a:lnTo>
                  <a:lnTo>
                    <a:pt x="209" y="62"/>
                  </a:lnTo>
                  <a:lnTo>
                    <a:pt x="209" y="60"/>
                  </a:lnTo>
                  <a:lnTo>
                    <a:pt x="209" y="60"/>
                  </a:lnTo>
                  <a:lnTo>
                    <a:pt x="211" y="60"/>
                  </a:lnTo>
                  <a:lnTo>
                    <a:pt x="211" y="58"/>
                  </a:lnTo>
                  <a:lnTo>
                    <a:pt x="211" y="58"/>
                  </a:lnTo>
                  <a:lnTo>
                    <a:pt x="211" y="58"/>
                  </a:lnTo>
                  <a:lnTo>
                    <a:pt x="211" y="56"/>
                  </a:lnTo>
                  <a:lnTo>
                    <a:pt x="213" y="56"/>
                  </a:lnTo>
                  <a:lnTo>
                    <a:pt x="213" y="56"/>
                  </a:lnTo>
                  <a:lnTo>
                    <a:pt x="220" y="58"/>
                  </a:lnTo>
                  <a:lnTo>
                    <a:pt x="222" y="60"/>
                  </a:lnTo>
                  <a:lnTo>
                    <a:pt x="222" y="62"/>
                  </a:lnTo>
                  <a:lnTo>
                    <a:pt x="222" y="62"/>
                  </a:lnTo>
                  <a:lnTo>
                    <a:pt x="222" y="62"/>
                  </a:lnTo>
                  <a:lnTo>
                    <a:pt x="222" y="58"/>
                  </a:lnTo>
                  <a:lnTo>
                    <a:pt x="222" y="58"/>
                  </a:lnTo>
                  <a:lnTo>
                    <a:pt x="224" y="58"/>
                  </a:lnTo>
                  <a:lnTo>
                    <a:pt x="226" y="60"/>
                  </a:lnTo>
                  <a:lnTo>
                    <a:pt x="228" y="62"/>
                  </a:lnTo>
                  <a:lnTo>
                    <a:pt x="228" y="62"/>
                  </a:lnTo>
                  <a:lnTo>
                    <a:pt x="228" y="62"/>
                  </a:lnTo>
                  <a:lnTo>
                    <a:pt x="230" y="62"/>
                  </a:lnTo>
                  <a:lnTo>
                    <a:pt x="228" y="60"/>
                  </a:lnTo>
                  <a:lnTo>
                    <a:pt x="228" y="60"/>
                  </a:lnTo>
                  <a:lnTo>
                    <a:pt x="228" y="58"/>
                  </a:lnTo>
                  <a:lnTo>
                    <a:pt x="230" y="58"/>
                  </a:lnTo>
                  <a:lnTo>
                    <a:pt x="231" y="58"/>
                  </a:lnTo>
                  <a:lnTo>
                    <a:pt x="231" y="58"/>
                  </a:lnTo>
                  <a:lnTo>
                    <a:pt x="230" y="56"/>
                  </a:lnTo>
                  <a:lnTo>
                    <a:pt x="230" y="56"/>
                  </a:lnTo>
                  <a:lnTo>
                    <a:pt x="228" y="54"/>
                  </a:lnTo>
                  <a:lnTo>
                    <a:pt x="230" y="54"/>
                  </a:lnTo>
                  <a:lnTo>
                    <a:pt x="230" y="54"/>
                  </a:lnTo>
                  <a:lnTo>
                    <a:pt x="228" y="54"/>
                  </a:lnTo>
                  <a:lnTo>
                    <a:pt x="226" y="53"/>
                  </a:lnTo>
                  <a:lnTo>
                    <a:pt x="224" y="52"/>
                  </a:lnTo>
                  <a:lnTo>
                    <a:pt x="226" y="50"/>
                  </a:lnTo>
                  <a:lnTo>
                    <a:pt x="228" y="46"/>
                  </a:lnTo>
                  <a:lnTo>
                    <a:pt x="230" y="46"/>
                  </a:lnTo>
                  <a:lnTo>
                    <a:pt x="230" y="44"/>
                  </a:lnTo>
                  <a:lnTo>
                    <a:pt x="230" y="44"/>
                  </a:lnTo>
                  <a:lnTo>
                    <a:pt x="231" y="42"/>
                  </a:lnTo>
                  <a:lnTo>
                    <a:pt x="231" y="41"/>
                  </a:lnTo>
                  <a:lnTo>
                    <a:pt x="231" y="41"/>
                  </a:lnTo>
                  <a:lnTo>
                    <a:pt x="233" y="39"/>
                  </a:lnTo>
                  <a:lnTo>
                    <a:pt x="235" y="39"/>
                  </a:lnTo>
                  <a:lnTo>
                    <a:pt x="235" y="39"/>
                  </a:lnTo>
                  <a:lnTo>
                    <a:pt x="236" y="37"/>
                  </a:lnTo>
                  <a:lnTo>
                    <a:pt x="236" y="37"/>
                  </a:lnTo>
                  <a:lnTo>
                    <a:pt x="235" y="34"/>
                  </a:lnTo>
                  <a:lnTo>
                    <a:pt x="235" y="34"/>
                  </a:lnTo>
                  <a:lnTo>
                    <a:pt x="236" y="32"/>
                  </a:lnTo>
                  <a:lnTo>
                    <a:pt x="238" y="30"/>
                  </a:lnTo>
                  <a:lnTo>
                    <a:pt x="238" y="29"/>
                  </a:lnTo>
                  <a:lnTo>
                    <a:pt x="239" y="27"/>
                  </a:lnTo>
                  <a:lnTo>
                    <a:pt x="241" y="27"/>
                  </a:lnTo>
                  <a:lnTo>
                    <a:pt x="241" y="27"/>
                  </a:lnTo>
                  <a:lnTo>
                    <a:pt x="241" y="24"/>
                  </a:lnTo>
                  <a:lnTo>
                    <a:pt x="241" y="24"/>
                  </a:lnTo>
                  <a:lnTo>
                    <a:pt x="243" y="24"/>
                  </a:lnTo>
                  <a:lnTo>
                    <a:pt x="243" y="24"/>
                  </a:lnTo>
                  <a:lnTo>
                    <a:pt x="243" y="24"/>
                  </a:lnTo>
                  <a:lnTo>
                    <a:pt x="245" y="27"/>
                  </a:lnTo>
                  <a:lnTo>
                    <a:pt x="245" y="24"/>
                  </a:lnTo>
                  <a:lnTo>
                    <a:pt x="245" y="24"/>
                  </a:lnTo>
                  <a:lnTo>
                    <a:pt x="245" y="24"/>
                  </a:lnTo>
                  <a:lnTo>
                    <a:pt x="247" y="24"/>
                  </a:lnTo>
                  <a:lnTo>
                    <a:pt x="247" y="24"/>
                  </a:lnTo>
                  <a:lnTo>
                    <a:pt x="247" y="22"/>
                  </a:lnTo>
                  <a:lnTo>
                    <a:pt x="247" y="22"/>
                  </a:lnTo>
                  <a:lnTo>
                    <a:pt x="249" y="22"/>
                  </a:lnTo>
                  <a:lnTo>
                    <a:pt x="250" y="22"/>
                  </a:lnTo>
                  <a:lnTo>
                    <a:pt x="250" y="20"/>
                  </a:lnTo>
                  <a:lnTo>
                    <a:pt x="252" y="20"/>
                  </a:lnTo>
                  <a:lnTo>
                    <a:pt x="252" y="20"/>
                  </a:lnTo>
                  <a:lnTo>
                    <a:pt x="252" y="22"/>
                  </a:lnTo>
                  <a:lnTo>
                    <a:pt x="254" y="22"/>
                  </a:lnTo>
                  <a:lnTo>
                    <a:pt x="258" y="22"/>
                  </a:lnTo>
                  <a:lnTo>
                    <a:pt x="259" y="22"/>
                  </a:lnTo>
                  <a:lnTo>
                    <a:pt x="260" y="22"/>
                  </a:lnTo>
                  <a:lnTo>
                    <a:pt x="262" y="22"/>
                  </a:lnTo>
                  <a:lnTo>
                    <a:pt x="264" y="22"/>
                  </a:lnTo>
                  <a:lnTo>
                    <a:pt x="264" y="22"/>
                  </a:lnTo>
                  <a:lnTo>
                    <a:pt x="266" y="22"/>
                  </a:lnTo>
                  <a:lnTo>
                    <a:pt x="266" y="24"/>
                  </a:lnTo>
                  <a:lnTo>
                    <a:pt x="268" y="22"/>
                  </a:lnTo>
                  <a:lnTo>
                    <a:pt x="268" y="20"/>
                  </a:lnTo>
                  <a:lnTo>
                    <a:pt x="269" y="20"/>
                  </a:lnTo>
                  <a:lnTo>
                    <a:pt x="269" y="20"/>
                  </a:lnTo>
                  <a:lnTo>
                    <a:pt x="271" y="20"/>
                  </a:lnTo>
                  <a:lnTo>
                    <a:pt x="269" y="18"/>
                  </a:lnTo>
                  <a:lnTo>
                    <a:pt x="269" y="18"/>
                  </a:lnTo>
                  <a:lnTo>
                    <a:pt x="269" y="16"/>
                  </a:lnTo>
                  <a:lnTo>
                    <a:pt x="269" y="15"/>
                  </a:lnTo>
                  <a:lnTo>
                    <a:pt x="269" y="13"/>
                  </a:lnTo>
                  <a:lnTo>
                    <a:pt x="268" y="11"/>
                  </a:lnTo>
                  <a:lnTo>
                    <a:pt x="264" y="11"/>
                  </a:lnTo>
                  <a:lnTo>
                    <a:pt x="262" y="11"/>
                  </a:lnTo>
                  <a:lnTo>
                    <a:pt x="262" y="11"/>
                  </a:lnTo>
                  <a:lnTo>
                    <a:pt x="260" y="9"/>
                  </a:lnTo>
                  <a:lnTo>
                    <a:pt x="259" y="9"/>
                  </a:lnTo>
                  <a:lnTo>
                    <a:pt x="259" y="7"/>
                  </a:lnTo>
                  <a:lnTo>
                    <a:pt x="260" y="7"/>
                  </a:lnTo>
                  <a:lnTo>
                    <a:pt x="260" y="7"/>
                  </a:lnTo>
                  <a:lnTo>
                    <a:pt x="262" y="7"/>
                  </a:lnTo>
                  <a:lnTo>
                    <a:pt x="262" y="9"/>
                  </a:lnTo>
                  <a:lnTo>
                    <a:pt x="264" y="9"/>
                  </a:lnTo>
                  <a:lnTo>
                    <a:pt x="264" y="7"/>
                  </a:lnTo>
                  <a:lnTo>
                    <a:pt x="264" y="7"/>
                  </a:lnTo>
                  <a:lnTo>
                    <a:pt x="266" y="7"/>
                  </a:lnTo>
                  <a:lnTo>
                    <a:pt x="269" y="9"/>
                  </a:lnTo>
                  <a:lnTo>
                    <a:pt x="271" y="11"/>
                  </a:lnTo>
                  <a:lnTo>
                    <a:pt x="271" y="11"/>
                  </a:lnTo>
                  <a:lnTo>
                    <a:pt x="273" y="9"/>
                  </a:lnTo>
                  <a:lnTo>
                    <a:pt x="275" y="9"/>
                  </a:lnTo>
                  <a:lnTo>
                    <a:pt x="275" y="11"/>
                  </a:lnTo>
                  <a:lnTo>
                    <a:pt x="277" y="13"/>
                  </a:lnTo>
                  <a:lnTo>
                    <a:pt x="278" y="15"/>
                  </a:lnTo>
                  <a:lnTo>
                    <a:pt x="280" y="15"/>
                  </a:lnTo>
                  <a:lnTo>
                    <a:pt x="282" y="15"/>
                  </a:lnTo>
                  <a:lnTo>
                    <a:pt x="282" y="16"/>
                  </a:lnTo>
                  <a:lnTo>
                    <a:pt x="283" y="16"/>
                  </a:lnTo>
                  <a:lnTo>
                    <a:pt x="287" y="16"/>
                  </a:lnTo>
                  <a:lnTo>
                    <a:pt x="290" y="18"/>
                  </a:lnTo>
                  <a:lnTo>
                    <a:pt x="292" y="18"/>
                  </a:lnTo>
                  <a:lnTo>
                    <a:pt x="294" y="18"/>
                  </a:lnTo>
                  <a:lnTo>
                    <a:pt x="294" y="20"/>
                  </a:lnTo>
                  <a:lnTo>
                    <a:pt x="296" y="20"/>
                  </a:lnTo>
                  <a:lnTo>
                    <a:pt x="299" y="18"/>
                  </a:lnTo>
                  <a:lnTo>
                    <a:pt x="299" y="20"/>
                  </a:lnTo>
                  <a:lnTo>
                    <a:pt x="301" y="20"/>
                  </a:lnTo>
                  <a:lnTo>
                    <a:pt x="303" y="22"/>
                  </a:lnTo>
                  <a:lnTo>
                    <a:pt x="307" y="22"/>
                  </a:lnTo>
                  <a:lnTo>
                    <a:pt x="307" y="20"/>
                  </a:lnTo>
                  <a:lnTo>
                    <a:pt x="309" y="20"/>
                  </a:lnTo>
                  <a:lnTo>
                    <a:pt x="311" y="18"/>
                  </a:lnTo>
                  <a:lnTo>
                    <a:pt x="313" y="16"/>
                  </a:lnTo>
                  <a:lnTo>
                    <a:pt x="315" y="16"/>
                  </a:lnTo>
                  <a:lnTo>
                    <a:pt x="315" y="16"/>
                  </a:lnTo>
                  <a:lnTo>
                    <a:pt x="315" y="16"/>
                  </a:lnTo>
                  <a:lnTo>
                    <a:pt x="315" y="18"/>
                  </a:lnTo>
                  <a:lnTo>
                    <a:pt x="315" y="18"/>
                  </a:lnTo>
                  <a:lnTo>
                    <a:pt x="315" y="18"/>
                  </a:lnTo>
                  <a:lnTo>
                    <a:pt x="313" y="20"/>
                  </a:lnTo>
                  <a:lnTo>
                    <a:pt x="311" y="20"/>
                  </a:lnTo>
                  <a:lnTo>
                    <a:pt x="311" y="22"/>
                  </a:lnTo>
                  <a:lnTo>
                    <a:pt x="313" y="22"/>
                  </a:lnTo>
                  <a:lnTo>
                    <a:pt x="313" y="22"/>
                  </a:lnTo>
                  <a:lnTo>
                    <a:pt x="315" y="22"/>
                  </a:lnTo>
                  <a:lnTo>
                    <a:pt x="315" y="20"/>
                  </a:lnTo>
                  <a:lnTo>
                    <a:pt x="316" y="22"/>
                  </a:lnTo>
                  <a:lnTo>
                    <a:pt x="316" y="24"/>
                  </a:lnTo>
                  <a:lnTo>
                    <a:pt x="316" y="24"/>
                  </a:lnTo>
                  <a:lnTo>
                    <a:pt x="318" y="24"/>
                  </a:lnTo>
                  <a:lnTo>
                    <a:pt x="320" y="24"/>
                  </a:lnTo>
                  <a:lnTo>
                    <a:pt x="320" y="24"/>
                  </a:lnTo>
                  <a:lnTo>
                    <a:pt x="320" y="22"/>
                  </a:lnTo>
                  <a:lnTo>
                    <a:pt x="320" y="22"/>
                  </a:lnTo>
                  <a:lnTo>
                    <a:pt x="320" y="20"/>
                  </a:lnTo>
                  <a:lnTo>
                    <a:pt x="322" y="18"/>
                  </a:lnTo>
                  <a:lnTo>
                    <a:pt x="324" y="18"/>
                  </a:lnTo>
                  <a:lnTo>
                    <a:pt x="326" y="20"/>
                  </a:lnTo>
                  <a:lnTo>
                    <a:pt x="327" y="22"/>
                  </a:lnTo>
                  <a:lnTo>
                    <a:pt x="327" y="22"/>
                  </a:lnTo>
                  <a:lnTo>
                    <a:pt x="329" y="22"/>
                  </a:lnTo>
                  <a:lnTo>
                    <a:pt x="329" y="24"/>
                  </a:lnTo>
                  <a:lnTo>
                    <a:pt x="324" y="29"/>
                  </a:lnTo>
                  <a:lnTo>
                    <a:pt x="324" y="30"/>
                  </a:lnTo>
                  <a:lnTo>
                    <a:pt x="324" y="30"/>
                  </a:lnTo>
                  <a:lnTo>
                    <a:pt x="326" y="32"/>
                  </a:lnTo>
                  <a:lnTo>
                    <a:pt x="322" y="35"/>
                  </a:lnTo>
                  <a:lnTo>
                    <a:pt x="322" y="35"/>
                  </a:lnTo>
                  <a:lnTo>
                    <a:pt x="322" y="35"/>
                  </a:lnTo>
                  <a:lnTo>
                    <a:pt x="320" y="34"/>
                  </a:lnTo>
                  <a:lnTo>
                    <a:pt x="320" y="34"/>
                  </a:lnTo>
                  <a:lnTo>
                    <a:pt x="318" y="35"/>
                  </a:lnTo>
                  <a:lnTo>
                    <a:pt x="315" y="37"/>
                  </a:lnTo>
                  <a:lnTo>
                    <a:pt x="315" y="41"/>
                  </a:lnTo>
                  <a:lnTo>
                    <a:pt x="316" y="44"/>
                  </a:lnTo>
                  <a:lnTo>
                    <a:pt x="315" y="46"/>
                  </a:lnTo>
                  <a:lnTo>
                    <a:pt x="315" y="47"/>
                  </a:lnTo>
                  <a:lnTo>
                    <a:pt x="313" y="50"/>
                  </a:lnTo>
                  <a:lnTo>
                    <a:pt x="313" y="50"/>
                  </a:lnTo>
                  <a:lnTo>
                    <a:pt x="309" y="54"/>
                  </a:lnTo>
                  <a:lnTo>
                    <a:pt x="309" y="54"/>
                  </a:lnTo>
                  <a:lnTo>
                    <a:pt x="307" y="56"/>
                  </a:lnTo>
                  <a:lnTo>
                    <a:pt x="307" y="58"/>
                  </a:lnTo>
                  <a:lnTo>
                    <a:pt x="307" y="60"/>
                  </a:lnTo>
                  <a:lnTo>
                    <a:pt x="309" y="60"/>
                  </a:lnTo>
                  <a:lnTo>
                    <a:pt x="315" y="62"/>
                  </a:lnTo>
                  <a:lnTo>
                    <a:pt x="316" y="63"/>
                  </a:lnTo>
                  <a:lnTo>
                    <a:pt x="318" y="65"/>
                  </a:lnTo>
                  <a:lnTo>
                    <a:pt x="320" y="66"/>
                  </a:lnTo>
                  <a:lnTo>
                    <a:pt x="320" y="69"/>
                  </a:lnTo>
                  <a:lnTo>
                    <a:pt x="322" y="69"/>
                  </a:lnTo>
                  <a:lnTo>
                    <a:pt x="324" y="71"/>
                  </a:lnTo>
                  <a:lnTo>
                    <a:pt x="326" y="71"/>
                  </a:lnTo>
                  <a:lnTo>
                    <a:pt x="326" y="71"/>
                  </a:lnTo>
                  <a:lnTo>
                    <a:pt x="326" y="71"/>
                  </a:lnTo>
                  <a:lnTo>
                    <a:pt x="326" y="71"/>
                  </a:lnTo>
                  <a:lnTo>
                    <a:pt x="326" y="71"/>
                  </a:lnTo>
                  <a:lnTo>
                    <a:pt x="326" y="71"/>
                  </a:lnTo>
                  <a:lnTo>
                    <a:pt x="326" y="72"/>
                  </a:lnTo>
                  <a:lnTo>
                    <a:pt x="327" y="72"/>
                  </a:lnTo>
                  <a:lnTo>
                    <a:pt x="329" y="72"/>
                  </a:lnTo>
                  <a:lnTo>
                    <a:pt x="331" y="72"/>
                  </a:lnTo>
                  <a:lnTo>
                    <a:pt x="331" y="74"/>
                  </a:lnTo>
                  <a:lnTo>
                    <a:pt x="332" y="74"/>
                  </a:lnTo>
                  <a:lnTo>
                    <a:pt x="334" y="76"/>
                  </a:lnTo>
                  <a:lnTo>
                    <a:pt x="337" y="77"/>
                  </a:lnTo>
                  <a:lnTo>
                    <a:pt x="339" y="77"/>
                  </a:lnTo>
                  <a:lnTo>
                    <a:pt x="343" y="81"/>
                  </a:lnTo>
                  <a:lnTo>
                    <a:pt x="345" y="82"/>
                  </a:lnTo>
                  <a:lnTo>
                    <a:pt x="348" y="84"/>
                  </a:lnTo>
                  <a:lnTo>
                    <a:pt x="352" y="86"/>
                  </a:lnTo>
                  <a:lnTo>
                    <a:pt x="354" y="84"/>
                  </a:lnTo>
                  <a:lnTo>
                    <a:pt x="355" y="86"/>
                  </a:lnTo>
                  <a:lnTo>
                    <a:pt x="358" y="86"/>
                  </a:lnTo>
                  <a:lnTo>
                    <a:pt x="358" y="88"/>
                  </a:lnTo>
                  <a:lnTo>
                    <a:pt x="360" y="90"/>
                  </a:lnTo>
                  <a:lnTo>
                    <a:pt x="360" y="92"/>
                  </a:lnTo>
                  <a:lnTo>
                    <a:pt x="362" y="93"/>
                  </a:lnTo>
                  <a:lnTo>
                    <a:pt x="364" y="93"/>
                  </a:lnTo>
                  <a:lnTo>
                    <a:pt x="367" y="96"/>
                  </a:lnTo>
                  <a:lnTo>
                    <a:pt x="371" y="96"/>
                  </a:lnTo>
                  <a:lnTo>
                    <a:pt x="371" y="99"/>
                  </a:lnTo>
                  <a:lnTo>
                    <a:pt x="373" y="99"/>
                  </a:lnTo>
                  <a:lnTo>
                    <a:pt x="374" y="99"/>
                  </a:lnTo>
                  <a:lnTo>
                    <a:pt x="380" y="96"/>
                  </a:lnTo>
                  <a:lnTo>
                    <a:pt x="381" y="96"/>
                  </a:lnTo>
                  <a:lnTo>
                    <a:pt x="383" y="94"/>
                  </a:lnTo>
                  <a:lnTo>
                    <a:pt x="384" y="92"/>
                  </a:lnTo>
                  <a:lnTo>
                    <a:pt x="384" y="88"/>
                  </a:lnTo>
                  <a:lnTo>
                    <a:pt x="388" y="82"/>
                  </a:lnTo>
                  <a:lnTo>
                    <a:pt x="390" y="81"/>
                  </a:lnTo>
                  <a:lnTo>
                    <a:pt x="390" y="77"/>
                  </a:lnTo>
                  <a:lnTo>
                    <a:pt x="392" y="76"/>
                  </a:lnTo>
                  <a:lnTo>
                    <a:pt x="392" y="72"/>
                  </a:lnTo>
                  <a:lnTo>
                    <a:pt x="392" y="69"/>
                  </a:lnTo>
                  <a:lnTo>
                    <a:pt x="393" y="63"/>
                  </a:lnTo>
                  <a:lnTo>
                    <a:pt x="393" y="62"/>
                  </a:lnTo>
                  <a:lnTo>
                    <a:pt x="393" y="58"/>
                  </a:lnTo>
                  <a:lnTo>
                    <a:pt x="393" y="53"/>
                  </a:lnTo>
                  <a:lnTo>
                    <a:pt x="393" y="52"/>
                  </a:lnTo>
                  <a:lnTo>
                    <a:pt x="393" y="47"/>
                  </a:lnTo>
                  <a:lnTo>
                    <a:pt x="393" y="46"/>
                  </a:lnTo>
                  <a:lnTo>
                    <a:pt x="392" y="46"/>
                  </a:lnTo>
                  <a:lnTo>
                    <a:pt x="392" y="44"/>
                  </a:lnTo>
                  <a:lnTo>
                    <a:pt x="393" y="41"/>
                  </a:lnTo>
                  <a:lnTo>
                    <a:pt x="393" y="39"/>
                  </a:lnTo>
                  <a:lnTo>
                    <a:pt x="395" y="35"/>
                  </a:lnTo>
                  <a:lnTo>
                    <a:pt x="393" y="32"/>
                  </a:lnTo>
                  <a:lnTo>
                    <a:pt x="395" y="30"/>
                  </a:lnTo>
                  <a:lnTo>
                    <a:pt x="397" y="29"/>
                  </a:lnTo>
                  <a:lnTo>
                    <a:pt x="397" y="29"/>
                  </a:lnTo>
                  <a:lnTo>
                    <a:pt x="399" y="30"/>
                  </a:lnTo>
                  <a:lnTo>
                    <a:pt x="399" y="29"/>
                  </a:lnTo>
                  <a:lnTo>
                    <a:pt x="399" y="29"/>
                  </a:lnTo>
                  <a:lnTo>
                    <a:pt x="397" y="27"/>
                  </a:lnTo>
                  <a:lnTo>
                    <a:pt x="397" y="27"/>
                  </a:lnTo>
                  <a:lnTo>
                    <a:pt x="397" y="27"/>
                  </a:lnTo>
                  <a:lnTo>
                    <a:pt x="395" y="24"/>
                  </a:lnTo>
                  <a:lnTo>
                    <a:pt x="395" y="24"/>
                  </a:lnTo>
                  <a:lnTo>
                    <a:pt x="395" y="24"/>
                  </a:lnTo>
                  <a:lnTo>
                    <a:pt x="397" y="20"/>
                  </a:lnTo>
                  <a:lnTo>
                    <a:pt x="397" y="18"/>
                  </a:lnTo>
                  <a:lnTo>
                    <a:pt x="399" y="18"/>
                  </a:lnTo>
                  <a:lnTo>
                    <a:pt x="399" y="20"/>
                  </a:lnTo>
                  <a:lnTo>
                    <a:pt x="399" y="18"/>
                  </a:lnTo>
                  <a:lnTo>
                    <a:pt x="399" y="16"/>
                  </a:lnTo>
                  <a:lnTo>
                    <a:pt x="401" y="13"/>
                  </a:lnTo>
                  <a:lnTo>
                    <a:pt x="401" y="7"/>
                  </a:lnTo>
                  <a:lnTo>
                    <a:pt x="403" y="5"/>
                  </a:lnTo>
                  <a:lnTo>
                    <a:pt x="404" y="3"/>
                  </a:lnTo>
                  <a:lnTo>
                    <a:pt x="405" y="3"/>
                  </a:lnTo>
                  <a:lnTo>
                    <a:pt x="405"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7" name="Google Shape;67;p121"/>
            <p:cNvSpPr/>
            <p:nvPr/>
          </p:nvSpPr>
          <p:spPr>
            <a:xfrm>
              <a:off x="6534702" y="3333246"/>
              <a:ext cx="326231" cy="167878"/>
            </a:xfrm>
            <a:custGeom>
              <a:rect b="b" l="l" r="r" t="t"/>
              <a:pathLst>
                <a:path extrusionOk="0" h="141" w="274">
                  <a:moveTo>
                    <a:pt x="21" y="0"/>
                  </a:moveTo>
                  <a:lnTo>
                    <a:pt x="22" y="0"/>
                  </a:lnTo>
                  <a:lnTo>
                    <a:pt x="26" y="1"/>
                  </a:lnTo>
                  <a:lnTo>
                    <a:pt x="30" y="4"/>
                  </a:lnTo>
                  <a:lnTo>
                    <a:pt x="31" y="4"/>
                  </a:lnTo>
                  <a:lnTo>
                    <a:pt x="35" y="4"/>
                  </a:lnTo>
                  <a:lnTo>
                    <a:pt x="38" y="4"/>
                  </a:lnTo>
                  <a:lnTo>
                    <a:pt x="40" y="4"/>
                  </a:lnTo>
                  <a:lnTo>
                    <a:pt x="41" y="4"/>
                  </a:lnTo>
                  <a:lnTo>
                    <a:pt x="41" y="6"/>
                  </a:lnTo>
                  <a:lnTo>
                    <a:pt x="43" y="6"/>
                  </a:lnTo>
                  <a:lnTo>
                    <a:pt x="43" y="8"/>
                  </a:lnTo>
                  <a:lnTo>
                    <a:pt x="43" y="8"/>
                  </a:lnTo>
                  <a:lnTo>
                    <a:pt x="43" y="10"/>
                  </a:lnTo>
                  <a:lnTo>
                    <a:pt x="43" y="12"/>
                  </a:lnTo>
                  <a:lnTo>
                    <a:pt x="45" y="13"/>
                  </a:lnTo>
                  <a:lnTo>
                    <a:pt x="45" y="13"/>
                  </a:lnTo>
                  <a:lnTo>
                    <a:pt x="45" y="15"/>
                  </a:lnTo>
                  <a:lnTo>
                    <a:pt x="45" y="17"/>
                  </a:lnTo>
                  <a:lnTo>
                    <a:pt x="43" y="17"/>
                  </a:lnTo>
                  <a:lnTo>
                    <a:pt x="43" y="19"/>
                  </a:lnTo>
                  <a:lnTo>
                    <a:pt x="43" y="21"/>
                  </a:lnTo>
                  <a:lnTo>
                    <a:pt x="43" y="23"/>
                  </a:lnTo>
                  <a:lnTo>
                    <a:pt x="43" y="24"/>
                  </a:lnTo>
                  <a:lnTo>
                    <a:pt x="43" y="26"/>
                  </a:lnTo>
                  <a:lnTo>
                    <a:pt x="45" y="28"/>
                  </a:lnTo>
                  <a:lnTo>
                    <a:pt x="47" y="31"/>
                  </a:lnTo>
                  <a:lnTo>
                    <a:pt x="49" y="34"/>
                  </a:lnTo>
                  <a:lnTo>
                    <a:pt x="49" y="32"/>
                  </a:lnTo>
                  <a:lnTo>
                    <a:pt x="49" y="31"/>
                  </a:lnTo>
                  <a:lnTo>
                    <a:pt x="49" y="29"/>
                  </a:lnTo>
                  <a:lnTo>
                    <a:pt x="49" y="29"/>
                  </a:lnTo>
                  <a:lnTo>
                    <a:pt x="50" y="29"/>
                  </a:lnTo>
                  <a:lnTo>
                    <a:pt x="50" y="31"/>
                  </a:lnTo>
                  <a:lnTo>
                    <a:pt x="50" y="32"/>
                  </a:lnTo>
                  <a:lnTo>
                    <a:pt x="52" y="36"/>
                  </a:lnTo>
                  <a:lnTo>
                    <a:pt x="52" y="36"/>
                  </a:lnTo>
                  <a:lnTo>
                    <a:pt x="54" y="34"/>
                  </a:lnTo>
                  <a:lnTo>
                    <a:pt x="54" y="36"/>
                  </a:lnTo>
                  <a:lnTo>
                    <a:pt x="54" y="38"/>
                  </a:lnTo>
                  <a:lnTo>
                    <a:pt x="54" y="40"/>
                  </a:lnTo>
                  <a:lnTo>
                    <a:pt x="54" y="40"/>
                  </a:lnTo>
                  <a:lnTo>
                    <a:pt x="56" y="42"/>
                  </a:lnTo>
                  <a:lnTo>
                    <a:pt x="58" y="42"/>
                  </a:lnTo>
                  <a:lnTo>
                    <a:pt x="60" y="42"/>
                  </a:lnTo>
                  <a:lnTo>
                    <a:pt x="60" y="42"/>
                  </a:lnTo>
                  <a:lnTo>
                    <a:pt x="62" y="42"/>
                  </a:lnTo>
                  <a:lnTo>
                    <a:pt x="62" y="40"/>
                  </a:lnTo>
                  <a:lnTo>
                    <a:pt x="64" y="40"/>
                  </a:lnTo>
                  <a:lnTo>
                    <a:pt x="68" y="36"/>
                  </a:lnTo>
                  <a:lnTo>
                    <a:pt x="68" y="34"/>
                  </a:lnTo>
                  <a:lnTo>
                    <a:pt x="69" y="32"/>
                  </a:lnTo>
                  <a:lnTo>
                    <a:pt x="69" y="32"/>
                  </a:lnTo>
                  <a:lnTo>
                    <a:pt x="73" y="31"/>
                  </a:lnTo>
                  <a:lnTo>
                    <a:pt x="73" y="29"/>
                  </a:lnTo>
                  <a:lnTo>
                    <a:pt x="73" y="29"/>
                  </a:lnTo>
                  <a:lnTo>
                    <a:pt x="75" y="28"/>
                  </a:lnTo>
                  <a:lnTo>
                    <a:pt x="75" y="26"/>
                  </a:lnTo>
                  <a:lnTo>
                    <a:pt x="79" y="26"/>
                  </a:lnTo>
                  <a:lnTo>
                    <a:pt x="82" y="26"/>
                  </a:lnTo>
                  <a:lnTo>
                    <a:pt x="84" y="24"/>
                  </a:lnTo>
                  <a:lnTo>
                    <a:pt x="85" y="23"/>
                  </a:lnTo>
                  <a:lnTo>
                    <a:pt x="85" y="23"/>
                  </a:lnTo>
                  <a:lnTo>
                    <a:pt x="85" y="21"/>
                  </a:lnTo>
                  <a:lnTo>
                    <a:pt x="85" y="21"/>
                  </a:lnTo>
                  <a:lnTo>
                    <a:pt x="85" y="21"/>
                  </a:lnTo>
                  <a:lnTo>
                    <a:pt x="88" y="19"/>
                  </a:lnTo>
                  <a:lnTo>
                    <a:pt x="92" y="17"/>
                  </a:lnTo>
                  <a:lnTo>
                    <a:pt x="94" y="15"/>
                  </a:lnTo>
                  <a:lnTo>
                    <a:pt x="96" y="15"/>
                  </a:lnTo>
                  <a:lnTo>
                    <a:pt x="98" y="17"/>
                  </a:lnTo>
                  <a:lnTo>
                    <a:pt x="99" y="17"/>
                  </a:lnTo>
                  <a:lnTo>
                    <a:pt x="107" y="21"/>
                  </a:lnTo>
                  <a:lnTo>
                    <a:pt x="108" y="21"/>
                  </a:lnTo>
                  <a:lnTo>
                    <a:pt x="108" y="23"/>
                  </a:lnTo>
                  <a:lnTo>
                    <a:pt x="109" y="23"/>
                  </a:lnTo>
                  <a:lnTo>
                    <a:pt x="111" y="23"/>
                  </a:lnTo>
                  <a:lnTo>
                    <a:pt x="113" y="24"/>
                  </a:lnTo>
                  <a:lnTo>
                    <a:pt x="115" y="24"/>
                  </a:lnTo>
                  <a:lnTo>
                    <a:pt x="117" y="26"/>
                  </a:lnTo>
                  <a:lnTo>
                    <a:pt x="122" y="28"/>
                  </a:lnTo>
                  <a:lnTo>
                    <a:pt x="122" y="28"/>
                  </a:lnTo>
                  <a:lnTo>
                    <a:pt x="127" y="28"/>
                  </a:lnTo>
                  <a:lnTo>
                    <a:pt x="127" y="28"/>
                  </a:lnTo>
                  <a:lnTo>
                    <a:pt x="127" y="29"/>
                  </a:lnTo>
                  <a:lnTo>
                    <a:pt x="129" y="29"/>
                  </a:lnTo>
                  <a:lnTo>
                    <a:pt x="133" y="29"/>
                  </a:lnTo>
                  <a:lnTo>
                    <a:pt x="134" y="29"/>
                  </a:lnTo>
                  <a:lnTo>
                    <a:pt x="134" y="29"/>
                  </a:lnTo>
                  <a:lnTo>
                    <a:pt x="134" y="31"/>
                  </a:lnTo>
                  <a:lnTo>
                    <a:pt x="139" y="31"/>
                  </a:lnTo>
                  <a:lnTo>
                    <a:pt x="141" y="31"/>
                  </a:lnTo>
                  <a:lnTo>
                    <a:pt x="148" y="34"/>
                  </a:lnTo>
                  <a:lnTo>
                    <a:pt x="150" y="36"/>
                  </a:lnTo>
                  <a:lnTo>
                    <a:pt x="150" y="36"/>
                  </a:lnTo>
                  <a:lnTo>
                    <a:pt x="152" y="36"/>
                  </a:lnTo>
                  <a:lnTo>
                    <a:pt x="152" y="36"/>
                  </a:lnTo>
                  <a:lnTo>
                    <a:pt x="156" y="38"/>
                  </a:lnTo>
                  <a:lnTo>
                    <a:pt x="160" y="40"/>
                  </a:lnTo>
                  <a:lnTo>
                    <a:pt x="165" y="42"/>
                  </a:lnTo>
                  <a:lnTo>
                    <a:pt x="165" y="42"/>
                  </a:lnTo>
                  <a:lnTo>
                    <a:pt x="167" y="42"/>
                  </a:lnTo>
                  <a:lnTo>
                    <a:pt x="171" y="42"/>
                  </a:lnTo>
                  <a:lnTo>
                    <a:pt x="173" y="43"/>
                  </a:lnTo>
                  <a:lnTo>
                    <a:pt x="176" y="45"/>
                  </a:lnTo>
                  <a:lnTo>
                    <a:pt x="178" y="45"/>
                  </a:lnTo>
                  <a:lnTo>
                    <a:pt x="178" y="47"/>
                  </a:lnTo>
                  <a:lnTo>
                    <a:pt x="180" y="47"/>
                  </a:lnTo>
                  <a:lnTo>
                    <a:pt x="181" y="47"/>
                  </a:lnTo>
                  <a:lnTo>
                    <a:pt x="181" y="49"/>
                  </a:lnTo>
                  <a:lnTo>
                    <a:pt x="183" y="49"/>
                  </a:lnTo>
                  <a:lnTo>
                    <a:pt x="184" y="47"/>
                  </a:lnTo>
                  <a:lnTo>
                    <a:pt x="186" y="47"/>
                  </a:lnTo>
                  <a:lnTo>
                    <a:pt x="186" y="49"/>
                  </a:lnTo>
                  <a:lnTo>
                    <a:pt x="186" y="49"/>
                  </a:lnTo>
                  <a:lnTo>
                    <a:pt x="188" y="49"/>
                  </a:lnTo>
                  <a:lnTo>
                    <a:pt x="188" y="51"/>
                  </a:lnTo>
                  <a:lnTo>
                    <a:pt x="190" y="51"/>
                  </a:lnTo>
                  <a:lnTo>
                    <a:pt x="192" y="52"/>
                  </a:lnTo>
                  <a:lnTo>
                    <a:pt x="194" y="52"/>
                  </a:lnTo>
                  <a:lnTo>
                    <a:pt x="194" y="53"/>
                  </a:lnTo>
                  <a:lnTo>
                    <a:pt x="195" y="55"/>
                  </a:lnTo>
                  <a:lnTo>
                    <a:pt x="197" y="55"/>
                  </a:lnTo>
                  <a:lnTo>
                    <a:pt x="199" y="55"/>
                  </a:lnTo>
                  <a:lnTo>
                    <a:pt x="204" y="61"/>
                  </a:lnTo>
                  <a:lnTo>
                    <a:pt x="204" y="62"/>
                  </a:lnTo>
                  <a:lnTo>
                    <a:pt x="204" y="66"/>
                  </a:lnTo>
                  <a:lnTo>
                    <a:pt x="204" y="70"/>
                  </a:lnTo>
                  <a:lnTo>
                    <a:pt x="205" y="71"/>
                  </a:lnTo>
                  <a:lnTo>
                    <a:pt x="207" y="71"/>
                  </a:lnTo>
                  <a:lnTo>
                    <a:pt x="211" y="71"/>
                  </a:lnTo>
                  <a:lnTo>
                    <a:pt x="213" y="73"/>
                  </a:lnTo>
                  <a:lnTo>
                    <a:pt x="222" y="76"/>
                  </a:lnTo>
                  <a:lnTo>
                    <a:pt x="223" y="76"/>
                  </a:lnTo>
                  <a:lnTo>
                    <a:pt x="225" y="76"/>
                  </a:lnTo>
                  <a:lnTo>
                    <a:pt x="227" y="76"/>
                  </a:lnTo>
                  <a:lnTo>
                    <a:pt x="227" y="76"/>
                  </a:lnTo>
                  <a:lnTo>
                    <a:pt x="229" y="78"/>
                  </a:lnTo>
                  <a:lnTo>
                    <a:pt x="229" y="78"/>
                  </a:lnTo>
                  <a:lnTo>
                    <a:pt x="230" y="80"/>
                  </a:lnTo>
                  <a:lnTo>
                    <a:pt x="232" y="81"/>
                  </a:lnTo>
                  <a:lnTo>
                    <a:pt x="232" y="81"/>
                  </a:lnTo>
                  <a:lnTo>
                    <a:pt x="232" y="81"/>
                  </a:lnTo>
                  <a:lnTo>
                    <a:pt x="233" y="83"/>
                  </a:lnTo>
                  <a:lnTo>
                    <a:pt x="233" y="85"/>
                  </a:lnTo>
                  <a:lnTo>
                    <a:pt x="233" y="87"/>
                  </a:lnTo>
                  <a:lnTo>
                    <a:pt x="232" y="87"/>
                  </a:lnTo>
                  <a:lnTo>
                    <a:pt x="232" y="87"/>
                  </a:lnTo>
                  <a:lnTo>
                    <a:pt x="227" y="89"/>
                  </a:lnTo>
                  <a:lnTo>
                    <a:pt x="223" y="87"/>
                  </a:lnTo>
                  <a:lnTo>
                    <a:pt x="222" y="89"/>
                  </a:lnTo>
                  <a:lnTo>
                    <a:pt x="222" y="90"/>
                  </a:lnTo>
                  <a:lnTo>
                    <a:pt x="222" y="90"/>
                  </a:lnTo>
                  <a:lnTo>
                    <a:pt x="223" y="94"/>
                  </a:lnTo>
                  <a:lnTo>
                    <a:pt x="223" y="98"/>
                  </a:lnTo>
                  <a:lnTo>
                    <a:pt x="225" y="98"/>
                  </a:lnTo>
                  <a:lnTo>
                    <a:pt x="227" y="100"/>
                  </a:lnTo>
                  <a:lnTo>
                    <a:pt x="229" y="100"/>
                  </a:lnTo>
                  <a:lnTo>
                    <a:pt x="229" y="100"/>
                  </a:lnTo>
                  <a:lnTo>
                    <a:pt x="232" y="102"/>
                  </a:lnTo>
                  <a:lnTo>
                    <a:pt x="232" y="104"/>
                  </a:lnTo>
                  <a:lnTo>
                    <a:pt x="233" y="104"/>
                  </a:lnTo>
                  <a:lnTo>
                    <a:pt x="237" y="106"/>
                  </a:lnTo>
                  <a:lnTo>
                    <a:pt x="237" y="108"/>
                  </a:lnTo>
                  <a:lnTo>
                    <a:pt x="239" y="109"/>
                  </a:lnTo>
                  <a:lnTo>
                    <a:pt x="239" y="111"/>
                  </a:lnTo>
                  <a:lnTo>
                    <a:pt x="239" y="113"/>
                  </a:lnTo>
                  <a:lnTo>
                    <a:pt x="239" y="113"/>
                  </a:lnTo>
                  <a:lnTo>
                    <a:pt x="241" y="115"/>
                  </a:lnTo>
                  <a:lnTo>
                    <a:pt x="241" y="115"/>
                  </a:lnTo>
                  <a:lnTo>
                    <a:pt x="242" y="119"/>
                  </a:lnTo>
                  <a:lnTo>
                    <a:pt x="244" y="120"/>
                  </a:lnTo>
                  <a:lnTo>
                    <a:pt x="244" y="120"/>
                  </a:lnTo>
                  <a:lnTo>
                    <a:pt x="246" y="120"/>
                  </a:lnTo>
                  <a:lnTo>
                    <a:pt x="252" y="120"/>
                  </a:lnTo>
                  <a:lnTo>
                    <a:pt x="252" y="119"/>
                  </a:lnTo>
                  <a:lnTo>
                    <a:pt x="252" y="120"/>
                  </a:lnTo>
                  <a:lnTo>
                    <a:pt x="253" y="120"/>
                  </a:lnTo>
                  <a:lnTo>
                    <a:pt x="253" y="122"/>
                  </a:lnTo>
                  <a:lnTo>
                    <a:pt x="253" y="124"/>
                  </a:lnTo>
                  <a:lnTo>
                    <a:pt x="252" y="125"/>
                  </a:lnTo>
                  <a:lnTo>
                    <a:pt x="253" y="125"/>
                  </a:lnTo>
                  <a:lnTo>
                    <a:pt x="254" y="127"/>
                  </a:lnTo>
                  <a:lnTo>
                    <a:pt x="256" y="127"/>
                  </a:lnTo>
                  <a:lnTo>
                    <a:pt x="260" y="127"/>
                  </a:lnTo>
                  <a:lnTo>
                    <a:pt x="261" y="127"/>
                  </a:lnTo>
                  <a:lnTo>
                    <a:pt x="263" y="128"/>
                  </a:lnTo>
                  <a:lnTo>
                    <a:pt x="263" y="128"/>
                  </a:lnTo>
                  <a:lnTo>
                    <a:pt x="263" y="128"/>
                  </a:lnTo>
                  <a:lnTo>
                    <a:pt x="261" y="128"/>
                  </a:lnTo>
                  <a:lnTo>
                    <a:pt x="261" y="128"/>
                  </a:lnTo>
                  <a:lnTo>
                    <a:pt x="260" y="130"/>
                  </a:lnTo>
                  <a:lnTo>
                    <a:pt x="260" y="130"/>
                  </a:lnTo>
                  <a:lnTo>
                    <a:pt x="260" y="132"/>
                  </a:lnTo>
                  <a:lnTo>
                    <a:pt x="261" y="132"/>
                  </a:lnTo>
                  <a:lnTo>
                    <a:pt x="261" y="134"/>
                  </a:lnTo>
                  <a:lnTo>
                    <a:pt x="261" y="134"/>
                  </a:lnTo>
                  <a:lnTo>
                    <a:pt x="263" y="134"/>
                  </a:lnTo>
                  <a:lnTo>
                    <a:pt x="265" y="134"/>
                  </a:lnTo>
                  <a:lnTo>
                    <a:pt x="267" y="136"/>
                  </a:lnTo>
                  <a:lnTo>
                    <a:pt x="269" y="136"/>
                  </a:lnTo>
                  <a:lnTo>
                    <a:pt x="271" y="136"/>
                  </a:lnTo>
                  <a:lnTo>
                    <a:pt x="272" y="136"/>
                  </a:lnTo>
                  <a:lnTo>
                    <a:pt x="274" y="136"/>
                  </a:lnTo>
                  <a:lnTo>
                    <a:pt x="272" y="138"/>
                  </a:lnTo>
                  <a:lnTo>
                    <a:pt x="272" y="138"/>
                  </a:lnTo>
                  <a:lnTo>
                    <a:pt x="269" y="138"/>
                  </a:lnTo>
                  <a:lnTo>
                    <a:pt x="269" y="138"/>
                  </a:lnTo>
                  <a:lnTo>
                    <a:pt x="271" y="139"/>
                  </a:lnTo>
                  <a:lnTo>
                    <a:pt x="272" y="139"/>
                  </a:lnTo>
                  <a:lnTo>
                    <a:pt x="272" y="139"/>
                  </a:lnTo>
                  <a:lnTo>
                    <a:pt x="272" y="141"/>
                  </a:lnTo>
                  <a:lnTo>
                    <a:pt x="271" y="141"/>
                  </a:lnTo>
                  <a:lnTo>
                    <a:pt x="269" y="141"/>
                  </a:lnTo>
                  <a:lnTo>
                    <a:pt x="267" y="141"/>
                  </a:lnTo>
                  <a:lnTo>
                    <a:pt x="265" y="141"/>
                  </a:lnTo>
                  <a:lnTo>
                    <a:pt x="263" y="141"/>
                  </a:lnTo>
                  <a:lnTo>
                    <a:pt x="263" y="139"/>
                  </a:lnTo>
                  <a:lnTo>
                    <a:pt x="261" y="139"/>
                  </a:lnTo>
                  <a:lnTo>
                    <a:pt x="260" y="138"/>
                  </a:lnTo>
                  <a:lnTo>
                    <a:pt x="260" y="138"/>
                  </a:lnTo>
                  <a:lnTo>
                    <a:pt x="258" y="138"/>
                  </a:lnTo>
                  <a:lnTo>
                    <a:pt x="256" y="138"/>
                  </a:lnTo>
                  <a:lnTo>
                    <a:pt x="254" y="138"/>
                  </a:lnTo>
                  <a:lnTo>
                    <a:pt x="248" y="136"/>
                  </a:lnTo>
                  <a:lnTo>
                    <a:pt x="248" y="136"/>
                  </a:lnTo>
                  <a:lnTo>
                    <a:pt x="246" y="136"/>
                  </a:lnTo>
                  <a:lnTo>
                    <a:pt x="244" y="136"/>
                  </a:lnTo>
                  <a:lnTo>
                    <a:pt x="244" y="136"/>
                  </a:lnTo>
                  <a:lnTo>
                    <a:pt x="241" y="136"/>
                  </a:lnTo>
                  <a:lnTo>
                    <a:pt x="241" y="136"/>
                  </a:lnTo>
                  <a:lnTo>
                    <a:pt x="239" y="134"/>
                  </a:lnTo>
                  <a:lnTo>
                    <a:pt x="237" y="134"/>
                  </a:lnTo>
                  <a:lnTo>
                    <a:pt x="237" y="134"/>
                  </a:lnTo>
                  <a:lnTo>
                    <a:pt x="235" y="134"/>
                  </a:lnTo>
                  <a:lnTo>
                    <a:pt x="233" y="134"/>
                  </a:lnTo>
                  <a:lnTo>
                    <a:pt x="232" y="134"/>
                  </a:lnTo>
                  <a:lnTo>
                    <a:pt x="230" y="132"/>
                  </a:lnTo>
                  <a:lnTo>
                    <a:pt x="230" y="132"/>
                  </a:lnTo>
                  <a:lnTo>
                    <a:pt x="229" y="132"/>
                  </a:lnTo>
                  <a:lnTo>
                    <a:pt x="229" y="130"/>
                  </a:lnTo>
                  <a:lnTo>
                    <a:pt x="227" y="128"/>
                  </a:lnTo>
                  <a:lnTo>
                    <a:pt x="225" y="127"/>
                  </a:lnTo>
                  <a:lnTo>
                    <a:pt x="222" y="125"/>
                  </a:lnTo>
                  <a:lnTo>
                    <a:pt x="222" y="124"/>
                  </a:lnTo>
                  <a:lnTo>
                    <a:pt x="220" y="122"/>
                  </a:lnTo>
                  <a:lnTo>
                    <a:pt x="220" y="122"/>
                  </a:lnTo>
                  <a:lnTo>
                    <a:pt x="222" y="120"/>
                  </a:lnTo>
                  <a:lnTo>
                    <a:pt x="220" y="120"/>
                  </a:lnTo>
                  <a:lnTo>
                    <a:pt x="220" y="120"/>
                  </a:lnTo>
                  <a:lnTo>
                    <a:pt x="218" y="120"/>
                  </a:lnTo>
                  <a:lnTo>
                    <a:pt x="216" y="119"/>
                  </a:lnTo>
                  <a:lnTo>
                    <a:pt x="214" y="115"/>
                  </a:lnTo>
                  <a:lnTo>
                    <a:pt x="214" y="115"/>
                  </a:lnTo>
                  <a:lnTo>
                    <a:pt x="211" y="111"/>
                  </a:lnTo>
                  <a:lnTo>
                    <a:pt x="211" y="109"/>
                  </a:lnTo>
                  <a:lnTo>
                    <a:pt x="211" y="108"/>
                  </a:lnTo>
                  <a:lnTo>
                    <a:pt x="209" y="108"/>
                  </a:lnTo>
                  <a:lnTo>
                    <a:pt x="209" y="108"/>
                  </a:lnTo>
                  <a:lnTo>
                    <a:pt x="209" y="106"/>
                  </a:lnTo>
                  <a:lnTo>
                    <a:pt x="207" y="106"/>
                  </a:lnTo>
                  <a:lnTo>
                    <a:pt x="205" y="104"/>
                  </a:lnTo>
                  <a:lnTo>
                    <a:pt x="204" y="104"/>
                  </a:lnTo>
                  <a:lnTo>
                    <a:pt x="204" y="104"/>
                  </a:lnTo>
                  <a:lnTo>
                    <a:pt x="203" y="104"/>
                  </a:lnTo>
                  <a:lnTo>
                    <a:pt x="201" y="104"/>
                  </a:lnTo>
                  <a:lnTo>
                    <a:pt x="197" y="102"/>
                  </a:lnTo>
                  <a:lnTo>
                    <a:pt x="197" y="102"/>
                  </a:lnTo>
                  <a:lnTo>
                    <a:pt x="195" y="102"/>
                  </a:lnTo>
                  <a:lnTo>
                    <a:pt x="194" y="102"/>
                  </a:lnTo>
                  <a:lnTo>
                    <a:pt x="194" y="102"/>
                  </a:lnTo>
                  <a:lnTo>
                    <a:pt x="192" y="100"/>
                  </a:lnTo>
                  <a:lnTo>
                    <a:pt x="192" y="100"/>
                  </a:lnTo>
                  <a:lnTo>
                    <a:pt x="190" y="100"/>
                  </a:lnTo>
                  <a:lnTo>
                    <a:pt x="190" y="100"/>
                  </a:lnTo>
                  <a:lnTo>
                    <a:pt x="188" y="100"/>
                  </a:lnTo>
                  <a:lnTo>
                    <a:pt x="186" y="100"/>
                  </a:lnTo>
                  <a:lnTo>
                    <a:pt x="186" y="100"/>
                  </a:lnTo>
                  <a:lnTo>
                    <a:pt x="186" y="100"/>
                  </a:lnTo>
                  <a:lnTo>
                    <a:pt x="184" y="100"/>
                  </a:lnTo>
                  <a:lnTo>
                    <a:pt x="184" y="100"/>
                  </a:lnTo>
                  <a:lnTo>
                    <a:pt x="184" y="100"/>
                  </a:lnTo>
                  <a:lnTo>
                    <a:pt x="183" y="100"/>
                  </a:lnTo>
                  <a:lnTo>
                    <a:pt x="183" y="102"/>
                  </a:lnTo>
                  <a:lnTo>
                    <a:pt x="181" y="102"/>
                  </a:lnTo>
                  <a:lnTo>
                    <a:pt x="180" y="100"/>
                  </a:lnTo>
                  <a:lnTo>
                    <a:pt x="178" y="100"/>
                  </a:lnTo>
                  <a:lnTo>
                    <a:pt x="178" y="100"/>
                  </a:lnTo>
                  <a:lnTo>
                    <a:pt x="176" y="100"/>
                  </a:lnTo>
                  <a:lnTo>
                    <a:pt x="176" y="100"/>
                  </a:lnTo>
                  <a:lnTo>
                    <a:pt x="175" y="98"/>
                  </a:lnTo>
                  <a:lnTo>
                    <a:pt x="176" y="100"/>
                  </a:lnTo>
                  <a:lnTo>
                    <a:pt x="180" y="104"/>
                  </a:lnTo>
                  <a:lnTo>
                    <a:pt x="178" y="104"/>
                  </a:lnTo>
                  <a:lnTo>
                    <a:pt x="178" y="104"/>
                  </a:lnTo>
                  <a:lnTo>
                    <a:pt x="178" y="106"/>
                  </a:lnTo>
                  <a:lnTo>
                    <a:pt x="178" y="106"/>
                  </a:lnTo>
                  <a:lnTo>
                    <a:pt x="176" y="106"/>
                  </a:lnTo>
                  <a:lnTo>
                    <a:pt x="176" y="104"/>
                  </a:lnTo>
                  <a:lnTo>
                    <a:pt x="175" y="104"/>
                  </a:lnTo>
                  <a:lnTo>
                    <a:pt x="173" y="104"/>
                  </a:lnTo>
                  <a:lnTo>
                    <a:pt x="175" y="106"/>
                  </a:lnTo>
                  <a:lnTo>
                    <a:pt x="175" y="106"/>
                  </a:lnTo>
                  <a:lnTo>
                    <a:pt x="175" y="108"/>
                  </a:lnTo>
                  <a:lnTo>
                    <a:pt x="173" y="108"/>
                  </a:lnTo>
                  <a:lnTo>
                    <a:pt x="171" y="109"/>
                  </a:lnTo>
                  <a:lnTo>
                    <a:pt x="167" y="109"/>
                  </a:lnTo>
                  <a:lnTo>
                    <a:pt x="165" y="109"/>
                  </a:lnTo>
                  <a:lnTo>
                    <a:pt x="164" y="109"/>
                  </a:lnTo>
                  <a:lnTo>
                    <a:pt x="162" y="109"/>
                  </a:lnTo>
                  <a:lnTo>
                    <a:pt x="160" y="109"/>
                  </a:lnTo>
                  <a:lnTo>
                    <a:pt x="160" y="109"/>
                  </a:lnTo>
                  <a:lnTo>
                    <a:pt x="158" y="109"/>
                  </a:lnTo>
                  <a:lnTo>
                    <a:pt x="158" y="108"/>
                  </a:lnTo>
                  <a:lnTo>
                    <a:pt x="157" y="108"/>
                  </a:lnTo>
                  <a:lnTo>
                    <a:pt x="157" y="108"/>
                  </a:lnTo>
                  <a:lnTo>
                    <a:pt x="157" y="108"/>
                  </a:lnTo>
                  <a:lnTo>
                    <a:pt x="156" y="108"/>
                  </a:lnTo>
                  <a:lnTo>
                    <a:pt x="157" y="108"/>
                  </a:lnTo>
                  <a:lnTo>
                    <a:pt x="157" y="108"/>
                  </a:lnTo>
                  <a:lnTo>
                    <a:pt x="157" y="109"/>
                  </a:lnTo>
                  <a:lnTo>
                    <a:pt x="158" y="109"/>
                  </a:lnTo>
                  <a:lnTo>
                    <a:pt x="160" y="109"/>
                  </a:lnTo>
                  <a:lnTo>
                    <a:pt x="164" y="109"/>
                  </a:lnTo>
                  <a:lnTo>
                    <a:pt x="165" y="111"/>
                  </a:lnTo>
                  <a:lnTo>
                    <a:pt x="167" y="111"/>
                  </a:lnTo>
                  <a:lnTo>
                    <a:pt x="167" y="111"/>
                  </a:lnTo>
                  <a:lnTo>
                    <a:pt x="169" y="113"/>
                  </a:lnTo>
                  <a:lnTo>
                    <a:pt x="171" y="115"/>
                  </a:lnTo>
                  <a:lnTo>
                    <a:pt x="171" y="115"/>
                  </a:lnTo>
                  <a:lnTo>
                    <a:pt x="171" y="117"/>
                  </a:lnTo>
                  <a:lnTo>
                    <a:pt x="171" y="119"/>
                  </a:lnTo>
                  <a:lnTo>
                    <a:pt x="171" y="119"/>
                  </a:lnTo>
                  <a:lnTo>
                    <a:pt x="169" y="120"/>
                  </a:lnTo>
                  <a:lnTo>
                    <a:pt x="167" y="120"/>
                  </a:lnTo>
                  <a:lnTo>
                    <a:pt x="164" y="122"/>
                  </a:lnTo>
                  <a:lnTo>
                    <a:pt x="160" y="124"/>
                  </a:lnTo>
                  <a:lnTo>
                    <a:pt x="160" y="124"/>
                  </a:lnTo>
                  <a:lnTo>
                    <a:pt x="158" y="122"/>
                  </a:lnTo>
                  <a:lnTo>
                    <a:pt x="158" y="122"/>
                  </a:lnTo>
                  <a:lnTo>
                    <a:pt x="157" y="122"/>
                  </a:lnTo>
                  <a:lnTo>
                    <a:pt x="156" y="122"/>
                  </a:lnTo>
                  <a:lnTo>
                    <a:pt x="152" y="122"/>
                  </a:lnTo>
                  <a:lnTo>
                    <a:pt x="148" y="122"/>
                  </a:lnTo>
                  <a:lnTo>
                    <a:pt x="146" y="122"/>
                  </a:lnTo>
                  <a:lnTo>
                    <a:pt x="146" y="122"/>
                  </a:lnTo>
                  <a:lnTo>
                    <a:pt x="145" y="122"/>
                  </a:lnTo>
                  <a:lnTo>
                    <a:pt x="143" y="122"/>
                  </a:lnTo>
                  <a:lnTo>
                    <a:pt x="141" y="122"/>
                  </a:lnTo>
                  <a:lnTo>
                    <a:pt x="139" y="122"/>
                  </a:lnTo>
                  <a:lnTo>
                    <a:pt x="137" y="120"/>
                  </a:lnTo>
                  <a:lnTo>
                    <a:pt x="136" y="119"/>
                  </a:lnTo>
                  <a:lnTo>
                    <a:pt x="134" y="117"/>
                  </a:lnTo>
                  <a:lnTo>
                    <a:pt x="133" y="115"/>
                  </a:lnTo>
                  <a:lnTo>
                    <a:pt x="131" y="113"/>
                  </a:lnTo>
                  <a:lnTo>
                    <a:pt x="126" y="109"/>
                  </a:lnTo>
                  <a:lnTo>
                    <a:pt x="126" y="108"/>
                  </a:lnTo>
                  <a:lnTo>
                    <a:pt x="124" y="108"/>
                  </a:lnTo>
                  <a:lnTo>
                    <a:pt x="124" y="108"/>
                  </a:lnTo>
                  <a:lnTo>
                    <a:pt x="126" y="106"/>
                  </a:lnTo>
                  <a:lnTo>
                    <a:pt x="126" y="104"/>
                  </a:lnTo>
                  <a:lnTo>
                    <a:pt x="126" y="106"/>
                  </a:lnTo>
                  <a:lnTo>
                    <a:pt x="124" y="106"/>
                  </a:lnTo>
                  <a:lnTo>
                    <a:pt x="122" y="106"/>
                  </a:lnTo>
                  <a:lnTo>
                    <a:pt x="120" y="106"/>
                  </a:lnTo>
                  <a:lnTo>
                    <a:pt x="118" y="108"/>
                  </a:lnTo>
                  <a:lnTo>
                    <a:pt x="117" y="108"/>
                  </a:lnTo>
                  <a:lnTo>
                    <a:pt x="115" y="108"/>
                  </a:lnTo>
                  <a:lnTo>
                    <a:pt x="115" y="106"/>
                  </a:lnTo>
                  <a:lnTo>
                    <a:pt x="115" y="106"/>
                  </a:lnTo>
                  <a:lnTo>
                    <a:pt x="115" y="104"/>
                  </a:lnTo>
                  <a:lnTo>
                    <a:pt x="113" y="106"/>
                  </a:lnTo>
                  <a:lnTo>
                    <a:pt x="111" y="108"/>
                  </a:lnTo>
                  <a:lnTo>
                    <a:pt x="109" y="109"/>
                  </a:lnTo>
                  <a:lnTo>
                    <a:pt x="109" y="108"/>
                  </a:lnTo>
                  <a:lnTo>
                    <a:pt x="109" y="108"/>
                  </a:lnTo>
                  <a:lnTo>
                    <a:pt x="108" y="108"/>
                  </a:lnTo>
                  <a:lnTo>
                    <a:pt x="109" y="106"/>
                  </a:lnTo>
                  <a:lnTo>
                    <a:pt x="109" y="106"/>
                  </a:lnTo>
                  <a:lnTo>
                    <a:pt x="109" y="104"/>
                  </a:lnTo>
                  <a:lnTo>
                    <a:pt x="111" y="102"/>
                  </a:lnTo>
                  <a:lnTo>
                    <a:pt x="111" y="100"/>
                  </a:lnTo>
                  <a:lnTo>
                    <a:pt x="111" y="100"/>
                  </a:lnTo>
                  <a:lnTo>
                    <a:pt x="111" y="100"/>
                  </a:lnTo>
                  <a:lnTo>
                    <a:pt x="111" y="100"/>
                  </a:lnTo>
                  <a:lnTo>
                    <a:pt x="109" y="100"/>
                  </a:lnTo>
                  <a:lnTo>
                    <a:pt x="109" y="98"/>
                  </a:lnTo>
                  <a:lnTo>
                    <a:pt x="109" y="98"/>
                  </a:lnTo>
                  <a:lnTo>
                    <a:pt x="108" y="96"/>
                  </a:lnTo>
                  <a:lnTo>
                    <a:pt x="108" y="96"/>
                  </a:lnTo>
                  <a:lnTo>
                    <a:pt x="108" y="96"/>
                  </a:lnTo>
                  <a:lnTo>
                    <a:pt x="108" y="94"/>
                  </a:lnTo>
                  <a:lnTo>
                    <a:pt x="109" y="94"/>
                  </a:lnTo>
                  <a:lnTo>
                    <a:pt x="109" y="94"/>
                  </a:lnTo>
                  <a:lnTo>
                    <a:pt x="111" y="94"/>
                  </a:lnTo>
                  <a:lnTo>
                    <a:pt x="111" y="94"/>
                  </a:lnTo>
                  <a:lnTo>
                    <a:pt x="113" y="94"/>
                  </a:lnTo>
                  <a:lnTo>
                    <a:pt x="111" y="94"/>
                  </a:lnTo>
                  <a:lnTo>
                    <a:pt x="111" y="94"/>
                  </a:lnTo>
                  <a:lnTo>
                    <a:pt x="108" y="94"/>
                  </a:lnTo>
                  <a:lnTo>
                    <a:pt x="107" y="92"/>
                  </a:lnTo>
                  <a:lnTo>
                    <a:pt x="105" y="90"/>
                  </a:lnTo>
                  <a:lnTo>
                    <a:pt x="105" y="90"/>
                  </a:lnTo>
                  <a:lnTo>
                    <a:pt x="107" y="90"/>
                  </a:lnTo>
                  <a:lnTo>
                    <a:pt x="109" y="89"/>
                  </a:lnTo>
                  <a:lnTo>
                    <a:pt x="108" y="89"/>
                  </a:lnTo>
                  <a:lnTo>
                    <a:pt x="107" y="87"/>
                  </a:lnTo>
                  <a:lnTo>
                    <a:pt x="107" y="87"/>
                  </a:lnTo>
                  <a:lnTo>
                    <a:pt x="107" y="85"/>
                  </a:lnTo>
                  <a:lnTo>
                    <a:pt x="105" y="83"/>
                  </a:lnTo>
                  <a:lnTo>
                    <a:pt x="103" y="81"/>
                  </a:lnTo>
                  <a:lnTo>
                    <a:pt x="103" y="80"/>
                  </a:lnTo>
                  <a:lnTo>
                    <a:pt x="101" y="76"/>
                  </a:lnTo>
                  <a:lnTo>
                    <a:pt x="101" y="76"/>
                  </a:lnTo>
                  <a:lnTo>
                    <a:pt x="103" y="75"/>
                  </a:lnTo>
                  <a:lnTo>
                    <a:pt x="101" y="75"/>
                  </a:lnTo>
                  <a:lnTo>
                    <a:pt x="99" y="75"/>
                  </a:lnTo>
                  <a:lnTo>
                    <a:pt x="101" y="75"/>
                  </a:lnTo>
                  <a:lnTo>
                    <a:pt x="101" y="73"/>
                  </a:lnTo>
                  <a:lnTo>
                    <a:pt x="101" y="73"/>
                  </a:lnTo>
                  <a:lnTo>
                    <a:pt x="99" y="73"/>
                  </a:lnTo>
                  <a:lnTo>
                    <a:pt x="99" y="73"/>
                  </a:lnTo>
                  <a:lnTo>
                    <a:pt x="98" y="73"/>
                  </a:lnTo>
                  <a:lnTo>
                    <a:pt x="98" y="73"/>
                  </a:lnTo>
                  <a:lnTo>
                    <a:pt x="98" y="73"/>
                  </a:lnTo>
                  <a:lnTo>
                    <a:pt x="98" y="71"/>
                  </a:lnTo>
                  <a:lnTo>
                    <a:pt x="98" y="71"/>
                  </a:lnTo>
                  <a:lnTo>
                    <a:pt x="98" y="70"/>
                  </a:lnTo>
                  <a:lnTo>
                    <a:pt x="96" y="70"/>
                  </a:lnTo>
                  <a:lnTo>
                    <a:pt x="96" y="70"/>
                  </a:lnTo>
                  <a:lnTo>
                    <a:pt x="94" y="70"/>
                  </a:lnTo>
                  <a:lnTo>
                    <a:pt x="94" y="68"/>
                  </a:lnTo>
                  <a:lnTo>
                    <a:pt x="94" y="68"/>
                  </a:lnTo>
                  <a:lnTo>
                    <a:pt x="87" y="64"/>
                  </a:lnTo>
                  <a:lnTo>
                    <a:pt x="87" y="62"/>
                  </a:lnTo>
                  <a:lnTo>
                    <a:pt x="87" y="64"/>
                  </a:lnTo>
                  <a:lnTo>
                    <a:pt x="85" y="64"/>
                  </a:lnTo>
                  <a:lnTo>
                    <a:pt x="85" y="62"/>
                  </a:lnTo>
                  <a:lnTo>
                    <a:pt x="84" y="62"/>
                  </a:lnTo>
                  <a:lnTo>
                    <a:pt x="84" y="62"/>
                  </a:lnTo>
                  <a:lnTo>
                    <a:pt x="84" y="62"/>
                  </a:lnTo>
                  <a:lnTo>
                    <a:pt x="82" y="62"/>
                  </a:lnTo>
                  <a:lnTo>
                    <a:pt x="82" y="62"/>
                  </a:lnTo>
                  <a:lnTo>
                    <a:pt x="79" y="61"/>
                  </a:lnTo>
                  <a:lnTo>
                    <a:pt x="75" y="59"/>
                  </a:lnTo>
                  <a:lnTo>
                    <a:pt x="73" y="59"/>
                  </a:lnTo>
                  <a:lnTo>
                    <a:pt x="71" y="59"/>
                  </a:lnTo>
                  <a:lnTo>
                    <a:pt x="69" y="57"/>
                  </a:lnTo>
                  <a:lnTo>
                    <a:pt x="66" y="57"/>
                  </a:lnTo>
                  <a:lnTo>
                    <a:pt x="60" y="55"/>
                  </a:lnTo>
                  <a:lnTo>
                    <a:pt x="60" y="55"/>
                  </a:lnTo>
                  <a:lnTo>
                    <a:pt x="60" y="57"/>
                  </a:lnTo>
                  <a:lnTo>
                    <a:pt x="58" y="57"/>
                  </a:lnTo>
                  <a:lnTo>
                    <a:pt x="52" y="53"/>
                  </a:lnTo>
                  <a:lnTo>
                    <a:pt x="50" y="52"/>
                  </a:lnTo>
                  <a:lnTo>
                    <a:pt x="50" y="51"/>
                  </a:lnTo>
                  <a:lnTo>
                    <a:pt x="52" y="51"/>
                  </a:lnTo>
                  <a:lnTo>
                    <a:pt x="54" y="49"/>
                  </a:lnTo>
                  <a:lnTo>
                    <a:pt x="52" y="49"/>
                  </a:lnTo>
                  <a:lnTo>
                    <a:pt x="52" y="49"/>
                  </a:lnTo>
                  <a:lnTo>
                    <a:pt x="50" y="51"/>
                  </a:lnTo>
                  <a:lnTo>
                    <a:pt x="49" y="51"/>
                  </a:lnTo>
                  <a:lnTo>
                    <a:pt x="49" y="51"/>
                  </a:lnTo>
                  <a:lnTo>
                    <a:pt x="47" y="49"/>
                  </a:lnTo>
                  <a:lnTo>
                    <a:pt x="45" y="51"/>
                  </a:lnTo>
                  <a:lnTo>
                    <a:pt x="45" y="49"/>
                  </a:lnTo>
                  <a:lnTo>
                    <a:pt x="43" y="49"/>
                  </a:lnTo>
                  <a:lnTo>
                    <a:pt x="43" y="47"/>
                  </a:lnTo>
                  <a:lnTo>
                    <a:pt x="43" y="47"/>
                  </a:lnTo>
                  <a:lnTo>
                    <a:pt x="41" y="49"/>
                  </a:lnTo>
                  <a:lnTo>
                    <a:pt x="41" y="49"/>
                  </a:lnTo>
                  <a:lnTo>
                    <a:pt x="40" y="47"/>
                  </a:lnTo>
                  <a:lnTo>
                    <a:pt x="40" y="47"/>
                  </a:lnTo>
                  <a:lnTo>
                    <a:pt x="40" y="45"/>
                  </a:lnTo>
                  <a:lnTo>
                    <a:pt x="38" y="45"/>
                  </a:lnTo>
                  <a:lnTo>
                    <a:pt x="38" y="45"/>
                  </a:lnTo>
                  <a:lnTo>
                    <a:pt x="36" y="43"/>
                  </a:lnTo>
                  <a:lnTo>
                    <a:pt x="36" y="42"/>
                  </a:lnTo>
                  <a:lnTo>
                    <a:pt x="38" y="40"/>
                  </a:lnTo>
                  <a:lnTo>
                    <a:pt x="38" y="38"/>
                  </a:lnTo>
                  <a:lnTo>
                    <a:pt x="40" y="38"/>
                  </a:lnTo>
                  <a:lnTo>
                    <a:pt x="38" y="36"/>
                  </a:lnTo>
                  <a:lnTo>
                    <a:pt x="38" y="38"/>
                  </a:lnTo>
                  <a:lnTo>
                    <a:pt x="36" y="38"/>
                  </a:lnTo>
                  <a:lnTo>
                    <a:pt x="36" y="40"/>
                  </a:lnTo>
                  <a:lnTo>
                    <a:pt x="36" y="42"/>
                  </a:lnTo>
                  <a:lnTo>
                    <a:pt x="36" y="42"/>
                  </a:lnTo>
                  <a:lnTo>
                    <a:pt x="35" y="42"/>
                  </a:lnTo>
                  <a:lnTo>
                    <a:pt x="35" y="43"/>
                  </a:lnTo>
                  <a:lnTo>
                    <a:pt x="35" y="45"/>
                  </a:lnTo>
                  <a:lnTo>
                    <a:pt x="33" y="47"/>
                  </a:lnTo>
                  <a:lnTo>
                    <a:pt x="33" y="47"/>
                  </a:lnTo>
                  <a:lnTo>
                    <a:pt x="33" y="49"/>
                  </a:lnTo>
                  <a:lnTo>
                    <a:pt x="33" y="49"/>
                  </a:lnTo>
                  <a:lnTo>
                    <a:pt x="31" y="51"/>
                  </a:lnTo>
                  <a:lnTo>
                    <a:pt x="31" y="52"/>
                  </a:lnTo>
                  <a:lnTo>
                    <a:pt x="30" y="52"/>
                  </a:lnTo>
                  <a:lnTo>
                    <a:pt x="28" y="52"/>
                  </a:lnTo>
                  <a:lnTo>
                    <a:pt x="26" y="51"/>
                  </a:lnTo>
                  <a:lnTo>
                    <a:pt x="26" y="51"/>
                  </a:lnTo>
                  <a:lnTo>
                    <a:pt x="26" y="51"/>
                  </a:lnTo>
                  <a:lnTo>
                    <a:pt x="24" y="49"/>
                  </a:lnTo>
                  <a:lnTo>
                    <a:pt x="24" y="47"/>
                  </a:lnTo>
                  <a:lnTo>
                    <a:pt x="26" y="43"/>
                  </a:lnTo>
                  <a:lnTo>
                    <a:pt x="26" y="42"/>
                  </a:lnTo>
                  <a:lnTo>
                    <a:pt x="24" y="40"/>
                  </a:lnTo>
                  <a:lnTo>
                    <a:pt x="22" y="38"/>
                  </a:lnTo>
                  <a:lnTo>
                    <a:pt x="19" y="36"/>
                  </a:lnTo>
                  <a:lnTo>
                    <a:pt x="17" y="36"/>
                  </a:lnTo>
                  <a:lnTo>
                    <a:pt x="15" y="36"/>
                  </a:lnTo>
                  <a:lnTo>
                    <a:pt x="15" y="34"/>
                  </a:lnTo>
                  <a:lnTo>
                    <a:pt x="13" y="34"/>
                  </a:lnTo>
                  <a:lnTo>
                    <a:pt x="13" y="32"/>
                  </a:lnTo>
                  <a:lnTo>
                    <a:pt x="15" y="32"/>
                  </a:lnTo>
                  <a:lnTo>
                    <a:pt x="17" y="32"/>
                  </a:lnTo>
                  <a:lnTo>
                    <a:pt x="19" y="32"/>
                  </a:lnTo>
                  <a:lnTo>
                    <a:pt x="22" y="32"/>
                  </a:lnTo>
                  <a:lnTo>
                    <a:pt x="22" y="32"/>
                  </a:lnTo>
                  <a:lnTo>
                    <a:pt x="24" y="32"/>
                  </a:lnTo>
                  <a:lnTo>
                    <a:pt x="26" y="31"/>
                  </a:lnTo>
                  <a:lnTo>
                    <a:pt x="28" y="29"/>
                  </a:lnTo>
                  <a:lnTo>
                    <a:pt x="30" y="29"/>
                  </a:lnTo>
                  <a:lnTo>
                    <a:pt x="31" y="29"/>
                  </a:lnTo>
                  <a:lnTo>
                    <a:pt x="31" y="29"/>
                  </a:lnTo>
                  <a:lnTo>
                    <a:pt x="33" y="29"/>
                  </a:lnTo>
                  <a:lnTo>
                    <a:pt x="35" y="31"/>
                  </a:lnTo>
                  <a:lnTo>
                    <a:pt x="36" y="31"/>
                  </a:lnTo>
                  <a:lnTo>
                    <a:pt x="36" y="31"/>
                  </a:lnTo>
                  <a:lnTo>
                    <a:pt x="38" y="31"/>
                  </a:lnTo>
                  <a:lnTo>
                    <a:pt x="38" y="31"/>
                  </a:lnTo>
                  <a:lnTo>
                    <a:pt x="38" y="29"/>
                  </a:lnTo>
                  <a:lnTo>
                    <a:pt x="40" y="29"/>
                  </a:lnTo>
                  <a:lnTo>
                    <a:pt x="40" y="29"/>
                  </a:lnTo>
                  <a:lnTo>
                    <a:pt x="40" y="28"/>
                  </a:lnTo>
                  <a:lnTo>
                    <a:pt x="40" y="28"/>
                  </a:lnTo>
                  <a:lnTo>
                    <a:pt x="38" y="28"/>
                  </a:lnTo>
                  <a:lnTo>
                    <a:pt x="40" y="26"/>
                  </a:lnTo>
                  <a:lnTo>
                    <a:pt x="40" y="26"/>
                  </a:lnTo>
                  <a:lnTo>
                    <a:pt x="40" y="24"/>
                  </a:lnTo>
                  <a:lnTo>
                    <a:pt x="40" y="24"/>
                  </a:lnTo>
                  <a:lnTo>
                    <a:pt x="38" y="26"/>
                  </a:lnTo>
                  <a:lnTo>
                    <a:pt x="35" y="26"/>
                  </a:lnTo>
                  <a:lnTo>
                    <a:pt x="33" y="26"/>
                  </a:lnTo>
                  <a:lnTo>
                    <a:pt x="31" y="26"/>
                  </a:lnTo>
                  <a:lnTo>
                    <a:pt x="28" y="26"/>
                  </a:lnTo>
                  <a:lnTo>
                    <a:pt x="26" y="26"/>
                  </a:lnTo>
                  <a:lnTo>
                    <a:pt x="22" y="26"/>
                  </a:lnTo>
                  <a:lnTo>
                    <a:pt x="21" y="26"/>
                  </a:lnTo>
                  <a:lnTo>
                    <a:pt x="19" y="26"/>
                  </a:lnTo>
                  <a:lnTo>
                    <a:pt x="19" y="26"/>
                  </a:lnTo>
                  <a:lnTo>
                    <a:pt x="17" y="26"/>
                  </a:lnTo>
                  <a:lnTo>
                    <a:pt x="15" y="24"/>
                  </a:lnTo>
                  <a:lnTo>
                    <a:pt x="15" y="24"/>
                  </a:lnTo>
                  <a:lnTo>
                    <a:pt x="13" y="23"/>
                  </a:lnTo>
                  <a:lnTo>
                    <a:pt x="13" y="23"/>
                  </a:lnTo>
                  <a:lnTo>
                    <a:pt x="13" y="19"/>
                  </a:lnTo>
                  <a:lnTo>
                    <a:pt x="13" y="17"/>
                  </a:lnTo>
                  <a:lnTo>
                    <a:pt x="12" y="17"/>
                  </a:lnTo>
                  <a:lnTo>
                    <a:pt x="11" y="17"/>
                  </a:lnTo>
                  <a:lnTo>
                    <a:pt x="5" y="15"/>
                  </a:lnTo>
                  <a:lnTo>
                    <a:pt x="3" y="15"/>
                  </a:lnTo>
                  <a:lnTo>
                    <a:pt x="3" y="15"/>
                  </a:lnTo>
                  <a:lnTo>
                    <a:pt x="2" y="15"/>
                  </a:lnTo>
                  <a:lnTo>
                    <a:pt x="2" y="15"/>
                  </a:lnTo>
                  <a:lnTo>
                    <a:pt x="0" y="15"/>
                  </a:lnTo>
                  <a:lnTo>
                    <a:pt x="0" y="13"/>
                  </a:lnTo>
                  <a:lnTo>
                    <a:pt x="2" y="13"/>
                  </a:lnTo>
                  <a:lnTo>
                    <a:pt x="2" y="12"/>
                  </a:lnTo>
                  <a:lnTo>
                    <a:pt x="2" y="12"/>
                  </a:lnTo>
                  <a:lnTo>
                    <a:pt x="3" y="12"/>
                  </a:lnTo>
                  <a:lnTo>
                    <a:pt x="3" y="8"/>
                  </a:lnTo>
                  <a:lnTo>
                    <a:pt x="3" y="8"/>
                  </a:lnTo>
                  <a:lnTo>
                    <a:pt x="3" y="8"/>
                  </a:lnTo>
                  <a:lnTo>
                    <a:pt x="3" y="6"/>
                  </a:lnTo>
                  <a:lnTo>
                    <a:pt x="5" y="6"/>
                  </a:lnTo>
                  <a:lnTo>
                    <a:pt x="7" y="6"/>
                  </a:lnTo>
                  <a:lnTo>
                    <a:pt x="12" y="4"/>
                  </a:lnTo>
                  <a:lnTo>
                    <a:pt x="12" y="4"/>
                  </a:lnTo>
                  <a:lnTo>
                    <a:pt x="13" y="4"/>
                  </a:lnTo>
                  <a:lnTo>
                    <a:pt x="15" y="4"/>
                  </a:lnTo>
                  <a:lnTo>
                    <a:pt x="15" y="1"/>
                  </a:lnTo>
                  <a:lnTo>
                    <a:pt x="15" y="1"/>
                  </a:lnTo>
                  <a:lnTo>
                    <a:pt x="19" y="0"/>
                  </a:lnTo>
                  <a:lnTo>
                    <a:pt x="21"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8" name="Google Shape;68;p121"/>
            <p:cNvSpPr/>
            <p:nvPr/>
          </p:nvSpPr>
          <p:spPr>
            <a:xfrm>
              <a:off x="5881189" y="3229066"/>
              <a:ext cx="179784" cy="188119"/>
            </a:xfrm>
            <a:custGeom>
              <a:rect b="b" l="l" r="r" t="t"/>
              <a:pathLst>
                <a:path extrusionOk="0" h="158" w="151">
                  <a:moveTo>
                    <a:pt x="2" y="0"/>
                  </a:moveTo>
                  <a:lnTo>
                    <a:pt x="4" y="0"/>
                  </a:lnTo>
                  <a:lnTo>
                    <a:pt x="6" y="1"/>
                  </a:lnTo>
                  <a:lnTo>
                    <a:pt x="7" y="1"/>
                  </a:lnTo>
                  <a:lnTo>
                    <a:pt x="9" y="1"/>
                  </a:lnTo>
                  <a:lnTo>
                    <a:pt x="11" y="5"/>
                  </a:lnTo>
                  <a:lnTo>
                    <a:pt x="12" y="5"/>
                  </a:lnTo>
                  <a:lnTo>
                    <a:pt x="14" y="5"/>
                  </a:lnTo>
                  <a:lnTo>
                    <a:pt x="17" y="7"/>
                  </a:lnTo>
                  <a:lnTo>
                    <a:pt x="19" y="7"/>
                  </a:lnTo>
                  <a:lnTo>
                    <a:pt x="23" y="5"/>
                  </a:lnTo>
                  <a:lnTo>
                    <a:pt x="25" y="5"/>
                  </a:lnTo>
                  <a:lnTo>
                    <a:pt x="26" y="7"/>
                  </a:lnTo>
                  <a:lnTo>
                    <a:pt x="26" y="7"/>
                  </a:lnTo>
                  <a:lnTo>
                    <a:pt x="30" y="5"/>
                  </a:lnTo>
                  <a:lnTo>
                    <a:pt x="32" y="7"/>
                  </a:lnTo>
                  <a:lnTo>
                    <a:pt x="32" y="7"/>
                  </a:lnTo>
                  <a:lnTo>
                    <a:pt x="34" y="7"/>
                  </a:lnTo>
                  <a:lnTo>
                    <a:pt x="34" y="9"/>
                  </a:lnTo>
                  <a:lnTo>
                    <a:pt x="37" y="10"/>
                  </a:lnTo>
                  <a:lnTo>
                    <a:pt x="38" y="12"/>
                  </a:lnTo>
                  <a:lnTo>
                    <a:pt x="38" y="13"/>
                  </a:lnTo>
                  <a:lnTo>
                    <a:pt x="38" y="13"/>
                  </a:lnTo>
                  <a:lnTo>
                    <a:pt x="42" y="18"/>
                  </a:lnTo>
                  <a:lnTo>
                    <a:pt x="42" y="19"/>
                  </a:lnTo>
                  <a:lnTo>
                    <a:pt x="42" y="20"/>
                  </a:lnTo>
                  <a:lnTo>
                    <a:pt x="42" y="20"/>
                  </a:lnTo>
                  <a:lnTo>
                    <a:pt x="45" y="23"/>
                  </a:lnTo>
                  <a:lnTo>
                    <a:pt x="48" y="25"/>
                  </a:lnTo>
                  <a:lnTo>
                    <a:pt x="48" y="25"/>
                  </a:lnTo>
                  <a:lnTo>
                    <a:pt x="48" y="25"/>
                  </a:lnTo>
                  <a:lnTo>
                    <a:pt x="49" y="26"/>
                  </a:lnTo>
                  <a:lnTo>
                    <a:pt x="51" y="26"/>
                  </a:lnTo>
                  <a:lnTo>
                    <a:pt x="55" y="28"/>
                  </a:lnTo>
                  <a:lnTo>
                    <a:pt x="60" y="33"/>
                  </a:lnTo>
                  <a:lnTo>
                    <a:pt x="61" y="35"/>
                  </a:lnTo>
                  <a:lnTo>
                    <a:pt x="64" y="37"/>
                  </a:lnTo>
                  <a:lnTo>
                    <a:pt x="64" y="37"/>
                  </a:lnTo>
                  <a:lnTo>
                    <a:pt x="66" y="40"/>
                  </a:lnTo>
                  <a:lnTo>
                    <a:pt x="68" y="42"/>
                  </a:lnTo>
                  <a:lnTo>
                    <a:pt x="70" y="43"/>
                  </a:lnTo>
                  <a:lnTo>
                    <a:pt x="70" y="46"/>
                  </a:lnTo>
                  <a:lnTo>
                    <a:pt x="73" y="46"/>
                  </a:lnTo>
                  <a:lnTo>
                    <a:pt x="73" y="48"/>
                  </a:lnTo>
                  <a:lnTo>
                    <a:pt x="74" y="48"/>
                  </a:lnTo>
                  <a:lnTo>
                    <a:pt x="74" y="48"/>
                  </a:lnTo>
                  <a:lnTo>
                    <a:pt x="75" y="48"/>
                  </a:lnTo>
                  <a:lnTo>
                    <a:pt x="77" y="50"/>
                  </a:lnTo>
                  <a:lnTo>
                    <a:pt x="79" y="50"/>
                  </a:lnTo>
                  <a:lnTo>
                    <a:pt x="79" y="48"/>
                  </a:lnTo>
                  <a:lnTo>
                    <a:pt x="77" y="48"/>
                  </a:lnTo>
                  <a:lnTo>
                    <a:pt x="77" y="48"/>
                  </a:lnTo>
                  <a:lnTo>
                    <a:pt x="77" y="48"/>
                  </a:lnTo>
                  <a:lnTo>
                    <a:pt x="79" y="48"/>
                  </a:lnTo>
                  <a:lnTo>
                    <a:pt x="79" y="48"/>
                  </a:lnTo>
                  <a:lnTo>
                    <a:pt x="81" y="48"/>
                  </a:lnTo>
                  <a:lnTo>
                    <a:pt x="83" y="48"/>
                  </a:lnTo>
                  <a:lnTo>
                    <a:pt x="84" y="50"/>
                  </a:lnTo>
                  <a:lnTo>
                    <a:pt x="84" y="52"/>
                  </a:lnTo>
                  <a:lnTo>
                    <a:pt x="85" y="54"/>
                  </a:lnTo>
                  <a:lnTo>
                    <a:pt x="85" y="54"/>
                  </a:lnTo>
                  <a:lnTo>
                    <a:pt x="87" y="54"/>
                  </a:lnTo>
                  <a:lnTo>
                    <a:pt x="90" y="56"/>
                  </a:lnTo>
                  <a:lnTo>
                    <a:pt x="91" y="56"/>
                  </a:lnTo>
                  <a:lnTo>
                    <a:pt x="94" y="57"/>
                  </a:lnTo>
                  <a:lnTo>
                    <a:pt x="94" y="59"/>
                  </a:lnTo>
                  <a:lnTo>
                    <a:pt x="97" y="61"/>
                  </a:lnTo>
                  <a:lnTo>
                    <a:pt x="97" y="62"/>
                  </a:lnTo>
                  <a:lnTo>
                    <a:pt x="97" y="65"/>
                  </a:lnTo>
                  <a:lnTo>
                    <a:pt x="97" y="65"/>
                  </a:lnTo>
                  <a:lnTo>
                    <a:pt x="100" y="66"/>
                  </a:lnTo>
                  <a:lnTo>
                    <a:pt x="100" y="66"/>
                  </a:lnTo>
                  <a:lnTo>
                    <a:pt x="102" y="67"/>
                  </a:lnTo>
                  <a:lnTo>
                    <a:pt x="105" y="67"/>
                  </a:lnTo>
                  <a:lnTo>
                    <a:pt x="107" y="67"/>
                  </a:lnTo>
                  <a:lnTo>
                    <a:pt x="109" y="70"/>
                  </a:lnTo>
                  <a:lnTo>
                    <a:pt x="109" y="72"/>
                  </a:lnTo>
                  <a:lnTo>
                    <a:pt x="107" y="72"/>
                  </a:lnTo>
                  <a:lnTo>
                    <a:pt x="105" y="73"/>
                  </a:lnTo>
                  <a:lnTo>
                    <a:pt x="102" y="75"/>
                  </a:lnTo>
                  <a:lnTo>
                    <a:pt x="105" y="75"/>
                  </a:lnTo>
                  <a:lnTo>
                    <a:pt x="107" y="73"/>
                  </a:lnTo>
                  <a:lnTo>
                    <a:pt x="107" y="73"/>
                  </a:lnTo>
                  <a:lnTo>
                    <a:pt x="109" y="72"/>
                  </a:lnTo>
                  <a:lnTo>
                    <a:pt x="112" y="72"/>
                  </a:lnTo>
                  <a:lnTo>
                    <a:pt x="112" y="72"/>
                  </a:lnTo>
                  <a:lnTo>
                    <a:pt x="114" y="72"/>
                  </a:lnTo>
                  <a:lnTo>
                    <a:pt x="114" y="72"/>
                  </a:lnTo>
                  <a:lnTo>
                    <a:pt x="115" y="73"/>
                  </a:lnTo>
                  <a:lnTo>
                    <a:pt x="117" y="73"/>
                  </a:lnTo>
                  <a:lnTo>
                    <a:pt x="117" y="75"/>
                  </a:lnTo>
                  <a:lnTo>
                    <a:pt x="120" y="76"/>
                  </a:lnTo>
                  <a:lnTo>
                    <a:pt x="117" y="78"/>
                  </a:lnTo>
                  <a:lnTo>
                    <a:pt x="115" y="78"/>
                  </a:lnTo>
                  <a:lnTo>
                    <a:pt x="114" y="80"/>
                  </a:lnTo>
                  <a:lnTo>
                    <a:pt x="114" y="80"/>
                  </a:lnTo>
                  <a:lnTo>
                    <a:pt x="114" y="82"/>
                  </a:lnTo>
                  <a:lnTo>
                    <a:pt x="114" y="82"/>
                  </a:lnTo>
                  <a:lnTo>
                    <a:pt x="114" y="84"/>
                  </a:lnTo>
                  <a:lnTo>
                    <a:pt x="114" y="84"/>
                  </a:lnTo>
                  <a:lnTo>
                    <a:pt x="114" y="86"/>
                  </a:lnTo>
                  <a:lnTo>
                    <a:pt x="114" y="86"/>
                  </a:lnTo>
                  <a:lnTo>
                    <a:pt x="115" y="89"/>
                  </a:lnTo>
                  <a:lnTo>
                    <a:pt x="115" y="89"/>
                  </a:lnTo>
                  <a:lnTo>
                    <a:pt x="117" y="90"/>
                  </a:lnTo>
                  <a:lnTo>
                    <a:pt x="121" y="90"/>
                  </a:lnTo>
                  <a:lnTo>
                    <a:pt x="122" y="92"/>
                  </a:lnTo>
                  <a:lnTo>
                    <a:pt x="124" y="92"/>
                  </a:lnTo>
                  <a:lnTo>
                    <a:pt x="124" y="92"/>
                  </a:lnTo>
                  <a:lnTo>
                    <a:pt x="126" y="92"/>
                  </a:lnTo>
                  <a:lnTo>
                    <a:pt x="126" y="92"/>
                  </a:lnTo>
                  <a:lnTo>
                    <a:pt x="128" y="95"/>
                  </a:lnTo>
                  <a:lnTo>
                    <a:pt x="128" y="95"/>
                  </a:lnTo>
                  <a:lnTo>
                    <a:pt x="128" y="99"/>
                  </a:lnTo>
                  <a:lnTo>
                    <a:pt x="128" y="101"/>
                  </a:lnTo>
                  <a:lnTo>
                    <a:pt x="128" y="103"/>
                  </a:lnTo>
                  <a:lnTo>
                    <a:pt x="130" y="105"/>
                  </a:lnTo>
                  <a:lnTo>
                    <a:pt x="132" y="105"/>
                  </a:lnTo>
                  <a:lnTo>
                    <a:pt x="133" y="106"/>
                  </a:lnTo>
                  <a:lnTo>
                    <a:pt x="133" y="106"/>
                  </a:lnTo>
                  <a:lnTo>
                    <a:pt x="133" y="108"/>
                  </a:lnTo>
                  <a:lnTo>
                    <a:pt x="133" y="108"/>
                  </a:lnTo>
                  <a:lnTo>
                    <a:pt x="133" y="110"/>
                  </a:lnTo>
                  <a:lnTo>
                    <a:pt x="132" y="110"/>
                  </a:lnTo>
                  <a:lnTo>
                    <a:pt x="130" y="112"/>
                  </a:lnTo>
                  <a:lnTo>
                    <a:pt x="130" y="113"/>
                  </a:lnTo>
                  <a:lnTo>
                    <a:pt x="130" y="113"/>
                  </a:lnTo>
                  <a:lnTo>
                    <a:pt x="132" y="113"/>
                  </a:lnTo>
                  <a:lnTo>
                    <a:pt x="132" y="113"/>
                  </a:lnTo>
                  <a:lnTo>
                    <a:pt x="133" y="112"/>
                  </a:lnTo>
                  <a:lnTo>
                    <a:pt x="134" y="110"/>
                  </a:lnTo>
                  <a:lnTo>
                    <a:pt x="134" y="110"/>
                  </a:lnTo>
                  <a:lnTo>
                    <a:pt x="134" y="110"/>
                  </a:lnTo>
                  <a:lnTo>
                    <a:pt x="140" y="110"/>
                  </a:lnTo>
                  <a:lnTo>
                    <a:pt x="140" y="110"/>
                  </a:lnTo>
                  <a:lnTo>
                    <a:pt x="141" y="112"/>
                  </a:lnTo>
                  <a:lnTo>
                    <a:pt x="144" y="112"/>
                  </a:lnTo>
                  <a:lnTo>
                    <a:pt x="147" y="116"/>
                  </a:lnTo>
                  <a:lnTo>
                    <a:pt x="151" y="120"/>
                  </a:lnTo>
                  <a:lnTo>
                    <a:pt x="151" y="120"/>
                  </a:lnTo>
                  <a:lnTo>
                    <a:pt x="151" y="122"/>
                  </a:lnTo>
                  <a:lnTo>
                    <a:pt x="149" y="122"/>
                  </a:lnTo>
                  <a:lnTo>
                    <a:pt x="147" y="124"/>
                  </a:lnTo>
                  <a:lnTo>
                    <a:pt x="147" y="125"/>
                  </a:lnTo>
                  <a:lnTo>
                    <a:pt x="147" y="127"/>
                  </a:lnTo>
                  <a:lnTo>
                    <a:pt x="147" y="129"/>
                  </a:lnTo>
                  <a:lnTo>
                    <a:pt x="147" y="129"/>
                  </a:lnTo>
                  <a:lnTo>
                    <a:pt x="149" y="131"/>
                  </a:lnTo>
                  <a:lnTo>
                    <a:pt x="149" y="131"/>
                  </a:lnTo>
                  <a:lnTo>
                    <a:pt x="147" y="134"/>
                  </a:lnTo>
                  <a:lnTo>
                    <a:pt x="147" y="134"/>
                  </a:lnTo>
                  <a:lnTo>
                    <a:pt x="147" y="139"/>
                  </a:lnTo>
                  <a:lnTo>
                    <a:pt x="147" y="142"/>
                  </a:lnTo>
                  <a:lnTo>
                    <a:pt x="147" y="143"/>
                  </a:lnTo>
                  <a:lnTo>
                    <a:pt x="147" y="146"/>
                  </a:lnTo>
                  <a:lnTo>
                    <a:pt x="147" y="155"/>
                  </a:lnTo>
                  <a:lnTo>
                    <a:pt x="147" y="155"/>
                  </a:lnTo>
                  <a:lnTo>
                    <a:pt x="145" y="157"/>
                  </a:lnTo>
                  <a:lnTo>
                    <a:pt x="145" y="157"/>
                  </a:lnTo>
                  <a:lnTo>
                    <a:pt x="144" y="157"/>
                  </a:lnTo>
                  <a:lnTo>
                    <a:pt x="144" y="157"/>
                  </a:lnTo>
                  <a:lnTo>
                    <a:pt x="144" y="155"/>
                  </a:lnTo>
                  <a:lnTo>
                    <a:pt x="141" y="155"/>
                  </a:lnTo>
                  <a:lnTo>
                    <a:pt x="140" y="153"/>
                  </a:lnTo>
                  <a:lnTo>
                    <a:pt x="140" y="153"/>
                  </a:lnTo>
                  <a:lnTo>
                    <a:pt x="136" y="157"/>
                  </a:lnTo>
                  <a:lnTo>
                    <a:pt x="136" y="157"/>
                  </a:lnTo>
                  <a:lnTo>
                    <a:pt x="134" y="157"/>
                  </a:lnTo>
                  <a:lnTo>
                    <a:pt x="134" y="155"/>
                  </a:lnTo>
                  <a:lnTo>
                    <a:pt x="130" y="153"/>
                  </a:lnTo>
                  <a:lnTo>
                    <a:pt x="130" y="153"/>
                  </a:lnTo>
                  <a:lnTo>
                    <a:pt x="130" y="155"/>
                  </a:lnTo>
                  <a:lnTo>
                    <a:pt x="132" y="157"/>
                  </a:lnTo>
                  <a:lnTo>
                    <a:pt x="132" y="158"/>
                  </a:lnTo>
                  <a:lnTo>
                    <a:pt x="130" y="158"/>
                  </a:lnTo>
                  <a:lnTo>
                    <a:pt x="130" y="158"/>
                  </a:lnTo>
                  <a:lnTo>
                    <a:pt x="128" y="157"/>
                  </a:lnTo>
                  <a:lnTo>
                    <a:pt x="126" y="155"/>
                  </a:lnTo>
                  <a:lnTo>
                    <a:pt x="124" y="153"/>
                  </a:lnTo>
                  <a:lnTo>
                    <a:pt x="124" y="153"/>
                  </a:lnTo>
                  <a:lnTo>
                    <a:pt x="122" y="152"/>
                  </a:lnTo>
                  <a:lnTo>
                    <a:pt x="120" y="146"/>
                  </a:lnTo>
                  <a:lnTo>
                    <a:pt x="117" y="146"/>
                  </a:lnTo>
                  <a:lnTo>
                    <a:pt x="114" y="143"/>
                  </a:lnTo>
                  <a:lnTo>
                    <a:pt x="112" y="143"/>
                  </a:lnTo>
                  <a:lnTo>
                    <a:pt x="110" y="142"/>
                  </a:lnTo>
                  <a:lnTo>
                    <a:pt x="109" y="142"/>
                  </a:lnTo>
                  <a:lnTo>
                    <a:pt x="107" y="139"/>
                  </a:lnTo>
                  <a:lnTo>
                    <a:pt x="102" y="134"/>
                  </a:lnTo>
                  <a:lnTo>
                    <a:pt x="98" y="133"/>
                  </a:lnTo>
                  <a:lnTo>
                    <a:pt x="97" y="127"/>
                  </a:lnTo>
                  <a:lnTo>
                    <a:pt x="94" y="127"/>
                  </a:lnTo>
                  <a:lnTo>
                    <a:pt x="91" y="124"/>
                  </a:lnTo>
                  <a:lnTo>
                    <a:pt x="90" y="122"/>
                  </a:lnTo>
                  <a:lnTo>
                    <a:pt x="87" y="120"/>
                  </a:lnTo>
                  <a:lnTo>
                    <a:pt x="85" y="116"/>
                  </a:lnTo>
                  <a:lnTo>
                    <a:pt x="84" y="116"/>
                  </a:lnTo>
                  <a:lnTo>
                    <a:pt x="84" y="114"/>
                  </a:lnTo>
                  <a:lnTo>
                    <a:pt x="83" y="113"/>
                  </a:lnTo>
                  <a:lnTo>
                    <a:pt x="81" y="113"/>
                  </a:lnTo>
                  <a:lnTo>
                    <a:pt x="79" y="110"/>
                  </a:lnTo>
                  <a:lnTo>
                    <a:pt x="79" y="108"/>
                  </a:lnTo>
                  <a:lnTo>
                    <a:pt x="77" y="106"/>
                  </a:lnTo>
                  <a:lnTo>
                    <a:pt x="77" y="105"/>
                  </a:lnTo>
                  <a:lnTo>
                    <a:pt x="73" y="95"/>
                  </a:lnTo>
                  <a:lnTo>
                    <a:pt x="73" y="92"/>
                  </a:lnTo>
                  <a:lnTo>
                    <a:pt x="70" y="89"/>
                  </a:lnTo>
                  <a:lnTo>
                    <a:pt x="70" y="89"/>
                  </a:lnTo>
                  <a:lnTo>
                    <a:pt x="66" y="86"/>
                  </a:lnTo>
                  <a:lnTo>
                    <a:pt x="66" y="84"/>
                  </a:lnTo>
                  <a:lnTo>
                    <a:pt x="64" y="84"/>
                  </a:lnTo>
                  <a:lnTo>
                    <a:pt x="64" y="82"/>
                  </a:lnTo>
                  <a:lnTo>
                    <a:pt x="61" y="78"/>
                  </a:lnTo>
                  <a:lnTo>
                    <a:pt x="61" y="76"/>
                  </a:lnTo>
                  <a:lnTo>
                    <a:pt x="60" y="76"/>
                  </a:lnTo>
                  <a:lnTo>
                    <a:pt x="56" y="75"/>
                  </a:lnTo>
                  <a:lnTo>
                    <a:pt x="56" y="73"/>
                  </a:lnTo>
                  <a:lnTo>
                    <a:pt x="55" y="73"/>
                  </a:lnTo>
                  <a:lnTo>
                    <a:pt x="55" y="72"/>
                  </a:lnTo>
                  <a:lnTo>
                    <a:pt x="53" y="67"/>
                  </a:lnTo>
                  <a:lnTo>
                    <a:pt x="51" y="62"/>
                  </a:lnTo>
                  <a:lnTo>
                    <a:pt x="49" y="57"/>
                  </a:lnTo>
                  <a:lnTo>
                    <a:pt x="48" y="54"/>
                  </a:lnTo>
                  <a:lnTo>
                    <a:pt x="45" y="52"/>
                  </a:lnTo>
                  <a:lnTo>
                    <a:pt x="45" y="52"/>
                  </a:lnTo>
                  <a:lnTo>
                    <a:pt x="38" y="48"/>
                  </a:lnTo>
                  <a:lnTo>
                    <a:pt x="38" y="48"/>
                  </a:lnTo>
                  <a:lnTo>
                    <a:pt x="37" y="48"/>
                  </a:lnTo>
                  <a:lnTo>
                    <a:pt x="36" y="48"/>
                  </a:lnTo>
                  <a:lnTo>
                    <a:pt x="34" y="46"/>
                  </a:lnTo>
                  <a:lnTo>
                    <a:pt x="34" y="43"/>
                  </a:lnTo>
                  <a:lnTo>
                    <a:pt x="34" y="42"/>
                  </a:lnTo>
                  <a:lnTo>
                    <a:pt x="34" y="40"/>
                  </a:lnTo>
                  <a:lnTo>
                    <a:pt x="34" y="37"/>
                  </a:lnTo>
                  <a:lnTo>
                    <a:pt x="30" y="37"/>
                  </a:lnTo>
                  <a:lnTo>
                    <a:pt x="28" y="35"/>
                  </a:lnTo>
                  <a:lnTo>
                    <a:pt x="28" y="35"/>
                  </a:lnTo>
                  <a:lnTo>
                    <a:pt x="26" y="33"/>
                  </a:lnTo>
                  <a:lnTo>
                    <a:pt x="25" y="29"/>
                  </a:lnTo>
                  <a:lnTo>
                    <a:pt x="23" y="28"/>
                  </a:lnTo>
                  <a:lnTo>
                    <a:pt x="21" y="26"/>
                  </a:lnTo>
                  <a:lnTo>
                    <a:pt x="17" y="26"/>
                  </a:lnTo>
                  <a:lnTo>
                    <a:pt x="16" y="26"/>
                  </a:lnTo>
                  <a:lnTo>
                    <a:pt x="14" y="23"/>
                  </a:lnTo>
                  <a:lnTo>
                    <a:pt x="14" y="23"/>
                  </a:lnTo>
                  <a:lnTo>
                    <a:pt x="11" y="19"/>
                  </a:lnTo>
                  <a:lnTo>
                    <a:pt x="6" y="13"/>
                  </a:lnTo>
                  <a:lnTo>
                    <a:pt x="4" y="12"/>
                  </a:lnTo>
                  <a:lnTo>
                    <a:pt x="2" y="10"/>
                  </a:lnTo>
                  <a:lnTo>
                    <a:pt x="2" y="10"/>
                  </a:lnTo>
                  <a:lnTo>
                    <a:pt x="0" y="5"/>
                  </a:lnTo>
                  <a:lnTo>
                    <a:pt x="0" y="5"/>
                  </a:lnTo>
                  <a:lnTo>
                    <a:pt x="0" y="3"/>
                  </a:lnTo>
                  <a:lnTo>
                    <a:pt x="0" y="3"/>
                  </a:lnTo>
                  <a:lnTo>
                    <a:pt x="0" y="1"/>
                  </a:lnTo>
                  <a:lnTo>
                    <a:pt x="0" y="1"/>
                  </a:lnTo>
                  <a:lnTo>
                    <a:pt x="0" y="1"/>
                  </a:lnTo>
                  <a:lnTo>
                    <a:pt x="2"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69" name="Google Shape;69;p121"/>
            <p:cNvSpPr/>
            <p:nvPr/>
          </p:nvSpPr>
          <p:spPr>
            <a:xfrm>
              <a:off x="6129791" y="3212992"/>
              <a:ext cx="171450" cy="180975"/>
            </a:xfrm>
            <a:custGeom>
              <a:rect b="b" l="l" r="r" t="t"/>
              <a:pathLst>
                <a:path extrusionOk="0" h="152" w="144">
                  <a:moveTo>
                    <a:pt x="110" y="0"/>
                  </a:moveTo>
                  <a:lnTo>
                    <a:pt x="110" y="0"/>
                  </a:lnTo>
                  <a:lnTo>
                    <a:pt x="110" y="2"/>
                  </a:lnTo>
                  <a:lnTo>
                    <a:pt x="110" y="2"/>
                  </a:lnTo>
                  <a:lnTo>
                    <a:pt x="110" y="4"/>
                  </a:lnTo>
                  <a:lnTo>
                    <a:pt x="110" y="6"/>
                  </a:lnTo>
                  <a:lnTo>
                    <a:pt x="110" y="6"/>
                  </a:lnTo>
                  <a:lnTo>
                    <a:pt x="112" y="4"/>
                  </a:lnTo>
                  <a:lnTo>
                    <a:pt x="112" y="2"/>
                  </a:lnTo>
                  <a:lnTo>
                    <a:pt x="114" y="0"/>
                  </a:lnTo>
                  <a:lnTo>
                    <a:pt x="114" y="0"/>
                  </a:lnTo>
                  <a:lnTo>
                    <a:pt x="115" y="0"/>
                  </a:lnTo>
                  <a:lnTo>
                    <a:pt x="115" y="0"/>
                  </a:lnTo>
                  <a:lnTo>
                    <a:pt x="115" y="2"/>
                  </a:lnTo>
                  <a:lnTo>
                    <a:pt x="115" y="2"/>
                  </a:lnTo>
                  <a:lnTo>
                    <a:pt x="117" y="4"/>
                  </a:lnTo>
                  <a:lnTo>
                    <a:pt x="117" y="6"/>
                  </a:lnTo>
                  <a:lnTo>
                    <a:pt x="119" y="6"/>
                  </a:lnTo>
                  <a:lnTo>
                    <a:pt x="120" y="6"/>
                  </a:lnTo>
                  <a:lnTo>
                    <a:pt x="120" y="8"/>
                  </a:lnTo>
                  <a:lnTo>
                    <a:pt x="123" y="8"/>
                  </a:lnTo>
                  <a:lnTo>
                    <a:pt x="123" y="8"/>
                  </a:lnTo>
                  <a:lnTo>
                    <a:pt x="123" y="8"/>
                  </a:lnTo>
                  <a:lnTo>
                    <a:pt x="120" y="11"/>
                  </a:lnTo>
                  <a:lnTo>
                    <a:pt x="120" y="13"/>
                  </a:lnTo>
                  <a:lnTo>
                    <a:pt x="120" y="13"/>
                  </a:lnTo>
                  <a:lnTo>
                    <a:pt x="120" y="14"/>
                  </a:lnTo>
                  <a:lnTo>
                    <a:pt x="119" y="14"/>
                  </a:lnTo>
                  <a:lnTo>
                    <a:pt x="125" y="14"/>
                  </a:lnTo>
                  <a:lnTo>
                    <a:pt x="125" y="14"/>
                  </a:lnTo>
                  <a:lnTo>
                    <a:pt x="125" y="13"/>
                  </a:lnTo>
                  <a:lnTo>
                    <a:pt x="127" y="14"/>
                  </a:lnTo>
                  <a:lnTo>
                    <a:pt x="127" y="17"/>
                  </a:lnTo>
                  <a:lnTo>
                    <a:pt x="127" y="17"/>
                  </a:lnTo>
                  <a:lnTo>
                    <a:pt x="125" y="17"/>
                  </a:lnTo>
                  <a:lnTo>
                    <a:pt x="125" y="17"/>
                  </a:lnTo>
                  <a:lnTo>
                    <a:pt x="125" y="18"/>
                  </a:lnTo>
                  <a:lnTo>
                    <a:pt x="125" y="18"/>
                  </a:lnTo>
                  <a:lnTo>
                    <a:pt x="127" y="17"/>
                  </a:lnTo>
                  <a:lnTo>
                    <a:pt x="129" y="17"/>
                  </a:lnTo>
                  <a:lnTo>
                    <a:pt x="131" y="17"/>
                  </a:lnTo>
                  <a:lnTo>
                    <a:pt x="131" y="17"/>
                  </a:lnTo>
                  <a:lnTo>
                    <a:pt x="133" y="17"/>
                  </a:lnTo>
                  <a:lnTo>
                    <a:pt x="133" y="18"/>
                  </a:lnTo>
                  <a:lnTo>
                    <a:pt x="135" y="18"/>
                  </a:lnTo>
                  <a:lnTo>
                    <a:pt x="135" y="19"/>
                  </a:lnTo>
                  <a:lnTo>
                    <a:pt x="136" y="19"/>
                  </a:lnTo>
                  <a:lnTo>
                    <a:pt x="139" y="21"/>
                  </a:lnTo>
                  <a:lnTo>
                    <a:pt x="139" y="21"/>
                  </a:lnTo>
                  <a:lnTo>
                    <a:pt x="142" y="21"/>
                  </a:lnTo>
                  <a:lnTo>
                    <a:pt x="144" y="21"/>
                  </a:lnTo>
                  <a:lnTo>
                    <a:pt x="144" y="21"/>
                  </a:lnTo>
                  <a:lnTo>
                    <a:pt x="144" y="21"/>
                  </a:lnTo>
                  <a:lnTo>
                    <a:pt x="144" y="23"/>
                  </a:lnTo>
                  <a:lnTo>
                    <a:pt x="144" y="23"/>
                  </a:lnTo>
                  <a:lnTo>
                    <a:pt x="144" y="25"/>
                  </a:lnTo>
                  <a:lnTo>
                    <a:pt x="144" y="25"/>
                  </a:lnTo>
                  <a:lnTo>
                    <a:pt x="142" y="27"/>
                  </a:lnTo>
                  <a:lnTo>
                    <a:pt x="138" y="27"/>
                  </a:lnTo>
                  <a:lnTo>
                    <a:pt x="136" y="28"/>
                  </a:lnTo>
                  <a:lnTo>
                    <a:pt x="135" y="28"/>
                  </a:lnTo>
                  <a:lnTo>
                    <a:pt x="131" y="27"/>
                  </a:lnTo>
                  <a:lnTo>
                    <a:pt x="131" y="27"/>
                  </a:lnTo>
                  <a:lnTo>
                    <a:pt x="129" y="27"/>
                  </a:lnTo>
                  <a:lnTo>
                    <a:pt x="129" y="30"/>
                  </a:lnTo>
                  <a:lnTo>
                    <a:pt x="131" y="31"/>
                  </a:lnTo>
                  <a:lnTo>
                    <a:pt x="135" y="34"/>
                  </a:lnTo>
                  <a:lnTo>
                    <a:pt x="135" y="36"/>
                  </a:lnTo>
                  <a:lnTo>
                    <a:pt x="135" y="36"/>
                  </a:lnTo>
                  <a:lnTo>
                    <a:pt x="135" y="36"/>
                  </a:lnTo>
                  <a:lnTo>
                    <a:pt x="133" y="36"/>
                  </a:lnTo>
                  <a:lnTo>
                    <a:pt x="131" y="37"/>
                  </a:lnTo>
                  <a:lnTo>
                    <a:pt x="129" y="37"/>
                  </a:lnTo>
                  <a:lnTo>
                    <a:pt x="127" y="37"/>
                  </a:lnTo>
                  <a:lnTo>
                    <a:pt x="125" y="37"/>
                  </a:lnTo>
                  <a:lnTo>
                    <a:pt x="125" y="37"/>
                  </a:lnTo>
                  <a:lnTo>
                    <a:pt x="123" y="37"/>
                  </a:lnTo>
                  <a:lnTo>
                    <a:pt x="123" y="36"/>
                  </a:lnTo>
                  <a:lnTo>
                    <a:pt x="120" y="37"/>
                  </a:lnTo>
                  <a:lnTo>
                    <a:pt x="120" y="38"/>
                  </a:lnTo>
                  <a:lnTo>
                    <a:pt x="120" y="38"/>
                  </a:lnTo>
                  <a:lnTo>
                    <a:pt x="119" y="38"/>
                  </a:lnTo>
                  <a:lnTo>
                    <a:pt x="119" y="41"/>
                  </a:lnTo>
                  <a:lnTo>
                    <a:pt x="120" y="41"/>
                  </a:lnTo>
                  <a:lnTo>
                    <a:pt x="120" y="43"/>
                  </a:lnTo>
                  <a:lnTo>
                    <a:pt x="120" y="43"/>
                  </a:lnTo>
                  <a:lnTo>
                    <a:pt x="123" y="44"/>
                  </a:lnTo>
                  <a:lnTo>
                    <a:pt x="123" y="44"/>
                  </a:lnTo>
                  <a:lnTo>
                    <a:pt x="123" y="44"/>
                  </a:lnTo>
                  <a:lnTo>
                    <a:pt x="123" y="46"/>
                  </a:lnTo>
                  <a:lnTo>
                    <a:pt x="123" y="46"/>
                  </a:lnTo>
                  <a:lnTo>
                    <a:pt x="120" y="46"/>
                  </a:lnTo>
                  <a:lnTo>
                    <a:pt x="120" y="46"/>
                  </a:lnTo>
                  <a:lnTo>
                    <a:pt x="119" y="44"/>
                  </a:lnTo>
                  <a:lnTo>
                    <a:pt x="119" y="46"/>
                  </a:lnTo>
                  <a:lnTo>
                    <a:pt x="119" y="46"/>
                  </a:lnTo>
                  <a:lnTo>
                    <a:pt x="117" y="46"/>
                  </a:lnTo>
                  <a:lnTo>
                    <a:pt x="115" y="46"/>
                  </a:lnTo>
                  <a:lnTo>
                    <a:pt x="114" y="46"/>
                  </a:lnTo>
                  <a:lnTo>
                    <a:pt x="114" y="46"/>
                  </a:lnTo>
                  <a:lnTo>
                    <a:pt x="115" y="46"/>
                  </a:lnTo>
                  <a:lnTo>
                    <a:pt x="117" y="49"/>
                  </a:lnTo>
                  <a:lnTo>
                    <a:pt x="117" y="49"/>
                  </a:lnTo>
                  <a:lnTo>
                    <a:pt x="117" y="51"/>
                  </a:lnTo>
                  <a:lnTo>
                    <a:pt x="117" y="53"/>
                  </a:lnTo>
                  <a:lnTo>
                    <a:pt x="119" y="53"/>
                  </a:lnTo>
                  <a:lnTo>
                    <a:pt x="119" y="53"/>
                  </a:lnTo>
                  <a:lnTo>
                    <a:pt x="120" y="53"/>
                  </a:lnTo>
                  <a:lnTo>
                    <a:pt x="120" y="55"/>
                  </a:lnTo>
                  <a:lnTo>
                    <a:pt x="120" y="55"/>
                  </a:lnTo>
                  <a:lnTo>
                    <a:pt x="120" y="55"/>
                  </a:lnTo>
                  <a:lnTo>
                    <a:pt x="120" y="55"/>
                  </a:lnTo>
                  <a:lnTo>
                    <a:pt x="120" y="55"/>
                  </a:lnTo>
                  <a:lnTo>
                    <a:pt x="123" y="55"/>
                  </a:lnTo>
                  <a:lnTo>
                    <a:pt x="123" y="55"/>
                  </a:lnTo>
                  <a:lnTo>
                    <a:pt x="120" y="55"/>
                  </a:lnTo>
                  <a:lnTo>
                    <a:pt x="123" y="58"/>
                  </a:lnTo>
                  <a:lnTo>
                    <a:pt x="123" y="58"/>
                  </a:lnTo>
                  <a:lnTo>
                    <a:pt x="125" y="58"/>
                  </a:lnTo>
                  <a:lnTo>
                    <a:pt x="125" y="60"/>
                  </a:lnTo>
                  <a:lnTo>
                    <a:pt x="125" y="61"/>
                  </a:lnTo>
                  <a:lnTo>
                    <a:pt x="125" y="64"/>
                  </a:lnTo>
                  <a:lnTo>
                    <a:pt x="127" y="64"/>
                  </a:lnTo>
                  <a:lnTo>
                    <a:pt x="127" y="66"/>
                  </a:lnTo>
                  <a:lnTo>
                    <a:pt x="127" y="66"/>
                  </a:lnTo>
                  <a:lnTo>
                    <a:pt x="125" y="66"/>
                  </a:lnTo>
                  <a:lnTo>
                    <a:pt x="125" y="66"/>
                  </a:lnTo>
                  <a:lnTo>
                    <a:pt x="125" y="66"/>
                  </a:lnTo>
                  <a:lnTo>
                    <a:pt x="125" y="68"/>
                  </a:lnTo>
                  <a:lnTo>
                    <a:pt x="125" y="68"/>
                  </a:lnTo>
                  <a:lnTo>
                    <a:pt x="125" y="68"/>
                  </a:lnTo>
                  <a:lnTo>
                    <a:pt x="125" y="70"/>
                  </a:lnTo>
                  <a:lnTo>
                    <a:pt x="127" y="72"/>
                  </a:lnTo>
                  <a:lnTo>
                    <a:pt x="127" y="74"/>
                  </a:lnTo>
                  <a:lnTo>
                    <a:pt x="133" y="75"/>
                  </a:lnTo>
                  <a:lnTo>
                    <a:pt x="135" y="77"/>
                  </a:lnTo>
                  <a:lnTo>
                    <a:pt x="138" y="80"/>
                  </a:lnTo>
                  <a:lnTo>
                    <a:pt x="139" y="80"/>
                  </a:lnTo>
                  <a:lnTo>
                    <a:pt x="139" y="83"/>
                  </a:lnTo>
                  <a:lnTo>
                    <a:pt x="138" y="84"/>
                  </a:lnTo>
                  <a:lnTo>
                    <a:pt x="136" y="84"/>
                  </a:lnTo>
                  <a:lnTo>
                    <a:pt x="133" y="84"/>
                  </a:lnTo>
                  <a:lnTo>
                    <a:pt x="131" y="84"/>
                  </a:lnTo>
                  <a:lnTo>
                    <a:pt x="129" y="84"/>
                  </a:lnTo>
                  <a:lnTo>
                    <a:pt x="127" y="83"/>
                  </a:lnTo>
                  <a:lnTo>
                    <a:pt x="125" y="80"/>
                  </a:lnTo>
                  <a:lnTo>
                    <a:pt x="125" y="80"/>
                  </a:lnTo>
                  <a:lnTo>
                    <a:pt x="125" y="80"/>
                  </a:lnTo>
                  <a:lnTo>
                    <a:pt x="125" y="83"/>
                  </a:lnTo>
                  <a:lnTo>
                    <a:pt x="125" y="84"/>
                  </a:lnTo>
                  <a:lnTo>
                    <a:pt x="125" y="84"/>
                  </a:lnTo>
                  <a:lnTo>
                    <a:pt x="125" y="84"/>
                  </a:lnTo>
                  <a:lnTo>
                    <a:pt x="123" y="85"/>
                  </a:lnTo>
                  <a:lnTo>
                    <a:pt x="123" y="85"/>
                  </a:lnTo>
                  <a:lnTo>
                    <a:pt x="120" y="91"/>
                  </a:lnTo>
                  <a:lnTo>
                    <a:pt x="119" y="93"/>
                  </a:lnTo>
                  <a:lnTo>
                    <a:pt x="119" y="98"/>
                  </a:lnTo>
                  <a:lnTo>
                    <a:pt x="119" y="100"/>
                  </a:lnTo>
                  <a:lnTo>
                    <a:pt x="120" y="104"/>
                  </a:lnTo>
                  <a:lnTo>
                    <a:pt x="120" y="104"/>
                  </a:lnTo>
                  <a:lnTo>
                    <a:pt x="120" y="104"/>
                  </a:lnTo>
                  <a:lnTo>
                    <a:pt x="120" y="107"/>
                  </a:lnTo>
                  <a:lnTo>
                    <a:pt x="119" y="107"/>
                  </a:lnTo>
                  <a:lnTo>
                    <a:pt x="117" y="107"/>
                  </a:lnTo>
                  <a:lnTo>
                    <a:pt x="115" y="108"/>
                  </a:lnTo>
                  <a:lnTo>
                    <a:pt x="114" y="110"/>
                  </a:lnTo>
                  <a:lnTo>
                    <a:pt x="114" y="110"/>
                  </a:lnTo>
                  <a:lnTo>
                    <a:pt x="112" y="113"/>
                  </a:lnTo>
                  <a:lnTo>
                    <a:pt x="112" y="113"/>
                  </a:lnTo>
                  <a:lnTo>
                    <a:pt x="110" y="113"/>
                  </a:lnTo>
                  <a:lnTo>
                    <a:pt x="110" y="113"/>
                  </a:lnTo>
                  <a:lnTo>
                    <a:pt x="108" y="110"/>
                  </a:lnTo>
                  <a:lnTo>
                    <a:pt x="108" y="110"/>
                  </a:lnTo>
                  <a:lnTo>
                    <a:pt x="108" y="110"/>
                  </a:lnTo>
                  <a:lnTo>
                    <a:pt x="108" y="113"/>
                  </a:lnTo>
                  <a:lnTo>
                    <a:pt x="108" y="113"/>
                  </a:lnTo>
                  <a:lnTo>
                    <a:pt x="108" y="113"/>
                  </a:lnTo>
                  <a:lnTo>
                    <a:pt x="108" y="113"/>
                  </a:lnTo>
                  <a:lnTo>
                    <a:pt x="108" y="113"/>
                  </a:lnTo>
                  <a:lnTo>
                    <a:pt x="106" y="115"/>
                  </a:lnTo>
                  <a:lnTo>
                    <a:pt x="106" y="115"/>
                  </a:lnTo>
                  <a:lnTo>
                    <a:pt x="106" y="117"/>
                  </a:lnTo>
                  <a:lnTo>
                    <a:pt x="105" y="117"/>
                  </a:lnTo>
                  <a:lnTo>
                    <a:pt x="105" y="117"/>
                  </a:lnTo>
                  <a:lnTo>
                    <a:pt x="103" y="119"/>
                  </a:lnTo>
                  <a:lnTo>
                    <a:pt x="103" y="119"/>
                  </a:lnTo>
                  <a:lnTo>
                    <a:pt x="103" y="121"/>
                  </a:lnTo>
                  <a:lnTo>
                    <a:pt x="103" y="121"/>
                  </a:lnTo>
                  <a:lnTo>
                    <a:pt x="105" y="121"/>
                  </a:lnTo>
                  <a:lnTo>
                    <a:pt x="105" y="121"/>
                  </a:lnTo>
                  <a:lnTo>
                    <a:pt x="105" y="123"/>
                  </a:lnTo>
                  <a:lnTo>
                    <a:pt x="105" y="124"/>
                  </a:lnTo>
                  <a:lnTo>
                    <a:pt x="103" y="124"/>
                  </a:lnTo>
                  <a:lnTo>
                    <a:pt x="103" y="126"/>
                  </a:lnTo>
                  <a:lnTo>
                    <a:pt x="105" y="126"/>
                  </a:lnTo>
                  <a:lnTo>
                    <a:pt x="106" y="126"/>
                  </a:lnTo>
                  <a:lnTo>
                    <a:pt x="106" y="128"/>
                  </a:lnTo>
                  <a:lnTo>
                    <a:pt x="106" y="130"/>
                  </a:lnTo>
                  <a:lnTo>
                    <a:pt x="106" y="130"/>
                  </a:lnTo>
                  <a:lnTo>
                    <a:pt x="105" y="131"/>
                  </a:lnTo>
                  <a:lnTo>
                    <a:pt x="105" y="130"/>
                  </a:lnTo>
                  <a:lnTo>
                    <a:pt x="103" y="130"/>
                  </a:lnTo>
                  <a:lnTo>
                    <a:pt x="103" y="131"/>
                  </a:lnTo>
                  <a:lnTo>
                    <a:pt x="103" y="131"/>
                  </a:lnTo>
                  <a:lnTo>
                    <a:pt x="103" y="131"/>
                  </a:lnTo>
                  <a:lnTo>
                    <a:pt x="103" y="132"/>
                  </a:lnTo>
                  <a:lnTo>
                    <a:pt x="103" y="134"/>
                  </a:lnTo>
                  <a:lnTo>
                    <a:pt x="103" y="134"/>
                  </a:lnTo>
                  <a:lnTo>
                    <a:pt x="103" y="137"/>
                  </a:lnTo>
                  <a:lnTo>
                    <a:pt x="101" y="137"/>
                  </a:lnTo>
                  <a:lnTo>
                    <a:pt x="101" y="137"/>
                  </a:lnTo>
                  <a:lnTo>
                    <a:pt x="101" y="137"/>
                  </a:lnTo>
                  <a:lnTo>
                    <a:pt x="101" y="137"/>
                  </a:lnTo>
                  <a:lnTo>
                    <a:pt x="101" y="138"/>
                  </a:lnTo>
                  <a:lnTo>
                    <a:pt x="101" y="138"/>
                  </a:lnTo>
                  <a:lnTo>
                    <a:pt x="101" y="140"/>
                  </a:lnTo>
                  <a:lnTo>
                    <a:pt x="101" y="140"/>
                  </a:lnTo>
                  <a:lnTo>
                    <a:pt x="100" y="142"/>
                  </a:lnTo>
                  <a:lnTo>
                    <a:pt x="100" y="143"/>
                  </a:lnTo>
                  <a:lnTo>
                    <a:pt x="97" y="143"/>
                  </a:lnTo>
                  <a:lnTo>
                    <a:pt x="97" y="145"/>
                  </a:lnTo>
                  <a:lnTo>
                    <a:pt x="87" y="149"/>
                  </a:lnTo>
                  <a:lnTo>
                    <a:pt x="80" y="152"/>
                  </a:lnTo>
                  <a:lnTo>
                    <a:pt x="80" y="152"/>
                  </a:lnTo>
                  <a:lnTo>
                    <a:pt x="78" y="152"/>
                  </a:lnTo>
                  <a:lnTo>
                    <a:pt x="78" y="147"/>
                  </a:lnTo>
                  <a:lnTo>
                    <a:pt x="78" y="143"/>
                  </a:lnTo>
                  <a:lnTo>
                    <a:pt x="78" y="142"/>
                  </a:lnTo>
                  <a:lnTo>
                    <a:pt x="77" y="143"/>
                  </a:lnTo>
                  <a:lnTo>
                    <a:pt x="77" y="143"/>
                  </a:lnTo>
                  <a:lnTo>
                    <a:pt x="76" y="143"/>
                  </a:lnTo>
                  <a:lnTo>
                    <a:pt x="76" y="142"/>
                  </a:lnTo>
                  <a:lnTo>
                    <a:pt x="76" y="142"/>
                  </a:lnTo>
                  <a:lnTo>
                    <a:pt x="76" y="140"/>
                  </a:lnTo>
                  <a:lnTo>
                    <a:pt x="76" y="142"/>
                  </a:lnTo>
                  <a:lnTo>
                    <a:pt x="73" y="142"/>
                  </a:lnTo>
                  <a:lnTo>
                    <a:pt x="73" y="142"/>
                  </a:lnTo>
                  <a:lnTo>
                    <a:pt x="73" y="142"/>
                  </a:lnTo>
                  <a:lnTo>
                    <a:pt x="72" y="140"/>
                  </a:lnTo>
                  <a:lnTo>
                    <a:pt x="72" y="140"/>
                  </a:lnTo>
                  <a:lnTo>
                    <a:pt x="70" y="142"/>
                  </a:lnTo>
                  <a:lnTo>
                    <a:pt x="67" y="143"/>
                  </a:lnTo>
                  <a:lnTo>
                    <a:pt x="66" y="143"/>
                  </a:lnTo>
                  <a:lnTo>
                    <a:pt x="66" y="142"/>
                  </a:lnTo>
                  <a:lnTo>
                    <a:pt x="66" y="142"/>
                  </a:lnTo>
                  <a:lnTo>
                    <a:pt x="66" y="140"/>
                  </a:lnTo>
                  <a:lnTo>
                    <a:pt x="65" y="140"/>
                  </a:lnTo>
                  <a:lnTo>
                    <a:pt x="65" y="140"/>
                  </a:lnTo>
                  <a:lnTo>
                    <a:pt x="65" y="140"/>
                  </a:lnTo>
                  <a:lnTo>
                    <a:pt x="63" y="140"/>
                  </a:lnTo>
                  <a:lnTo>
                    <a:pt x="63" y="140"/>
                  </a:lnTo>
                  <a:lnTo>
                    <a:pt x="61" y="140"/>
                  </a:lnTo>
                  <a:lnTo>
                    <a:pt x="58" y="137"/>
                  </a:lnTo>
                  <a:lnTo>
                    <a:pt x="56" y="140"/>
                  </a:lnTo>
                  <a:lnTo>
                    <a:pt x="54" y="142"/>
                  </a:lnTo>
                  <a:lnTo>
                    <a:pt x="51" y="142"/>
                  </a:lnTo>
                  <a:lnTo>
                    <a:pt x="48" y="142"/>
                  </a:lnTo>
                  <a:lnTo>
                    <a:pt x="47" y="142"/>
                  </a:lnTo>
                  <a:lnTo>
                    <a:pt x="46" y="142"/>
                  </a:lnTo>
                  <a:lnTo>
                    <a:pt x="41" y="143"/>
                  </a:lnTo>
                  <a:lnTo>
                    <a:pt x="41" y="143"/>
                  </a:lnTo>
                  <a:lnTo>
                    <a:pt x="41" y="143"/>
                  </a:lnTo>
                  <a:lnTo>
                    <a:pt x="40" y="143"/>
                  </a:lnTo>
                  <a:lnTo>
                    <a:pt x="40" y="142"/>
                  </a:lnTo>
                  <a:lnTo>
                    <a:pt x="40" y="142"/>
                  </a:lnTo>
                  <a:lnTo>
                    <a:pt x="40" y="138"/>
                  </a:lnTo>
                  <a:lnTo>
                    <a:pt x="40" y="137"/>
                  </a:lnTo>
                  <a:lnTo>
                    <a:pt x="40" y="137"/>
                  </a:lnTo>
                  <a:lnTo>
                    <a:pt x="39" y="134"/>
                  </a:lnTo>
                  <a:lnTo>
                    <a:pt x="39" y="137"/>
                  </a:lnTo>
                  <a:lnTo>
                    <a:pt x="39" y="137"/>
                  </a:lnTo>
                  <a:lnTo>
                    <a:pt x="37" y="137"/>
                  </a:lnTo>
                  <a:lnTo>
                    <a:pt x="35" y="137"/>
                  </a:lnTo>
                  <a:lnTo>
                    <a:pt x="33" y="137"/>
                  </a:lnTo>
                  <a:lnTo>
                    <a:pt x="29" y="138"/>
                  </a:lnTo>
                  <a:lnTo>
                    <a:pt x="29" y="138"/>
                  </a:lnTo>
                  <a:lnTo>
                    <a:pt x="29" y="138"/>
                  </a:lnTo>
                  <a:lnTo>
                    <a:pt x="27" y="137"/>
                  </a:lnTo>
                  <a:lnTo>
                    <a:pt x="29" y="137"/>
                  </a:lnTo>
                  <a:lnTo>
                    <a:pt x="29" y="134"/>
                  </a:lnTo>
                  <a:lnTo>
                    <a:pt x="27" y="137"/>
                  </a:lnTo>
                  <a:lnTo>
                    <a:pt x="27" y="137"/>
                  </a:lnTo>
                  <a:lnTo>
                    <a:pt x="24" y="137"/>
                  </a:lnTo>
                  <a:lnTo>
                    <a:pt x="24" y="137"/>
                  </a:lnTo>
                  <a:lnTo>
                    <a:pt x="23" y="134"/>
                  </a:lnTo>
                  <a:lnTo>
                    <a:pt x="21" y="137"/>
                  </a:lnTo>
                  <a:lnTo>
                    <a:pt x="21" y="137"/>
                  </a:lnTo>
                  <a:lnTo>
                    <a:pt x="19" y="137"/>
                  </a:lnTo>
                  <a:lnTo>
                    <a:pt x="19" y="137"/>
                  </a:lnTo>
                  <a:lnTo>
                    <a:pt x="19" y="137"/>
                  </a:lnTo>
                  <a:lnTo>
                    <a:pt x="19" y="132"/>
                  </a:lnTo>
                  <a:lnTo>
                    <a:pt x="17" y="126"/>
                  </a:lnTo>
                  <a:lnTo>
                    <a:pt x="17" y="123"/>
                  </a:lnTo>
                  <a:lnTo>
                    <a:pt x="16" y="123"/>
                  </a:lnTo>
                  <a:lnTo>
                    <a:pt x="16" y="121"/>
                  </a:lnTo>
                  <a:lnTo>
                    <a:pt x="16" y="119"/>
                  </a:lnTo>
                  <a:lnTo>
                    <a:pt x="16" y="117"/>
                  </a:lnTo>
                  <a:lnTo>
                    <a:pt x="16" y="117"/>
                  </a:lnTo>
                  <a:lnTo>
                    <a:pt x="16" y="115"/>
                  </a:lnTo>
                  <a:lnTo>
                    <a:pt x="16" y="113"/>
                  </a:lnTo>
                  <a:lnTo>
                    <a:pt x="14" y="113"/>
                  </a:lnTo>
                  <a:lnTo>
                    <a:pt x="14" y="110"/>
                  </a:lnTo>
                  <a:lnTo>
                    <a:pt x="12" y="110"/>
                  </a:lnTo>
                  <a:lnTo>
                    <a:pt x="10" y="108"/>
                  </a:lnTo>
                  <a:lnTo>
                    <a:pt x="9" y="107"/>
                  </a:lnTo>
                  <a:lnTo>
                    <a:pt x="7" y="107"/>
                  </a:lnTo>
                  <a:lnTo>
                    <a:pt x="5" y="107"/>
                  </a:lnTo>
                  <a:lnTo>
                    <a:pt x="5" y="107"/>
                  </a:lnTo>
                  <a:lnTo>
                    <a:pt x="5" y="104"/>
                  </a:lnTo>
                  <a:lnTo>
                    <a:pt x="5" y="104"/>
                  </a:lnTo>
                  <a:lnTo>
                    <a:pt x="7" y="104"/>
                  </a:lnTo>
                  <a:lnTo>
                    <a:pt x="7" y="104"/>
                  </a:lnTo>
                  <a:lnTo>
                    <a:pt x="5" y="104"/>
                  </a:lnTo>
                  <a:lnTo>
                    <a:pt x="4" y="102"/>
                  </a:lnTo>
                  <a:lnTo>
                    <a:pt x="4" y="102"/>
                  </a:lnTo>
                  <a:lnTo>
                    <a:pt x="4" y="102"/>
                  </a:lnTo>
                  <a:lnTo>
                    <a:pt x="4" y="100"/>
                  </a:lnTo>
                  <a:lnTo>
                    <a:pt x="4" y="98"/>
                  </a:lnTo>
                  <a:lnTo>
                    <a:pt x="4" y="98"/>
                  </a:lnTo>
                  <a:lnTo>
                    <a:pt x="4" y="96"/>
                  </a:lnTo>
                  <a:lnTo>
                    <a:pt x="5" y="94"/>
                  </a:lnTo>
                  <a:lnTo>
                    <a:pt x="5" y="94"/>
                  </a:lnTo>
                  <a:lnTo>
                    <a:pt x="5" y="94"/>
                  </a:lnTo>
                  <a:lnTo>
                    <a:pt x="4" y="94"/>
                  </a:lnTo>
                  <a:lnTo>
                    <a:pt x="4" y="93"/>
                  </a:lnTo>
                  <a:lnTo>
                    <a:pt x="4" y="93"/>
                  </a:lnTo>
                  <a:lnTo>
                    <a:pt x="0" y="91"/>
                  </a:lnTo>
                  <a:lnTo>
                    <a:pt x="0" y="88"/>
                  </a:lnTo>
                  <a:lnTo>
                    <a:pt x="0" y="84"/>
                  </a:lnTo>
                  <a:lnTo>
                    <a:pt x="0" y="83"/>
                  </a:lnTo>
                  <a:lnTo>
                    <a:pt x="1" y="80"/>
                  </a:lnTo>
                  <a:lnTo>
                    <a:pt x="1" y="79"/>
                  </a:lnTo>
                  <a:lnTo>
                    <a:pt x="4" y="79"/>
                  </a:lnTo>
                  <a:lnTo>
                    <a:pt x="4" y="79"/>
                  </a:lnTo>
                  <a:lnTo>
                    <a:pt x="4" y="79"/>
                  </a:lnTo>
                  <a:lnTo>
                    <a:pt x="1" y="79"/>
                  </a:lnTo>
                  <a:lnTo>
                    <a:pt x="1" y="79"/>
                  </a:lnTo>
                  <a:lnTo>
                    <a:pt x="1" y="75"/>
                  </a:lnTo>
                  <a:lnTo>
                    <a:pt x="4" y="75"/>
                  </a:lnTo>
                  <a:lnTo>
                    <a:pt x="4" y="74"/>
                  </a:lnTo>
                  <a:lnTo>
                    <a:pt x="5" y="72"/>
                  </a:lnTo>
                  <a:lnTo>
                    <a:pt x="5" y="70"/>
                  </a:lnTo>
                  <a:lnTo>
                    <a:pt x="7" y="70"/>
                  </a:lnTo>
                  <a:lnTo>
                    <a:pt x="10" y="68"/>
                  </a:lnTo>
                  <a:lnTo>
                    <a:pt x="10" y="70"/>
                  </a:lnTo>
                  <a:lnTo>
                    <a:pt x="12" y="70"/>
                  </a:lnTo>
                  <a:lnTo>
                    <a:pt x="14" y="72"/>
                  </a:lnTo>
                  <a:lnTo>
                    <a:pt x="16" y="72"/>
                  </a:lnTo>
                  <a:lnTo>
                    <a:pt x="17" y="72"/>
                  </a:lnTo>
                  <a:lnTo>
                    <a:pt x="19" y="72"/>
                  </a:lnTo>
                  <a:lnTo>
                    <a:pt x="19" y="72"/>
                  </a:lnTo>
                  <a:lnTo>
                    <a:pt x="21" y="72"/>
                  </a:lnTo>
                  <a:lnTo>
                    <a:pt x="21" y="72"/>
                  </a:lnTo>
                  <a:lnTo>
                    <a:pt x="24" y="74"/>
                  </a:lnTo>
                  <a:lnTo>
                    <a:pt x="27" y="75"/>
                  </a:lnTo>
                  <a:lnTo>
                    <a:pt x="29" y="75"/>
                  </a:lnTo>
                  <a:lnTo>
                    <a:pt x="29" y="75"/>
                  </a:lnTo>
                  <a:lnTo>
                    <a:pt x="31" y="77"/>
                  </a:lnTo>
                  <a:lnTo>
                    <a:pt x="31" y="77"/>
                  </a:lnTo>
                  <a:lnTo>
                    <a:pt x="33" y="77"/>
                  </a:lnTo>
                  <a:lnTo>
                    <a:pt x="31" y="75"/>
                  </a:lnTo>
                  <a:lnTo>
                    <a:pt x="29" y="75"/>
                  </a:lnTo>
                  <a:lnTo>
                    <a:pt x="29" y="74"/>
                  </a:lnTo>
                  <a:lnTo>
                    <a:pt x="29" y="74"/>
                  </a:lnTo>
                  <a:lnTo>
                    <a:pt x="31" y="72"/>
                  </a:lnTo>
                  <a:lnTo>
                    <a:pt x="31" y="72"/>
                  </a:lnTo>
                  <a:lnTo>
                    <a:pt x="31" y="70"/>
                  </a:lnTo>
                  <a:lnTo>
                    <a:pt x="31" y="68"/>
                  </a:lnTo>
                  <a:lnTo>
                    <a:pt x="33" y="66"/>
                  </a:lnTo>
                  <a:lnTo>
                    <a:pt x="33" y="66"/>
                  </a:lnTo>
                  <a:lnTo>
                    <a:pt x="31" y="66"/>
                  </a:lnTo>
                  <a:lnTo>
                    <a:pt x="31" y="66"/>
                  </a:lnTo>
                  <a:lnTo>
                    <a:pt x="31" y="64"/>
                  </a:lnTo>
                  <a:lnTo>
                    <a:pt x="33" y="61"/>
                  </a:lnTo>
                  <a:lnTo>
                    <a:pt x="33" y="64"/>
                  </a:lnTo>
                  <a:lnTo>
                    <a:pt x="35" y="64"/>
                  </a:lnTo>
                  <a:lnTo>
                    <a:pt x="35" y="64"/>
                  </a:lnTo>
                  <a:lnTo>
                    <a:pt x="35" y="64"/>
                  </a:lnTo>
                  <a:lnTo>
                    <a:pt x="35" y="64"/>
                  </a:lnTo>
                  <a:lnTo>
                    <a:pt x="35" y="61"/>
                  </a:lnTo>
                  <a:lnTo>
                    <a:pt x="35" y="60"/>
                  </a:lnTo>
                  <a:lnTo>
                    <a:pt x="37" y="58"/>
                  </a:lnTo>
                  <a:lnTo>
                    <a:pt x="39" y="55"/>
                  </a:lnTo>
                  <a:lnTo>
                    <a:pt x="40" y="55"/>
                  </a:lnTo>
                  <a:lnTo>
                    <a:pt x="46" y="55"/>
                  </a:lnTo>
                  <a:lnTo>
                    <a:pt x="54" y="53"/>
                  </a:lnTo>
                  <a:lnTo>
                    <a:pt x="56" y="53"/>
                  </a:lnTo>
                  <a:lnTo>
                    <a:pt x="58" y="53"/>
                  </a:lnTo>
                  <a:lnTo>
                    <a:pt x="58" y="51"/>
                  </a:lnTo>
                  <a:lnTo>
                    <a:pt x="59" y="49"/>
                  </a:lnTo>
                  <a:lnTo>
                    <a:pt x="61" y="47"/>
                  </a:lnTo>
                  <a:lnTo>
                    <a:pt x="63" y="44"/>
                  </a:lnTo>
                  <a:lnTo>
                    <a:pt x="66" y="41"/>
                  </a:lnTo>
                  <a:lnTo>
                    <a:pt x="70" y="37"/>
                  </a:lnTo>
                  <a:lnTo>
                    <a:pt x="70" y="37"/>
                  </a:lnTo>
                  <a:lnTo>
                    <a:pt x="70" y="36"/>
                  </a:lnTo>
                  <a:lnTo>
                    <a:pt x="70" y="34"/>
                  </a:lnTo>
                  <a:lnTo>
                    <a:pt x="70" y="34"/>
                  </a:lnTo>
                  <a:lnTo>
                    <a:pt x="72" y="34"/>
                  </a:lnTo>
                  <a:lnTo>
                    <a:pt x="72" y="34"/>
                  </a:lnTo>
                  <a:lnTo>
                    <a:pt x="73" y="34"/>
                  </a:lnTo>
                  <a:lnTo>
                    <a:pt x="76" y="31"/>
                  </a:lnTo>
                  <a:lnTo>
                    <a:pt x="77" y="31"/>
                  </a:lnTo>
                  <a:lnTo>
                    <a:pt x="78" y="30"/>
                  </a:lnTo>
                  <a:lnTo>
                    <a:pt x="80" y="30"/>
                  </a:lnTo>
                  <a:lnTo>
                    <a:pt x="80" y="28"/>
                  </a:lnTo>
                  <a:lnTo>
                    <a:pt x="82" y="28"/>
                  </a:lnTo>
                  <a:lnTo>
                    <a:pt x="84" y="27"/>
                  </a:lnTo>
                  <a:lnTo>
                    <a:pt x="86" y="27"/>
                  </a:lnTo>
                  <a:lnTo>
                    <a:pt x="86" y="28"/>
                  </a:lnTo>
                  <a:lnTo>
                    <a:pt x="86" y="28"/>
                  </a:lnTo>
                  <a:lnTo>
                    <a:pt x="87" y="28"/>
                  </a:lnTo>
                  <a:lnTo>
                    <a:pt x="89" y="28"/>
                  </a:lnTo>
                  <a:lnTo>
                    <a:pt x="90" y="28"/>
                  </a:lnTo>
                  <a:lnTo>
                    <a:pt x="93" y="27"/>
                  </a:lnTo>
                  <a:lnTo>
                    <a:pt x="93" y="27"/>
                  </a:lnTo>
                  <a:lnTo>
                    <a:pt x="93" y="25"/>
                  </a:lnTo>
                  <a:lnTo>
                    <a:pt x="90" y="23"/>
                  </a:lnTo>
                  <a:lnTo>
                    <a:pt x="90" y="23"/>
                  </a:lnTo>
                  <a:lnTo>
                    <a:pt x="90" y="21"/>
                  </a:lnTo>
                  <a:lnTo>
                    <a:pt x="93" y="19"/>
                  </a:lnTo>
                  <a:lnTo>
                    <a:pt x="93" y="19"/>
                  </a:lnTo>
                  <a:lnTo>
                    <a:pt x="93" y="19"/>
                  </a:lnTo>
                  <a:lnTo>
                    <a:pt x="95" y="19"/>
                  </a:lnTo>
                  <a:lnTo>
                    <a:pt x="95" y="19"/>
                  </a:lnTo>
                  <a:lnTo>
                    <a:pt x="96" y="19"/>
                  </a:lnTo>
                  <a:lnTo>
                    <a:pt x="96" y="19"/>
                  </a:lnTo>
                  <a:lnTo>
                    <a:pt x="97" y="18"/>
                  </a:lnTo>
                  <a:lnTo>
                    <a:pt x="100" y="14"/>
                  </a:lnTo>
                  <a:lnTo>
                    <a:pt x="100" y="13"/>
                  </a:lnTo>
                  <a:lnTo>
                    <a:pt x="100" y="11"/>
                  </a:lnTo>
                  <a:lnTo>
                    <a:pt x="105" y="6"/>
                  </a:lnTo>
                  <a:lnTo>
                    <a:pt x="106" y="6"/>
                  </a:lnTo>
                  <a:lnTo>
                    <a:pt x="108" y="0"/>
                  </a:lnTo>
                  <a:lnTo>
                    <a:pt x="110"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0" name="Google Shape;70;p121"/>
            <p:cNvSpPr/>
            <p:nvPr/>
          </p:nvSpPr>
          <p:spPr>
            <a:xfrm>
              <a:off x="3703878" y="2043232"/>
              <a:ext cx="92072" cy="98842"/>
            </a:xfrm>
            <a:custGeom>
              <a:rect b="b" l="l" r="r" t="t"/>
              <a:pathLst>
                <a:path extrusionOk="0" h="73" w="68">
                  <a:moveTo>
                    <a:pt x="42" y="0"/>
                  </a:moveTo>
                  <a:lnTo>
                    <a:pt x="44" y="0"/>
                  </a:lnTo>
                  <a:lnTo>
                    <a:pt x="46" y="1"/>
                  </a:lnTo>
                  <a:lnTo>
                    <a:pt x="46" y="1"/>
                  </a:lnTo>
                  <a:lnTo>
                    <a:pt x="47" y="3"/>
                  </a:lnTo>
                  <a:lnTo>
                    <a:pt x="46" y="3"/>
                  </a:lnTo>
                  <a:lnTo>
                    <a:pt x="46" y="5"/>
                  </a:lnTo>
                  <a:lnTo>
                    <a:pt x="44" y="5"/>
                  </a:lnTo>
                  <a:lnTo>
                    <a:pt x="46" y="5"/>
                  </a:lnTo>
                  <a:lnTo>
                    <a:pt x="46" y="7"/>
                  </a:lnTo>
                  <a:lnTo>
                    <a:pt x="47" y="5"/>
                  </a:lnTo>
                  <a:lnTo>
                    <a:pt x="47" y="3"/>
                  </a:lnTo>
                  <a:lnTo>
                    <a:pt x="49" y="3"/>
                  </a:lnTo>
                  <a:lnTo>
                    <a:pt x="49" y="3"/>
                  </a:lnTo>
                  <a:lnTo>
                    <a:pt x="51" y="3"/>
                  </a:lnTo>
                  <a:lnTo>
                    <a:pt x="55" y="1"/>
                  </a:lnTo>
                  <a:lnTo>
                    <a:pt x="57" y="1"/>
                  </a:lnTo>
                  <a:lnTo>
                    <a:pt x="58" y="3"/>
                  </a:lnTo>
                  <a:lnTo>
                    <a:pt x="60" y="3"/>
                  </a:lnTo>
                  <a:lnTo>
                    <a:pt x="62" y="5"/>
                  </a:lnTo>
                  <a:lnTo>
                    <a:pt x="62" y="7"/>
                  </a:lnTo>
                  <a:lnTo>
                    <a:pt x="64" y="9"/>
                  </a:lnTo>
                  <a:lnTo>
                    <a:pt x="65" y="11"/>
                  </a:lnTo>
                  <a:lnTo>
                    <a:pt x="65" y="11"/>
                  </a:lnTo>
                  <a:lnTo>
                    <a:pt x="65" y="11"/>
                  </a:lnTo>
                  <a:lnTo>
                    <a:pt x="64" y="14"/>
                  </a:lnTo>
                  <a:lnTo>
                    <a:pt x="64" y="14"/>
                  </a:lnTo>
                  <a:lnTo>
                    <a:pt x="64" y="14"/>
                  </a:lnTo>
                  <a:lnTo>
                    <a:pt x="65" y="14"/>
                  </a:lnTo>
                  <a:lnTo>
                    <a:pt x="66" y="14"/>
                  </a:lnTo>
                  <a:lnTo>
                    <a:pt x="68" y="14"/>
                  </a:lnTo>
                  <a:lnTo>
                    <a:pt x="68" y="15"/>
                  </a:lnTo>
                  <a:lnTo>
                    <a:pt x="68" y="17"/>
                  </a:lnTo>
                  <a:lnTo>
                    <a:pt x="68" y="17"/>
                  </a:lnTo>
                  <a:lnTo>
                    <a:pt x="68" y="17"/>
                  </a:lnTo>
                  <a:lnTo>
                    <a:pt x="66" y="15"/>
                  </a:lnTo>
                  <a:lnTo>
                    <a:pt x="66" y="15"/>
                  </a:lnTo>
                  <a:lnTo>
                    <a:pt x="65" y="15"/>
                  </a:lnTo>
                  <a:lnTo>
                    <a:pt x="66" y="17"/>
                  </a:lnTo>
                  <a:lnTo>
                    <a:pt x="66" y="20"/>
                  </a:lnTo>
                  <a:lnTo>
                    <a:pt x="66" y="20"/>
                  </a:lnTo>
                  <a:lnTo>
                    <a:pt x="66" y="20"/>
                  </a:lnTo>
                  <a:lnTo>
                    <a:pt x="66" y="20"/>
                  </a:lnTo>
                  <a:lnTo>
                    <a:pt x="65" y="20"/>
                  </a:lnTo>
                  <a:lnTo>
                    <a:pt x="64" y="20"/>
                  </a:lnTo>
                  <a:lnTo>
                    <a:pt x="64" y="22"/>
                  </a:lnTo>
                  <a:lnTo>
                    <a:pt x="64" y="22"/>
                  </a:lnTo>
                  <a:lnTo>
                    <a:pt x="62" y="24"/>
                  </a:lnTo>
                  <a:lnTo>
                    <a:pt x="62" y="24"/>
                  </a:lnTo>
                  <a:lnTo>
                    <a:pt x="60" y="24"/>
                  </a:lnTo>
                  <a:lnTo>
                    <a:pt x="58" y="24"/>
                  </a:lnTo>
                  <a:lnTo>
                    <a:pt x="58" y="24"/>
                  </a:lnTo>
                  <a:lnTo>
                    <a:pt x="60" y="26"/>
                  </a:lnTo>
                  <a:lnTo>
                    <a:pt x="58" y="26"/>
                  </a:lnTo>
                  <a:lnTo>
                    <a:pt x="57" y="26"/>
                  </a:lnTo>
                  <a:lnTo>
                    <a:pt x="57" y="26"/>
                  </a:lnTo>
                  <a:lnTo>
                    <a:pt x="57" y="28"/>
                  </a:lnTo>
                  <a:lnTo>
                    <a:pt x="57" y="28"/>
                  </a:lnTo>
                  <a:lnTo>
                    <a:pt x="58" y="30"/>
                  </a:lnTo>
                  <a:lnTo>
                    <a:pt x="58" y="31"/>
                  </a:lnTo>
                  <a:lnTo>
                    <a:pt x="58" y="33"/>
                  </a:lnTo>
                  <a:lnTo>
                    <a:pt x="60" y="33"/>
                  </a:lnTo>
                  <a:lnTo>
                    <a:pt x="60" y="35"/>
                  </a:lnTo>
                  <a:lnTo>
                    <a:pt x="60" y="37"/>
                  </a:lnTo>
                  <a:lnTo>
                    <a:pt x="60" y="37"/>
                  </a:lnTo>
                  <a:lnTo>
                    <a:pt x="60" y="38"/>
                  </a:lnTo>
                  <a:lnTo>
                    <a:pt x="60" y="38"/>
                  </a:lnTo>
                  <a:lnTo>
                    <a:pt x="60" y="41"/>
                  </a:lnTo>
                  <a:lnTo>
                    <a:pt x="60" y="44"/>
                  </a:lnTo>
                  <a:lnTo>
                    <a:pt x="62" y="45"/>
                  </a:lnTo>
                  <a:lnTo>
                    <a:pt x="60" y="47"/>
                  </a:lnTo>
                  <a:lnTo>
                    <a:pt x="60" y="49"/>
                  </a:lnTo>
                  <a:lnTo>
                    <a:pt x="58" y="49"/>
                  </a:lnTo>
                  <a:lnTo>
                    <a:pt x="58" y="50"/>
                  </a:lnTo>
                  <a:lnTo>
                    <a:pt x="58" y="52"/>
                  </a:lnTo>
                  <a:lnTo>
                    <a:pt x="57" y="56"/>
                  </a:lnTo>
                  <a:lnTo>
                    <a:pt x="57" y="56"/>
                  </a:lnTo>
                  <a:lnTo>
                    <a:pt x="55" y="58"/>
                  </a:lnTo>
                  <a:lnTo>
                    <a:pt x="57" y="59"/>
                  </a:lnTo>
                  <a:lnTo>
                    <a:pt x="55" y="59"/>
                  </a:lnTo>
                  <a:lnTo>
                    <a:pt x="53" y="59"/>
                  </a:lnTo>
                  <a:lnTo>
                    <a:pt x="51" y="59"/>
                  </a:lnTo>
                  <a:lnTo>
                    <a:pt x="51" y="59"/>
                  </a:lnTo>
                  <a:lnTo>
                    <a:pt x="49" y="59"/>
                  </a:lnTo>
                  <a:lnTo>
                    <a:pt x="49" y="60"/>
                  </a:lnTo>
                  <a:lnTo>
                    <a:pt x="49" y="59"/>
                  </a:lnTo>
                  <a:lnTo>
                    <a:pt x="47" y="59"/>
                  </a:lnTo>
                  <a:lnTo>
                    <a:pt x="47" y="59"/>
                  </a:lnTo>
                  <a:lnTo>
                    <a:pt x="46" y="60"/>
                  </a:lnTo>
                  <a:lnTo>
                    <a:pt x="44" y="60"/>
                  </a:lnTo>
                  <a:lnTo>
                    <a:pt x="40" y="60"/>
                  </a:lnTo>
                  <a:lnTo>
                    <a:pt x="40" y="60"/>
                  </a:lnTo>
                  <a:lnTo>
                    <a:pt x="39" y="62"/>
                  </a:lnTo>
                  <a:lnTo>
                    <a:pt x="39" y="62"/>
                  </a:lnTo>
                  <a:lnTo>
                    <a:pt x="39" y="62"/>
                  </a:lnTo>
                  <a:lnTo>
                    <a:pt x="39" y="62"/>
                  </a:lnTo>
                  <a:lnTo>
                    <a:pt x="36" y="64"/>
                  </a:lnTo>
                  <a:lnTo>
                    <a:pt x="36" y="64"/>
                  </a:lnTo>
                  <a:lnTo>
                    <a:pt x="34" y="66"/>
                  </a:lnTo>
                  <a:lnTo>
                    <a:pt x="34" y="66"/>
                  </a:lnTo>
                  <a:lnTo>
                    <a:pt x="32" y="66"/>
                  </a:lnTo>
                  <a:lnTo>
                    <a:pt x="30" y="66"/>
                  </a:lnTo>
                  <a:lnTo>
                    <a:pt x="30" y="64"/>
                  </a:lnTo>
                  <a:lnTo>
                    <a:pt x="30" y="64"/>
                  </a:lnTo>
                  <a:lnTo>
                    <a:pt x="28" y="64"/>
                  </a:lnTo>
                  <a:lnTo>
                    <a:pt x="28" y="64"/>
                  </a:lnTo>
                  <a:lnTo>
                    <a:pt x="28" y="66"/>
                  </a:lnTo>
                  <a:lnTo>
                    <a:pt x="28" y="66"/>
                  </a:lnTo>
                  <a:lnTo>
                    <a:pt x="28" y="68"/>
                  </a:lnTo>
                  <a:lnTo>
                    <a:pt x="28" y="68"/>
                  </a:lnTo>
                  <a:lnTo>
                    <a:pt x="27" y="68"/>
                  </a:lnTo>
                  <a:lnTo>
                    <a:pt x="25" y="69"/>
                  </a:lnTo>
                  <a:lnTo>
                    <a:pt x="23" y="69"/>
                  </a:lnTo>
                  <a:lnTo>
                    <a:pt x="23" y="71"/>
                  </a:lnTo>
                  <a:lnTo>
                    <a:pt x="16" y="71"/>
                  </a:lnTo>
                  <a:lnTo>
                    <a:pt x="16" y="71"/>
                  </a:lnTo>
                  <a:lnTo>
                    <a:pt x="15" y="71"/>
                  </a:lnTo>
                  <a:lnTo>
                    <a:pt x="13" y="71"/>
                  </a:lnTo>
                  <a:lnTo>
                    <a:pt x="13" y="71"/>
                  </a:lnTo>
                  <a:lnTo>
                    <a:pt x="9" y="73"/>
                  </a:lnTo>
                  <a:lnTo>
                    <a:pt x="8" y="73"/>
                  </a:lnTo>
                  <a:lnTo>
                    <a:pt x="9" y="69"/>
                  </a:lnTo>
                  <a:lnTo>
                    <a:pt x="13" y="69"/>
                  </a:lnTo>
                  <a:lnTo>
                    <a:pt x="13" y="69"/>
                  </a:lnTo>
                  <a:lnTo>
                    <a:pt x="11" y="68"/>
                  </a:lnTo>
                  <a:lnTo>
                    <a:pt x="8" y="69"/>
                  </a:lnTo>
                  <a:lnTo>
                    <a:pt x="6" y="69"/>
                  </a:lnTo>
                  <a:lnTo>
                    <a:pt x="4" y="69"/>
                  </a:lnTo>
                  <a:lnTo>
                    <a:pt x="6" y="69"/>
                  </a:lnTo>
                  <a:lnTo>
                    <a:pt x="8" y="68"/>
                  </a:lnTo>
                  <a:lnTo>
                    <a:pt x="8" y="68"/>
                  </a:lnTo>
                  <a:lnTo>
                    <a:pt x="9" y="66"/>
                  </a:lnTo>
                  <a:lnTo>
                    <a:pt x="9" y="66"/>
                  </a:lnTo>
                  <a:lnTo>
                    <a:pt x="11" y="66"/>
                  </a:lnTo>
                  <a:lnTo>
                    <a:pt x="4" y="68"/>
                  </a:lnTo>
                  <a:lnTo>
                    <a:pt x="2" y="66"/>
                  </a:lnTo>
                  <a:lnTo>
                    <a:pt x="2" y="66"/>
                  </a:lnTo>
                  <a:lnTo>
                    <a:pt x="0" y="66"/>
                  </a:lnTo>
                  <a:lnTo>
                    <a:pt x="0" y="66"/>
                  </a:lnTo>
                  <a:lnTo>
                    <a:pt x="2" y="62"/>
                  </a:lnTo>
                  <a:lnTo>
                    <a:pt x="4" y="62"/>
                  </a:lnTo>
                  <a:lnTo>
                    <a:pt x="6" y="62"/>
                  </a:lnTo>
                  <a:lnTo>
                    <a:pt x="8" y="60"/>
                  </a:lnTo>
                  <a:lnTo>
                    <a:pt x="8" y="60"/>
                  </a:lnTo>
                  <a:lnTo>
                    <a:pt x="8" y="60"/>
                  </a:lnTo>
                  <a:lnTo>
                    <a:pt x="2" y="60"/>
                  </a:lnTo>
                  <a:lnTo>
                    <a:pt x="0" y="60"/>
                  </a:lnTo>
                  <a:lnTo>
                    <a:pt x="0" y="59"/>
                  </a:lnTo>
                  <a:lnTo>
                    <a:pt x="0" y="59"/>
                  </a:lnTo>
                  <a:lnTo>
                    <a:pt x="2" y="58"/>
                  </a:lnTo>
                  <a:lnTo>
                    <a:pt x="4" y="58"/>
                  </a:lnTo>
                  <a:lnTo>
                    <a:pt x="6" y="58"/>
                  </a:lnTo>
                  <a:lnTo>
                    <a:pt x="6" y="58"/>
                  </a:lnTo>
                  <a:lnTo>
                    <a:pt x="8" y="59"/>
                  </a:lnTo>
                  <a:lnTo>
                    <a:pt x="9" y="59"/>
                  </a:lnTo>
                  <a:lnTo>
                    <a:pt x="8" y="58"/>
                  </a:lnTo>
                  <a:lnTo>
                    <a:pt x="8" y="56"/>
                  </a:lnTo>
                  <a:lnTo>
                    <a:pt x="8" y="56"/>
                  </a:lnTo>
                  <a:lnTo>
                    <a:pt x="8" y="56"/>
                  </a:lnTo>
                  <a:lnTo>
                    <a:pt x="9" y="54"/>
                  </a:lnTo>
                  <a:lnTo>
                    <a:pt x="11" y="52"/>
                  </a:lnTo>
                  <a:lnTo>
                    <a:pt x="11" y="52"/>
                  </a:lnTo>
                  <a:lnTo>
                    <a:pt x="15" y="52"/>
                  </a:lnTo>
                  <a:lnTo>
                    <a:pt x="19" y="52"/>
                  </a:lnTo>
                  <a:lnTo>
                    <a:pt x="23" y="50"/>
                  </a:lnTo>
                  <a:lnTo>
                    <a:pt x="21" y="50"/>
                  </a:lnTo>
                  <a:lnTo>
                    <a:pt x="19" y="49"/>
                  </a:lnTo>
                  <a:lnTo>
                    <a:pt x="18" y="50"/>
                  </a:lnTo>
                  <a:lnTo>
                    <a:pt x="18" y="52"/>
                  </a:lnTo>
                  <a:lnTo>
                    <a:pt x="15" y="52"/>
                  </a:lnTo>
                  <a:lnTo>
                    <a:pt x="13" y="52"/>
                  </a:lnTo>
                  <a:lnTo>
                    <a:pt x="13" y="50"/>
                  </a:lnTo>
                  <a:lnTo>
                    <a:pt x="11" y="50"/>
                  </a:lnTo>
                  <a:lnTo>
                    <a:pt x="11" y="52"/>
                  </a:lnTo>
                  <a:lnTo>
                    <a:pt x="9" y="52"/>
                  </a:lnTo>
                  <a:lnTo>
                    <a:pt x="8" y="52"/>
                  </a:lnTo>
                  <a:lnTo>
                    <a:pt x="9" y="50"/>
                  </a:lnTo>
                  <a:lnTo>
                    <a:pt x="13" y="49"/>
                  </a:lnTo>
                  <a:lnTo>
                    <a:pt x="13" y="49"/>
                  </a:lnTo>
                  <a:lnTo>
                    <a:pt x="15" y="47"/>
                  </a:lnTo>
                  <a:lnTo>
                    <a:pt x="15" y="45"/>
                  </a:lnTo>
                  <a:lnTo>
                    <a:pt x="13" y="45"/>
                  </a:lnTo>
                  <a:lnTo>
                    <a:pt x="16" y="44"/>
                  </a:lnTo>
                  <a:lnTo>
                    <a:pt x="16" y="41"/>
                  </a:lnTo>
                  <a:lnTo>
                    <a:pt x="18" y="41"/>
                  </a:lnTo>
                  <a:lnTo>
                    <a:pt x="19" y="41"/>
                  </a:lnTo>
                  <a:lnTo>
                    <a:pt x="19" y="41"/>
                  </a:lnTo>
                  <a:lnTo>
                    <a:pt x="19" y="41"/>
                  </a:lnTo>
                  <a:lnTo>
                    <a:pt x="21" y="39"/>
                  </a:lnTo>
                  <a:lnTo>
                    <a:pt x="19" y="39"/>
                  </a:lnTo>
                  <a:lnTo>
                    <a:pt x="18" y="39"/>
                  </a:lnTo>
                  <a:lnTo>
                    <a:pt x="13" y="39"/>
                  </a:lnTo>
                  <a:lnTo>
                    <a:pt x="13" y="39"/>
                  </a:lnTo>
                  <a:lnTo>
                    <a:pt x="13" y="39"/>
                  </a:lnTo>
                  <a:lnTo>
                    <a:pt x="11" y="39"/>
                  </a:lnTo>
                  <a:lnTo>
                    <a:pt x="11" y="38"/>
                  </a:lnTo>
                  <a:lnTo>
                    <a:pt x="11" y="38"/>
                  </a:lnTo>
                  <a:lnTo>
                    <a:pt x="11" y="38"/>
                  </a:lnTo>
                  <a:lnTo>
                    <a:pt x="9" y="38"/>
                  </a:lnTo>
                  <a:lnTo>
                    <a:pt x="9" y="38"/>
                  </a:lnTo>
                  <a:lnTo>
                    <a:pt x="8" y="38"/>
                  </a:lnTo>
                  <a:lnTo>
                    <a:pt x="9" y="37"/>
                  </a:lnTo>
                  <a:lnTo>
                    <a:pt x="8" y="37"/>
                  </a:lnTo>
                  <a:lnTo>
                    <a:pt x="6" y="37"/>
                  </a:lnTo>
                  <a:lnTo>
                    <a:pt x="4" y="37"/>
                  </a:lnTo>
                  <a:lnTo>
                    <a:pt x="4" y="37"/>
                  </a:lnTo>
                  <a:lnTo>
                    <a:pt x="6" y="37"/>
                  </a:lnTo>
                  <a:lnTo>
                    <a:pt x="4" y="35"/>
                  </a:lnTo>
                  <a:lnTo>
                    <a:pt x="4" y="35"/>
                  </a:lnTo>
                  <a:lnTo>
                    <a:pt x="6" y="35"/>
                  </a:lnTo>
                  <a:lnTo>
                    <a:pt x="6" y="35"/>
                  </a:lnTo>
                  <a:lnTo>
                    <a:pt x="8" y="33"/>
                  </a:lnTo>
                  <a:lnTo>
                    <a:pt x="9" y="33"/>
                  </a:lnTo>
                  <a:lnTo>
                    <a:pt x="8" y="33"/>
                  </a:lnTo>
                  <a:lnTo>
                    <a:pt x="8" y="33"/>
                  </a:lnTo>
                  <a:lnTo>
                    <a:pt x="8" y="31"/>
                  </a:lnTo>
                  <a:lnTo>
                    <a:pt x="8" y="31"/>
                  </a:lnTo>
                  <a:lnTo>
                    <a:pt x="9" y="30"/>
                  </a:lnTo>
                  <a:lnTo>
                    <a:pt x="11" y="30"/>
                  </a:lnTo>
                  <a:lnTo>
                    <a:pt x="11" y="30"/>
                  </a:lnTo>
                  <a:lnTo>
                    <a:pt x="11" y="28"/>
                  </a:lnTo>
                  <a:lnTo>
                    <a:pt x="9" y="28"/>
                  </a:lnTo>
                  <a:lnTo>
                    <a:pt x="8" y="28"/>
                  </a:lnTo>
                  <a:lnTo>
                    <a:pt x="8" y="28"/>
                  </a:lnTo>
                  <a:lnTo>
                    <a:pt x="8" y="26"/>
                  </a:lnTo>
                  <a:lnTo>
                    <a:pt x="8" y="24"/>
                  </a:lnTo>
                  <a:lnTo>
                    <a:pt x="8" y="24"/>
                  </a:lnTo>
                  <a:lnTo>
                    <a:pt x="8" y="24"/>
                  </a:lnTo>
                  <a:lnTo>
                    <a:pt x="8" y="22"/>
                  </a:lnTo>
                  <a:lnTo>
                    <a:pt x="6" y="22"/>
                  </a:lnTo>
                  <a:lnTo>
                    <a:pt x="4" y="22"/>
                  </a:lnTo>
                  <a:lnTo>
                    <a:pt x="4" y="22"/>
                  </a:lnTo>
                  <a:lnTo>
                    <a:pt x="6" y="20"/>
                  </a:lnTo>
                  <a:lnTo>
                    <a:pt x="6" y="20"/>
                  </a:lnTo>
                  <a:lnTo>
                    <a:pt x="8" y="20"/>
                  </a:lnTo>
                  <a:lnTo>
                    <a:pt x="9" y="20"/>
                  </a:lnTo>
                  <a:lnTo>
                    <a:pt x="9" y="20"/>
                  </a:lnTo>
                  <a:lnTo>
                    <a:pt x="13" y="20"/>
                  </a:lnTo>
                  <a:lnTo>
                    <a:pt x="16" y="20"/>
                  </a:lnTo>
                  <a:lnTo>
                    <a:pt x="18" y="22"/>
                  </a:lnTo>
                  <a:lnTo>
                    <a:pt x="18" y="22"/>
                  </a:lnTo>
                  <a:lnTo>
                    <a:pt x="19" y="20"/>
                  </a:lnTo>
                  <a:lnTo>
                    <a:pt x="19" y="20"/>
                  </a:lnTo>
                  <a:lnTo>
                    <a:pt x="23" y="20"/>
                  </a:lnTo>
                  <a:lnTo>
                    <a:pt x="25" y="20"/>
                  </a:lnTo>
                  <a:lnTo>
                    <a:pt x="27" y="20"/>
                  </a:lnTo>
                  <a:lnTo>
                    <a:pt x="25" y="20"/>
                  </a:lnTo>
                  <a:lnTo>
                    <a:pt x="25" y="20"/>
                  </a:lnTo>
                  <a:lnTo>
                    <a:pt x="27" y="20"/>
                  </a:lnTo>
                  <a:lnTo>
                    <a:pt x="27" y="17"/>
                  </a:lnTo>
                  <a:lnTo>
                    <a:pt x="28" y="17"/>
                  </a:lnTo>
                  <a:lnTo>
                    <a:pt x="30" y="17"/>
                  </a:lnTo>
                  <a:lnTo>
                    <a:pt x="30" y="15"/>
                  </a:lnTo>
                  <a:lnTo>
                    <a:pt x="30" y="15"/>
                  </a:lnTo>
                  <a:lnTo>
                    <a:pt x="32" y="14"/>
                  </a:lnTo>
                  <a:lnTo>
                    <a:pt x="27" y="14"/>
                  </a:lnTo>
                  <a:lnTo>
                    <a:pt x="23" y="14"/>
                  </a:lnTo>
                  <a:lnTo>
                    <a:pt x="23" y="11"/>
                  </a:lnTo>
                  <a:lnTo>
                    <a:pt x="25" y="11"/>
                  </a:lnTo>
                  <a:lnTo>
                    <a:pt x="27" y="11"/>
                  </a:lnTo>
                  <a:lnTo>
                    <a:pt x="27" y="11"/>
                  </a:lnTo>
                  <a:lnTo>
                    <a:pt x="27" y="11"/>
                  </a:lnTo>
                  <a:lnTo>
                    <a:pt x="28" y="9"/>
                  </a:lnTo>
                  <a:lnTo>
                    <a:pt x="28" y="7"/>
                  </a:lnTo>
                  <a:lnTo>
                    <a:pt x="28" y="7"/>
                  </a:lnTo>
                  <a:lnTo>
                    <a:pt x="28" y="5"/>
                  </a:lnTo>
                  <a:lnTo>
                    <a:pt x="30" y="5"/>
                  </a:lnTo>
                  <a:lnTo>
                    <a:pt x="30" y="5"/>
                  </a:lnTo>
                  <a:lnTo>
                    <a:pt x="32" y="3"/>
                  </a:lnTo>
                  <a:lnTo>
                    <a:pt x="34" y="3"/>
                  </a:lnTo>
                  <a:lnTo>
                    <a:pt x="34" y="3"/>
                  </a:lnTo>
                  <a:lnTo>
                    <a:pt x="38" y="3"/>
                  </a:lnTo>
                  <a:lnTo>
                    <a:pt x="38" y="3"/>
                  </a:lnTo>
                  <a:lnTo>
                    <a:pt x="38" y="1"/>
                  </a:lnTo>
                  <a:lnTo>
                    <a:pt x="39" y="1"/>
                  </a:lnTo>
                  <a:lnTo>
                    <a:pt x="39" y="1"/>
                  </a:lnTo>
                  <a:lnTo>
                    <a:pt x="39" y="3"/>
                  </a:lnTo>
                  <a:lnTo>
                    <a:pt x="39" y="3"/>
                  </a:lnTo>
                  <a:lnTo>
                    <a:pt x="40" y="5"/>
                  </a:lnTo>
                  <a:lnTo>
                    <a:pt x="39" y="5"/>
                  </a:lnTo>
                  <a:lnTo>
                    <a:pt x="39" y="7"/>
                  </a:lnTo>
                  <a:lnTo>
                    <a:pt x="39" y="7"/>
                  </a:lnTo>
                  <a:lnTo>
                    <a:pt x="39" y="7"/>
                  </a:lnTo>
                  <a:lnTo>
                    <a:pt x="39" y="7"/>
                  </a:lnTo>
                  <a:lnTo>
                    <a:pt x="40" y="7"/>
                  </a:lnTo>
                  <a:lnTo>
                    <a:pt x="40" y="5"/>
                  </a:lnTo>
                  <a:lnTo>
                    <a:pt x="40" y="5"/>
                  </a:lnTo>
                  <a:lnTo>
                    <a:pt x="40" y="3"/>
                  </a:lnTo>
                  <a:lnTo>
                    <a:pt x="40" y="1"/>
                  </a:lnTo>
                  <a:lnTo>
                    <a:pt x="40" y="1"/>
                  </a:lnTo>
                  <a:lnTo>
                    <a:pt x="44" y="1"/>
                  </a:lnTo>
                  <a:lnTo>
                    <a:pt x="42" y="0"/>
                  </a:lnTo>
                  <a:lnTo>
                    <a:pt x="42"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1" name="Google Shape;71;p121"/>
            <p:cNvSpPr/>
            <p:nvPr/>
          </p:nvSpPr>
          <p:spPr>
            <a:xfrm>
              <a:off x="3782458" y="1952330"/>
              <a:ext cx="146231" cy="220700"/>
            </a:xfrm>
            <a:custGeom>
              <a:rect b="b" l="l" r="r" t="t"/>
              <a:pathLst>
                <a:path extrusionOk="0" h="163" w="108">
                  <a:moveTo>
                    <a:pt x="40" y="0"/>
                  </a:moveTo>
                  <a:lnTo>
                    <a:pt x="42" y="0"/>
                  </a:lnTo>
                  <a:lnTo>
                    <a:pt x="42" y="2"/>
                  </a:lnTo>
                  <a:lnTo>
                    <a:pt x="42" y="2"/>
                  </a:lnTo>
                  <a:lnTo>
                    <a:pt x="42" y="3"/>
                  </a:lnTo>
                  <a:lnTo>
                    <a:pt x="42" y="5"/>
                  </a:lnTo>
                  <a:lnTo>
                    <a:pt x="42" y="5"/>
                  </a:lnTo>
                  <a:lnTo>
                    <a:pt x="42" y="5"/>
                  </a:lnTo>
                  <a:lnTo>
                    <a:pt x="40" y="7"/>
                  </a:lnTo>
                  <a:lnTo>
                    <a:pt x="36" y="8"/>
                  </a:lnTo>
                  <a:lnTo>
                    <a:pt x="31" y="12"/>
                  </a:lnTo>
                  <a:lnTo>
                    <a:pt x="29" y="14"/>
                  </a:lnTo>
                  <a:lnTo>
                    <a:pt x="29" y="16"/>
                  </a:lnTo>
                  <a:lnTo>
                    <a:pt x="28" y="16"/>
                  </a:lnTo>
                  <a:lnTo>
                    <a:pt x="29" y="18"/>
                  </a:lnTo>
                  <a:lnTo>
                    <a:pt x="31" y="18"/>
                  </a:lnTo>
                  <a:lnTo>
                    <a:pt x="31" y="18"/>
                  </a:lnTo>
                  <a:lnTo>
                    <a:pt x="28" y="19"/>
                  </a:lnTo>
                  <a:lnTo>
                    <a:pt x="28" y="21"/>
                  </a:lnTo>
                  <a:lnTo>
                    <a:pt x="29" y="21"/>
                  </a:lnTo>
                  <a:lnTo>
                    <a:pt x="31" y="21"/>
                  </a:lnTo>
                  <a:lnTo>
                    <a:pt x="35" y="21"/>
                  </a:lnTo>
                  <a:lnTo>
                    <a:pt x="36" y="19"/>
                  </a:lnTo>
                  <a:lnTo>
                    <a:pt x="38" y="19"/>
                  </a:lnTo>
                  <a:lnTo>
                    <a:pt x="42" y="19"/>
                  </a:lnTo>
                  <a:lnTo>
                    <a:pt x="42" y="19"/>
                  </a:lnTo>
                  <a:lnTo>
                    <a:pt x="44" y="19"/>
                  </a:lnTo>
                  <a:lnTo>
                    <a:pt x="45" y="19"/>
                  </a:lnTo>
                  <a:lnTo>
                    <a:pt x="54" y="19"/>
                  </a:lnTo>
                  <a:lnTo>
                    <a:pt x="55" y="19"/>
                  </a:lnTo>
                  <a:lnTo>
                    <a:pt x="57" y="19"/>
                  </a:lnTo>
                  <a:lnTo>
                    <a:pt x="59" y="21"/>
                  </a:lnTo>
                  <a:lnTo>
                    <a:pt x="59" y="23"/>
                  </a:lnTo>
                  <a:lnTo>
                    <a:pt x="59" y="25"/>
                  </a:lnTo>
                  <a:lnTo>
                    <a:pt x="59" y="25"/>
                  </a:lnTo>
                  <a:lnTo>
                    <a:pt x="57" y="26"/>
                  </a:lnTo>
                  <a:lnTo>
                    <a:pt x="55" y="28"/>
                  </a:lnTo>
                  <a:lnTo>
                    <a:pt x="55" y="29"/>
                  </a:lnTo>
                  <a:lnTo>
                    <a:pt x="55" y="29"/>
                  </a:lnTo>
                  <a:lnTo>
                    <a:pt x="55" y="31"/>
                  </a:lnTo>
                  <a:lnTo>
                    <a:pt x="52" y="37"/>
                  </a:lnTo>
                  <a:lnTo>
                    <a:pt x="51" y="38"/>
                  </a:lnTo>
                  <a:lnTo>
                    <a:pt x="51" y="39"/>
                  </a:lnTo>
                  <a:lnTo>
                    <a:pt x="49" y="42"/>
                  </a:lnTo>
                  <a:lnTo>
                    <a:pt x="47" y="42"/>
                  </a:lnTo>
                  <a:lnTo>
                    <a:pt x="45" y="43"/>
                  </a:lnTo>
                  <a:lnTo>
                    <a:pt x="42" y="43"/>
                  </a:lnTo>
                  <a:lnTo>
                    <a:pt x="42" y="43"/>
                  </a:lnTo>
                  <a:lnTo>
                    <a:pt x="40" y="45"/>
                  </a:lnTo>
                  <a:lnTo>
                    <a:pt x="38" y="45"/>
                  </a:lnTo>
                  <a:lnTo>
                    <a:pt x="40" y="45"/>
                  </a:lnTo>
                  <a:lnTo>
                    <a:pt x="42" y="45"/>
                  </a:lnTo>
                  <a:lnTo>
                    <a:pt x="45" y="45"/>
                  </a:lnTo>
                  <a:lnTo>
                    <a:pt x="47" y="46"/>
                  </a:lnTo>
                  <a:lnTo>
                    <a:pt x="47" y="46"/>
                  </a:lnTo>
                  <a:lnTo>
                    <a:pt x="45" y="49"/>
                  </a:lnTo>
                  <a:lnTo>
                    <a:pt x="44" y="49"/>
                  </a:lnTo>
                  <a:lnTo>
                    <a:pt x="40" y="50"/>
                  </a:lnTo>
                  <a:lnTo>
                    <a:pt x="38" y="52"/>
                  </a:lnTo>
                  <a:lnTo>
                    <a:pt x="38" y="52"/>
                  </a:lnTo>
                  <a:lnTo>
                    <a:pt x="36" y="52"/>
                  </a:lnTo>
                  <a:lnTo>
                    <a:pt x="33" y="50"/>
                  </a:lnTo>
                  <a:lnTo>
                    <a:pt x="31" y="50"/>
                  </a:lnTo>
                  <a:lnTo>
                    <a:pt x="33" y="52"/>
                  </a:lnTo>
                  <a:lnTo>
                    <a:pt x="35" y="52"/>
                  </a:lnTo>
                  <a:lnTo>
                    <a:pt x="42" y="54"/>
                  </a:lnTo>
                  <a:lnTo>
                    <a:pt x="42" y="54"/>
                  </a:lnTo>
                  <a:lnTo>
                    <a:pt x="45" y="52"/>
                  </a:lnTo>
                  <a:lnTo>
                    <a:pt x="49" y="52"/>
                  </a:lnTo>
                  <a:lnTo>
                    <a:pt x="54" y="54"/>
                  </a:lnTo>
                  <a:lnTo>
                    <a:pt x="55" y="56"/>
                  </a:lnTo>
                  <a:lnTo>
                    <a:pt x="59" y="59"/>
                  </a:lnTo>
                  <a:lnTo>
                    <a:pt x="61" y="59"/>
                  </a:lnTo>
                  <a:lnTo>
                    <a:pt x="61" y="61"/>
                  </a:lnTo>
                  <a:lnTo>
                    <a:pt x="63" y="63"/>
                  </a:lnTo>
                  <a:lnTo>
                    <a:pt x="63" y="65"/>
                  </a:lnTo>
                  <a:lnTo>
                    <a:pt x="64" y="71"/>
                  </a:lnTo>
                  <a:lnTo>
                    <a:pt x="66" y="76"/>
                  </a:lnTo>
                  <a:lnTo>
                    <a:pt x="68" y="76"/>
                  </a:lnTo>
                  <a:lnTo>
                    <a:pt x="68" y="78"/>
                  </a:lnTo>
                  <a:lnTo>
                    <a:pt x="74" y="80"/>
                  </a:lnTo>
                  <a:lnTo>
                    <a:pt x="75" y="82"/>
                  </a:lnTo>
                  <a:lnTo>
                    <a:pt x="76" y="84"/>
                  </a:lnTo>
                  <a:lnTo>
                    <a:pt x="78" y="85"/>
                  </a:lnTo>
                  <a:lnTo>
                    <a:pt x="82" y="87"/>
                  </a:lnTo>
                  <a:lnTo>
                    <a:pt x="83" y="88"/>
                  </a:lnTo>
                  <a:lnTo>
                    <a:pt x="82" y="88"/>
                  </a:lnTo>
                  <a:lnTo>
                    <a:pt x="82" y="90"/>
                  </a:lnTo>
                  <a:lnTo>
                    <a:pt x="82" y="92"/>
                  </a:lnTo>
                  <a:lnTo>
                    <a:pt x="83" y="92"/>
                  </a:lnTo>
                  <a:lnTo>
                    <a:pt x="83" y="95"/>
                  </a:lnTo>
                  <a:lnTo>
                    <a:pt x="85" y="97"/>
                  </a:lnTo>
                  <a:lnTo>
                    <a:pt x="85" y="97"/>
                  </a:lnTo>
                  <a:lnTo>
                    <a:pt x="85" y="97"/>
                  </a:lnTo>
                  <a:lnTo>
                    <a:pt x="83" y="97"/>
                  </a:lnTo>
                  <a:lnTo>
                    <a:pt x="83" y="97"/>
                  </a:lnTo>
                  <a:lnTo>
                    <a:pt x="82" y="95"/>
                  </a:lnTo>
                  <a:lnTo>
                    <a:pt x="80" y="95"/>
                  </a:lnTo>
                  <a:lnTo>
                    <a:pt x="78" y="95"/>
                  </a:lnTo>
                  <a:lnTo>
                    <a:pt x="76" y="95"/>
                  </a:lnTo>
                  <a:lnTo>
                    <a:pt x="75" y="95"/>
                  </a:lnTo>
                  <a:lnTo>
                    <a:pt x="78" y="95"/>
                  </a:lnTo>
                  <a:lnTo>
                    <a:pt x="80" y="95"/>
                  </a:lnTo>
                  <a:lnTo>
                    <a:pt x="85" y="101"/>
                  </a:lnTo>
                  <a:lnTo>
                    <a:pt x="89" y="103"/>
                  </a:lnTo>
                  <a:lnTo>
                    <a:pt x="89" y="106"/>
                  </a:lnTo>
                  <a:lnTo>
                    <a:pt x="89" y="108"/>
                  </a:lnTo>
                  <a:lnTo>
                    <a:pt x="87" y="108"/>
                  </a:lnTo>
                  <a:lnTo>
                    <a:pt x="85" y="110"/>
                  </a:lnTo>
                  <a:lnTo>
                    <a:pt x="85" y="112"/>
                  </a:lnTo>
                  <a:lnTo>
                    <a:pt x="89" y="113"/>
                  </a:lnTo>
                  <a:lnTo>
                    <a:pt x="89" y="113"/>
                  </a:lnTo>
                  <a:lnTo>
                    <a:pt x="89" y="112"/>
                  </a:lnTo>
                  <a:lnTo>
                    <a:pt x="91" y="112"/>
                  </a:lnTo>
                  <a:lnTo>
                    <a:pt x="91" y="110"/>
                  </a:lnTo>
                  <a:lnTo>
                    <a:pt x="93" y="110"/>
                  </a:lnTo>
                  <a:lnTo>
                    <a:pt x="94" y="110"/>
                  </a:lnTo>
                  <a:lnTo>
                    <a:pt x="96" y="110"/>
                  </a:lnTo>
                  <a:lnTo>
                    <a:pt x="98" y="110"/>
                  </a:lnTo>
                  <a:lnTo>
                    <a:pt x="100" y="110"/>
                  </a:lnTo>
                  <a:lnTo>
                    <a:pt x="101" y="110"/>
                  </a:lnTo>
                  <a:lnTo>
                    <a:pt x="102" y="112"/>
                  </a:lnTo>
                  <a:lnTo>
                    <a:pt x="106" y="113"/>
                  </a:lnTo>
                  <a:lnTo>
                    <a:pt x="108" y="114"/>
                  </a:lnTo>
                  <a:lnTo>
                    <a:pt x="108" y="116"/>
                  </a:lnTo>
                  <a:lnTo>
                    <a:pt x="108" y="118"/>
                  </a:lnTo>
                  <a:lnTo>
                    <a:pt x="108" y="120"/>
                  </a:lnTo>
                  <a:lnTo>
                    <a:pt x="106" y="122"/>
                  </a:lnTo>
                  <a:lnTo>
                    <a:pt x="106" y="123"/>
                  </a:lnTo>
                  <a:lnTo>
                    <a:pt x="106" y="125"/>
                  </a:lnTo>
                  <a:lnTo>
                    <a:pt x="106" y="125"/>
                  </a:lnTo>
                  <a:lnTo>
                    <a:pt x="104" y="126"/>
                  </a:lnTo>
                  <a:lnTo>
                    <a:pt x="102" y="128"/>
                  </a:lnTo>
                  <a:lnTo>
                    <a:pt x="101" y="126"/>
                  </a:lnTo>
                  <a:lnTo>
                    <a:pt x="101" y="126"/>
                  </a:lnTo>
                  <a:lnTo>
                    <a:pt x="101" y="128"/>
                  </a:lnTo>
                  <a:lnTo>
                    <a:pt x="101" y="128"/>
                  </a:lnTo>
                  <a:lnTo>
                    <a:pt x="101" y="131"/>
                  </a:lnTo>
                  <a:lnTo>
                    <a:pt x="101" y="131"/>
                  </a:lnTo>
                  <a:lnTo>
                    <a:pt x="100" y="131"/>
                  </a:lnTo>
                  <a:lnTo>
                    <a:pt x="98" y="131"/>
                  </a:lnTo>
                  <a:lnTo>
                    <a:pt x="94" y="132"/>
                  </a:lnTo>
                  <a:lnTo>
                    <a:pt x="96" y="132"/>
                  </a:lnTo>
                  <a:lnTo>
                    <a:pt x="98" y="133"/>
                  </a:lnTo>
                  <a:lnTo>
                    <a:pt x="96" y="135"/>
                  </a:lnTo>
                  <a:lnTo>
                    <a:pt x="96" y="135"/>
                  </a:lnTo>
                  <a:lnTo>
                    <a:pt x="94" y="135"/>
                  </a:lnTo>
                  <a:lnTo>
                    <a:pt x="93" y="135"/>
                  </a:lnTo>
                  <a:lnTo>
                    <a:pt x="91" y="135"/>
                  </a:lnTo>
                  <a:lnTo>
                    <a:pt x="91" y="137"/>
                  </a:lnTo>
                  <a:lnTo>
                    <a:pt x="93" y="137"/>
                  </a:lnTo>
                  <a:lnTo>
                    <a:pt x="93" y="137"/>
                  </a:lnTo>
                  <a:lnTo>
                    <a:pt x="93" y="137"/>
                  </a:lnTo>
                  <a:lnTo>
                    <a:pt x="94" y="139"/>
                  </a:lnTo>
                  <a:lnTo>
                    <a:pt x="96" y="139"/>
                  </a:lnTo>
                  <a:lnTo>
                    <a:pt x="98" y="139"/>
                  </a:lnTo>
                  <a:lnTo>
                    <a:pt x="101" y="139"/>
                  </a:lnTo>
                  <a:lnTo>
                    <a:pt x="102" y="139"/>
                  </a:lnTo>
                  <a:lnTo>
                    <a:pt x="104" y="139"/>
                  </a:lnTo>
                  <a:lnTo>
                    <a:pt x="104" y="139"/>
                  </a:lnTo>
                  <a:lnTo>
                    <a:pt x="102" y="142"/>
                  </a:lnTo>
                  <a:lnTo>
                    <a:pt x="102" y="142"/>
                  </a:lnTo>
                  <a:lnTo>
                    <a:pt x="100" y="144"/>
                  </a:lnTo>
                  <a:lnTo>
                    <a:pt x="98" y="146"/>
                  </a:lnTo>
                  <a:lnTo>
                    <a:pt x="98" y="146"/>
                  </a:lnTo>
                  <a:lnTo>
                    <a:pt x="94" y="146"/>
                  </a:lnTo>
                  <a:lnTo>
                    <a:pt x="94" y="147"/>
                  </a:lnTo>
                  <a:lnTo>
                    <a:pt x="93" y="147"/>
                  </a:lnTo>
                  <a:lnTo>
                    <a:pt x="91" y="147"/>
                  </a:lnTo>
                  <a:lnTo>
                    <a:pt x="89" y="149"/>
                  </a:lnTo>
                  <a:lnTo>
                    <a:pt x="87" y="149"/>
                  </a:lnTo>
                  <a:lnTo>
                    <a:pt x="82" y="149"/>
                  </a:lnTo>
                  <a:lnTo>
                    <a:pt x="78" y="149"/>
                  </a:lnTo>
                  <a:lnTo>
                    <a:pt x="74" y="149"/>
                  </a:lnTo>
                  <a:lnTo>
                    <a:pt x="72" y="149"/>
                  </a:lnTo>
                  <a:lnTo>
                    <a:pt x="70" y="149"/>
                  </a:lnTo>
                  <a:lnTo>
                    <a:pt x="68" y="147"/>
                  </a:lnTo>
                  <a:lnTo>
                    <a:pt x="66" y="147"/>
                  </a:lnTo>
                  <a:lnTo>
                    <a:pt x="64" y="147"/>
                  </a:lnTo>
                  <a:lnTo>
                    <a:pt x="66" y="147"/>
                  </a:lnTo>
                  <a:lnTo>
                    <a:pt x="63" y="149"/>
                  </a:lnTo>
                  <a:lnTo>
                    <a:pt x="63" y="149"/>
                  </a:lnTo>
                  <a:lnTo>
                    <a:pt x="61" y="149"/>
                  </a:lnTo>
                  <a:lnTo>
                    <a:pt x="59" y="151"/>
                  </a:lnTo>
                  <a:lnTo>
                    <a:pt x="55" y="149"/>
                  </a:lnTo>
                  <a:lnTo>
                    <a:pt x="55" y="151"/>
                  </a:lnTo>
                  <a:lnTo>
                    <a:pt x="57" y="151"/>
                  </a:lnTo>
                  <a:lnTo>
                    <a:pt x="57" y="152"/>
                  </a:lnTo>
                  <a:lnTo>
                    <a:pt x="55" y="152"/>
                  </a:lnTo>
                  <a:lnTo>
                    <a:pt x="52" y="151"/>
                  </a:lnTo>
                  <a:lnTo>
                    <a:pt x="51" y="151"/>
                  </a:lnTo>
                  <a:lnTo>
                    <a:pt x="51" y="152"/>
                  </a:lnTo>
                  <a:lnTo>
                    <a:pt x="49" y="152"/>
                  </a:lnTo>
                  <a:lnTo>
                    <a:pt x="47" y="151"/>
                  </a:lnTo>
                  <a:lnTo>
                    <a:pt x="45" y="151"/>
                  </a:lnTo>
                  <a:lnTo>
                    <a:pt x="44" y="149"/>
                  </a:lnTo>
                  <a:lnTo>
                    <a:pt x="44" y="151"/>
                  </a:lnTo>
                  <a:lnTo>
                    <a:pt x="36" y="151"/>
                  </a:lnTo>
                  <a:lnTo>
                    <a:pt x="36" y="152"/>
                  </a:lnTo>
                  <a:lnTo>
                    <a:pt x="35" y="156"/>
                  </a:lnTo>
                  <a:lnTo>
                    <a:pt x="35" y="158"/>
                  </a:lnTo>
                  <a:lnTo>
                    <a:pt x="33" y="158"/>
                  </a:lnTo>
                  <a:lnTo>
                    <a:pt x="31" y="160"/>
                  </a:lnTo>
                  <a:lnTo>
                    <a:pt x="29" y="158"/>
                  </a:lnTo>
                  <a:lnTo>
                    <a:pt x="28" y="156"/>
                  </a:lnTo>
                  <a:lnTo>
                    <a:pt x="26" y="156"/>
                  </a:lnTo>
                  <a:lnTo>
                    <a:pt x="26" y="156"/>
                  </a:lnTo>
                  <a:lnTo>
                    <a:pt x="26" y="156"/>
                  </a:lnTo>
                  <a:lnTo>
                    <a:pt x="25" y="156"/>
                  </a:lnTo>
                  <a:lnTo>
                    <a:pt x="25" y="156"/>
                  </a:lnTo>
                  <a:lnTo>
                    <a:pt x="23" y="156"/>
                  </a:lnTo>
                  <a:lnTo>
                    <a:pt x="19" y="158"/>
                  </a:lnTo>
                  <a:lnTo>
                    <a:pt x="17" y="158"/>
                  </a:lnTo>
                  <a:lnTo>
                    <a:pt x="16" y="160"/>
                  </a:lnTo>
                  <a:lnTo>
                    <a:pt x="14" y="161"/>
                  </a:lnTo>
                  <a:lnTo>
                    <a:pt x="14" y="163"/>
                  </a:lnTo>
                  <a:lnTo>
                    <a:pt x="12" y="163"/>
                  </a:lnTo>
                  <a:lnTo>
                    <a:pt x="10" y="161"/>
                  </a:lnTo>
                  <a:lnTo>
                    <a:pt x="8" y="161"/>
                  </a:lnTo>
                  <a:lnTo>
                    <a:pt x="6" y="161"/>
                  </a:lnTo>
                  <a:lnTo>
                    <a:pt x="6" y="161"/>
                  </a:lnTo>
                  <a:lnTo>
                    <a:pt x="6" y="161"/>
                  </a:lnTo>
                  <a:lnTo>
                    <a:pt x="6" y="161"/>
                  </a:lnTo>
                  <a:lnTo>
                    <a:pt x="6" y="160"/>
                  </a:lnTo>
                  <a:lnTo>
                    <a:pt x="10" y="158"/>
                  </a:lnTo>
                  <a:lnTo>
                    <a:pt x="14" y="156"/>
                  </a:lnTo>
                  <a:lnTo>
                    <a:pt x="14" y="154"/>
                  </a:lnTo>
                  <a:lnTo>
                    <a:pt x="16" y="154"/>
                  </a:lnTo>
                  <a:lnTo>
                    <a:pt x="16" y="154"/>
                  </a:lnTo>
                  <a:lnTo>
                    <a:pt x="17" y="152"/>
                  </a:lnTo>
                  <a:lnTo>
                    <a:pt x="17" y="152"/>
                  </a:lnTo>
                  <a:lnTo>
                    <a:pt x="21" y="149"/>
                  </a:lnTo>
                  <a:lnTo>
                    <a:pt x="21" y="147"/>
                  </a:lnTo>
                  <a:lnTo>
                    <a:pt x="21" y="147"/>
                  </a:lnTo>
                  <a:lnTo>
                    <a:pt x="23" y="146"/>
                  </a:lnTo>
                  <a:lnTo>
                    <a:pt x="25" y="144"/>
                  </a:lnTo>
                  <a:lnTo>
                    <a:pt x="26" y="142"/>
                  </a:lnTo>
                  <a:lnTo>
                    <a:pt x="26" y="142"/>
                  </a:lnTo>
                  <a:lnTo>
                    <a:pt x="31" y="141"/>
                  </a:lnTo>
                  <a:lnTo>
                    <a:pt x="35" y="141"/>
                  </a:lnTo>
                  <a:lnTo>
                    <a:pt x="38" y="142"/>
                  </a:lnTo>
                  <a:lnTo>
                    <a:pt x="40" y="142"/>
                  </a:lnTo>
                  <a:lnTo>
                    <a:pt x="42" y="141"/>
                  </a:lnTo>
                  <a:lnTo>
                    <a:pt x="42" y="141"/>
                  </a:lnTo>
                  <a:lnTo>
                    <a:pt x="45" y="137"/>
                  </a:lnTo>
                  <a:lnTo>
                    <a:pt x="45" y="137"/>
                  </a:lnTo>
                  <a:lnTo>
                    <a:pt x="47" y="135"/>
                  </a:lnTo>
                  <a:lnTo>
                    <a:pt x="49" y="133"/>
                  </a:lnTo>
                  <a:lnTo>
                    <a:pt x="51" y="132"/>
                  </a:lnTo>
                  <a:lnTo>
                    <a:pt x="49" y="132"/>
                  </a:lnTo>
                  <a:lnTo>
                    <a:pt x="47" y="133"/>
                  </a:lnTo>
                  <a:lnTo>
                    <a:pt x="47" y="135"/>
                  </a:lnTo>
                  <a:lnTo>
                    <a:pt x="44" y="135"/>
                  </a:lnTo>
                  <a:lnTo>
                    <a:pt x="42" y="135"/>
                  </a:lnTo>
                  <a:lnTo>
                    <a:pt x="40" y="137"/>
                  </a:lnTo>
                  <a:lnTo>
                    <a:pt x="38" y="139"/>
                  </a:lnTo>
                  <a:lnTo>
                    <a:pt x="35" y="137"/>
                  </a:lnTo>
                  <a:lnTo>
                    <a:pt x="33" y="135"/>
                  </a:lnTo>
                  <a:lnTo>
                    <a:pt x="31" y="133"/>
                  </a:lnTo>
                  <a:lnTo>
                    <a:pt x="29" y="133"/>
                  </a:lnTo>
                  <a:lnTo>
                    <a:pt x="29" y="135"/>
                  </a:lnTo>
                  <a:lnTo>
                    <a:pt x="28" y="135"/>
                  </a:lnTo>
                  <a:lnTo>
                    <a:pt x="26" y="135"/>
                  </a:lnTo>
                  <a:lnTo>
                    <a:pt x="26" y="133"/>
                  </a:lnTo>
                  <a:lnTo>
                    <a:pt x="28" y="133"/>
                  </a:lnTo>
                  <a:lnTo>
                    <a:pt x="25" y="133"/>
                  </a:lnTo>
                  <a:lnTo>
                    <a:pt x="25" y="132"/>
                  </a:lnTo>
                  <a:lnTo>
                    <a:pt x="25" y="132"/>
                  </a:lnTo>
                  <a:lnTo>
                    <a:pt x="21" y="132"/>
                  </a:lnTo>
                  <a:lnTo>
                    <a:pt x="21" y="132"/>
                  </a:lnTo>
                  <a:lnTo>
                    <a:pt x="19" y="133"/>
                  </a:lnTo>
                  <a:lnTo>
                    <a:pt x="17" y="133"/>
                  </a:lnTo>
                  <a:lnTo>
                    <a:pt x="14" y="132"/>
                  </a:lnTo>
                  <a:lnTo>
                    <a:pt x="12" y="132"/>
                  </a:lnTo>
                  <a:lnTo>
                    <a:pt x="12" y="131"/>
                  </a:lnTo>
                  <a:lnTo>
                    <a:pt x="12" y="131"/>
                  </a:lnTo>
                  <a:lnTo>
                    <a:pt x="12" y="128"/>
                  </a:lnTo>
                  <a:lnTo>
                    <a:pt x="12" y="128"/>
                  </a:lnTo>
                  <a:lnTo>
                    <a:pt x="14" y="126"/>
                  </a:lnTo>
                  <a:lnTo>
                    <a:pt x="17" y="126"/>
                  </a:lnTo>
                  <a:lnTo>
                    <a:pt x="21" y="125"/>
                  </a:lnTo>
                  <a:lnTo>
                    <a:pt x="25" y="123"/>
                  </a:lnTo>
                  <a:lnTo>
                    <a:pt x="26" y="122"/>
                  </a:lnTo>
                  <a:lnTo>
                    <a:pt x="28" y="122"/>
                  </a:lnTo>
                  <a:lnTo>
                    <a:pt x="28" y="120"/>
                  </a:lnTo>
                  <a:lnTo>
                    <a:pt x="28" y="118"/>
                  </a:lnTo>
                  <a:lnTo>
                    <a:pt x="29" y="116"/>
                  </a:lnTo>
                  <a:lnTo>
                    <a:pt x="28" y="116"/>
                  </a:lnTo>
                  <a:lnTo>
                    <a:pt x="28" y="116"/>
                  </a:lnTo>
                  <a:lnTo>
                    <a:pt x="28" y="114"/>
                  </a:lnTo>
                  <a:lnTo>
                    <a:pt x="28" y="114"/>
                  </a:lnTo>
                  <a:lnTo>
                    <a:pt x="28" y="113"/>
                  </a:lnTo>
                  <a:lnTo>
                    <a:pt x="28" y="113"/>
                  </a:lnTo>
                  <a:lnTo>
                    <a:pt x="28" y="112"/>
                  </a:lnTo>
                  <a:lnTo>
                    <a:pt x="28" y="112"/>
                  </a:lnTo>
                  <a:lnTo>
                    <a:pt x="26" y="112"/>
                  </a:lnTo>
                  <a:lnTo>
                    <a:pt x="25" y="112"/>
                  </a:lnTo>
                  <a:lnTo>
                    <a:pt x="23" y="112"/>
                  </a:lnTo>
                  <a:lnTo>
                    <a:pt x="21" y="113"/>
                  </a:lnTo>
                  <a:lnTo>
                    <a:pt x="19" y="113"/>
                  </a:lnTo>
                  <a:lnTo>
                    <a:pt x="19" y="112"/>
                  </a:lnTo>
                  <a:lnTo>
                    <a:pt x="21" y="112"/>
                  </a:lnTo>
                  <a:lnTo>
                    <a:pt x="23" y="110"/>
                  </a:lnTo>
                  <a:lnTo>
                    <a:pt x="23" y="108"/>
                  </a:lnTo>
                  <a:lnTo>
                    <a:pt x="25" y="108"/>
                  </a:lnTo>
                  <a:lnTo>
                    <a:pt x="25" y="108"/>
                  </a:lnTo>
                  <a:lnTo>
                    <a:pt x="26" y="106"/>
                  </a:lnTo>
                  <a:lnTo>
                    <a:pt x="28" y="104"/>
                  </a:lnTo>
                  <a:lnTo>
                    <a:pt x="31" y="103"/>
                  </a:lnTo>
                  <a:lnTo>
                    <a:pt x="33" y="103"/>
                  </a:lnTo>
                  <a:lnTo>
                    <a:pt x="33" y="103"/>
                  </a:lnTo>
                  <a:lnTo>
                    <a:pt x="35" y="103"/>
                  </a:lnTo>
                  <a:lnTo>
                    <a:pt x="36" y="103"/>
                  </a:lnTo>
                  <a:lnTo>
                    <a:pt x="38" y="103"/>
                  </a:lnTo>
                  <a:lnTo>
                    <a:pt x="42" y="104"/>
                  </a:lnTo>
                  <a:lnTo>
                    <a:pt x="40" y="101"/>
                  </a:lnTo>
                  <a:lnTo>
                    <a:pt x="42" y="101"/>
                  </a:lnTo>
                  <a:lnTo>
                    <a:pt x="44" y="103"/>
                  </a:lnTo>
                  <a:lnTo>
                    <a:pt x="45" y="104"/>
                  </a:lnTo>
                  <a:lnTo>
                    <a:pt x="47" y="103"/>
                  </a:lnTo>
                  <a:lnTo>
                    <a:pt x="45" y="103"/>
                  </a:lnTo>
                  <a:lnTo>
                    <a:pt x="45" y="103"/>
                  </a:lnTo>
                  <a:lnTo>
                    <a:pt x="44" y="103"/>
                  </a:lnTo>
                  <a:lnTo>
                    <a:pt x="44" y="101"/>
                  </a:lnTo>
                  <a:lnTo>
                    <a:pt x="42" y="99"/>
                  </a:lnTo>
                  <a:lnTo>
                    <a:pt x="42" y="97"/>
                  </a:lnTo>
                  <a:lnTo>
                    <a:pt x="44" y="97"/>
                  </a:lnTo>
                  <a:lnTo>
                    <a:pt x="44" y="95"/>
                  </a:lnTo>
                  <a:lnTo>
                    <a:pt x="44" y="95"/>
                  </a:lnTo>
                  <a:lnTo>
                    <a:pt x="42" y="94"/>
                  </a:lnTo>
                  <a:lnTo>
                    <a:pt x="42" y="94"/>
                  </a:lnTo>
                  <a:lnTo>
                    <a:pt x="42" y="92"/>
                  </a:lnTo>
                  <a:lnTo>
                    <a:pt x="44" y="90"/>
                  </a:lnTo>
                  <a:lnTo>
                    <a:pt x="45" y="88"/>
                  </a:lnTo>
                  <a:lnTo>
                    <a:pt x="45" y="87"/>
                  </a:lnTo>
                  <a:lnTo>
                    <a:pt x="45" y="87"/>
                  </a:lnTo>
                  <a:lnTo>
                    <a:pt x="44" y="87"/>
                  </a:lnTo>
                  <a:lnTo>
                    <a:pt x="42" y="87"/>
                  </a:lnTo>
                  <a:lnTo>
                    <a:pt x="42" y="88"/>
                  </a:lnTo>
                  <a:lnTo>
                    <a:pt x="40" y="88"/>
                  </a:lnTo>
                  <a:lnTo>
                    <a:pt x="38" y="85"/>
                  </a:lnTo>
                  <a:lnTo>
                    <a:pt x="36" y="85"/>
                  </a:lnTo>
                  <a:lnTo>
                    <a:pt x="35" y="82"/>
                  </a:lnTo>
                  <a:lnTo>
                    <a:pt x="35" y="80"/>
                  </a:lnTo>
                  <a:lnTo>
                    <a:pt x="36" y="76"/>
                  </a:lnTo>
                  <a:lnTo>
                    <a:pt x="38" y="73"/>
                  </a:lnTo>
                  <a:lnTo>
                    <a:pt x="42" y="73"/>
                  </a:lnTo>
                  <a:lnTo>
                    <a:pt x="42" y="73"/>
                  </a:lnTo>
                  <a:lnTo>
                    <a:pt x="36" y="73"/>
                  </a:lnTo>
                  <a:lnTo>
                    <a:pt x="35" y="73"/>
                  </a:lnTo>
                  <a:lnTo>
                    <a:pt x="33" y="73"/>
                  </a:lnTo>
                  <a:lnTo>
                    <a:pt x="33" y="73"/>
                  </a:lnTo>
                  <a:lnTo>
                    <a:pt x="31" y="75"/>
                  </a:lnTo>
                  <a:lnTo>
                    <a:pt x="31" y="75"/>
                  </a:lnTo>
                  <a:lnTo>
                    <a:pt x="29" y="75"/>
                  </a:lnTo>
                  <a:lnTo>
                    <a:pt x="29" y="75"/>
                  </a:lnTo>
                  <a:lnTo>
                    <a:pt x="28" y="75"/>
                  </a:lnTo>
                  <a:lnTo>
                    <a:pt x="28" y="76"/>
                  </a:lnTo>
                  <a:lnTo>
                    <a:pt x="26" y="75"/>
                  </a:lnTo>
                  <a:lnTo>
                    <a:pt x="26" y="75"/>
                  </a:lnTo>
                  <a:lnTo>
                    <a:pt x="26" y="75"/>
                  </a:lnTo>
                  <a:lnTo>
                    <a:pt x="25" y="75"/>
                  </a:lnTo>
                  <a:lnTo>
                    <a:pt x="23" y="75"/>
                  </a:lnTo>
                  <a:lnTo>
                    <a:pt x="23" y="76"/>
                  </a:lnTo>
                  <a:lnTo>
                    <a:pt x="21" y="75"/>
                  </a:lnTo>
                  <a:lnTo>
                    <a:pt x="17" y="75"/>
                  </a:lnTo>
                  <a:lnTo>
                    <a:pt x="17" y="75"/>
                  </a:lnTo>
                  <a:lnTo>
                    <a:pt x="17" y="76"/>
                  </a:lnTo>
                  <a:lnTo>
                    <a:pt x="16" y="76"/>
                  </a:lnTo>
                  <a:lnTo>
                    <a:pt x="16" y="76"/>
                  </a:lnTo>
                  <a:lnTo>
                    <a:pt x="14" y="75"/>
                  </a:lnTo>
                  <a:lnTo>
                    <a:pt x="12" y="73"/>
                  </a:lnTo>
                  <a:lnTo>
                    <a:pt x="12" y="71"/>
                  </a:lnTo>
                  <a:lnTo>
                    <a:pt x="14" y="71"/>
                  </a:lnTo>
                  <a:lnTo>
                    <a:pt x="14" y="71"/>
                  </a:lnTo>
                  <a:lnTo>
                    <a:pt x="16" y="67"/>
                  </a:lnTo>
                  <a:lnTo>
                    <a:pt x="17" y="64"/>
                  </a:lnTo>
                  <a:lnTo>
                    <a:pt x="19" y="64"/>
                  </a:lnTo>
                  <a:lnTo>
                    <a:pt x="19" y="63"/>
                  </a:lnTo>
                  <a:lnTo>
                    <a:pt x="19" y="61"/>
                  </a:lnTo>
                  <a:lnTo>
                    <a:pt x="19" y="61"/>
                  </a:lnTo>
                  <a:lnTo>
                    <a:pt x="17" y="57"/>
                  </a:lnTo>
                  <a:lnTo>
                    <a:pt x="17" y="57"/>
                  </a:lnTo>
                  <a:lnTo>
                    <a:pt x="17" y="56"/>
                  </a:lnTo>
                  <a:lnTo>
                    <a:pt x="17" y="54"/>
                  </a:lnTo>
                  <a:lnTo>
                    <a:pt x="17" y="54"/>
                  </a:lnTo>
                  <a:lnTo>
                    <a:pt x="21" y="54"/>
                  </a:lnTo>
                  <a:lnTo>
                    <a:pt x="19" y="52"/>
                  </a:lnTo>
                  <a:lnTo>
                    <a:pt x="17" y="52"/>
                  </a:lnTo>
                  <a:lnTo>
                    <a:pt x="17" y="50"/>
                  </a:lnTo>
                  <a:lnTo>
                    <a:pt x="17" y="49"/>
                  </a:lnTo>
                  <a:lnTo>
                    <a:pt x="17" y="49"/>
                  </a:lnTo>
                  <a:lnTo>
                    <a:pt x="17" y="50"/>
                  </a:lnTo>
                  <a:lnTo>
                    <a:pt x="16" y="52"/>
                  </a:lnTo>
                  <a:lnTo>
                    <a:pt x="16" y="52"/>
                  </a:lnTo>
                  <a:lnTo>
                    <a:pt x="14" y="52"/>
                  </a:lnTo>
                  <a:lnTo>
                    <a:pt x="14" y="54"/>
                  </a:lnTo>
                  <a:lnTo>
                    <a:pt x="14" y="54"/>
                  </a:lnTo>
                  <a:lnTo>
                    <a:pt x="12" y="54"/>
                  </a:lnTo>
                  <a:lnTo>
                    <a:pt x="12" y="54"/>
                  </a:lnTo>
                  <a:lnTo>
                    <a:pt x="12" y="54"/>
                  </a:lnTo>
                  <a:lnTo>
                    <a:pt x="12" y="54"/>
                  </a:lnTo>
                  <a:lnTo>
                    <a:pt x="12" y="52"/>
                  </a:lnTo>
                  <a:lnTo>
                    <a:pt x="12" y="50"/>
                  </a:lnTo>
                  <a:lnTo>
                    <a:pt x="12" y="50"/>
                  </a:lnTo>
                  <a:lnTo>
                    <a:pt x="16" y="49"/>
                  </a:lnTo>
                  <a:lnTo>
                    <a:pt x="14" y="49"/>
                  </a:lnTo>
                  <a:lnTo>
                    <a:pt x="12" y="50"/>
                  </a:lnTo>
                  <a:lnTo>
                    <a:pt x="10" y="52"/>
                  </a:lnTo>
                  <a:lnTo>
                    <a:pt x="10" y="52"/>
                  </a:lnTo>
                  <a:lnTo>
                    <a:pt x="8" y="52"/>
                  </a:lnTo>
                  <a:lnTo>
                    <a:pt x="8" y="54"/>
                  </a:lnTo>
                  <a:lnTo>
                    <a:pt x="10" y="56"/>
                  </a:lnTo>
                  <a:lnTo>
                    <a:pt x="10" y="57"/>
                  </a:lnTo>
                  <a:lnTo>
                    <a:pt x="6" y="64"/>
                  </a:lnTo>
                  <a:lnTo>
                    <a:pt x="6" y="64"/>
                  </a:lnTo>
                  <a:lnTo>
                    <a:pt x="6" y="64"/>
                  </a:lnTo>
                  <a:lnTo>
                    <a:pt x="6" y="65"/>
                  </a:lnTo>
                  <a:lnTo>
                    <a:pt x="5" y="64"/>
                  </a:lnTo>
                  <a:lnTo>
                    <a:pt x="5" y="64"/>
                  </a:lnTo>
                  <a:lnTo>
                    <a:pt x="5" y="64"/>
                  </a:lnTo>
                  <a:lnTo>
                    <a:pt x="5" y="63"/>
                  </a:lnTo>
                  <a:lnTo>
                    <a:pt x="5" y="59"/>
                  </a:lnTo>
                  <a:lnTo>
                    <a:pt x="6" y="59"/>
                  </a:lnTo>
                  <a:lnTo>
                    <a:pt x="6" y="57"/>
                  </a:lnTo>
                  <a:lnTo>
                    <a:pt x="8" y="56"/>
                  </a:lnTo>
                  <a:lnTo>
                    <a:pt x="8" y="56"/>
                  </a:lnTo>
                  <a:lnTo>
                    <a:pt x="6" y="56"/>
                  </a:lnTo>
                  <a:lnTo>
                    <a:pt x="6" y="56"/>
                  </a:lnTo>
                  <a:lnTo>
                    <a:pt x="6" y="56"/>
                  </a:lnTo>
                  <a:lnTo>
                    <a:pt x="6" y="52"/>
                  </a:lnTo>
                  <a:lnTo>
                    <a:pt x="6" y="50"/>
                  </a:lnTo>
                  <a:lnTo>
                    <a:pt x="8" y="46"/>
                  </a:lnTo>
                  <a:lnTo>
                    <a:pt x="8" y="45"/>
                  </a:lnTo>
                  <a:lnTo>
                    <a:pt x="8" y="43"/>
                  </a:lnTo>
                  <a:lnTo>
                    <a:pt x="10" y="42"/>
                  </a:lnTo>
                  <a:lnTo>
                    <a:pt x="10" y="42"/>
                  </a:lnTo>
                  <a:lnTo>
                    <a:pt x="10" y="39"/>
                  </a:lnTo>
                  <a:lnTo>
                    <a:pt x="12" y="39"/>
                  </a:lnTo>
                  <a:lnTo>
                    <a:pt x="12" y="38"/>
                  </a:lnTo>
                  <a:lnTo>
                    <a:pt x="12" y="38"/>
                  </a:lnTo>
                  <a:lnTo>
                    <a:pt x="6" y="42"/>
                  </a:lnTo>
                  <a:lnTo>
                    <a:pt x="6" y="42"/>
                  </a:lnTo>
                  <a:lnTo>
                    <a:pt x="5" y="42"/>
                  </a:lnTo>
                  <a:lnTo>
                    <a:pt x="4" y="42"/>
                  </a:lnTo>
                  <a:lnTo>
                    <a:pt x="2" y="39"/>
                  </a:lnTo>
                  <a:lnTo>
                    <a:pt x="2" y="38"/>
                  </a:lnTo>
                  <a:lnTo>
                    <a:pt x="0" y="38"/>
                  </a:lnTo>
                  <a:lnTo>
                    <a:pt x="0" y="38"/>
                  </a:lnTo>
                  <a:lnTo>
                    <a:pt x="0" y="38"/>
                  </a:lnTo>
                  <a:lnTo>
                    <a:pt x="2" y="38"/>
                  </a:lnTo>
                  <a:lnTo>
                    <a:pt x="4" y="37"/>
                  </a:lnTo>
                  <a:lnTo>
                    <a:pt x="5" y="37"/>
                  </a:lnTo>
                  <a:lnTo>
                    <a:pt x="4" y="35"/>
                  </a:lnTo>
                  <a:lnTo>
                    <a:pt x="4" y="35"/>
                  </a:lnTo>
                  <a:lnTo>
                    <a:pt x="5" y="33"/>
                  </a:lnTo>
                  <a:lnTo>
                    <a:pt x="6" y="31"/>
                  </a:lnTo>
                  <a:lnTo>
                    <a:pt x="6" y="28"/>
                  </a:lnTo>
                  <a:lnTo>
                    <a:pt x="6" y="28"/>
                  </a:lnTo>
                  <a:lnTo>
                    <a:pt x="6" y="26"/>
                  </a:lnTo>
                  <a:lnTo>
                    <a:pt x="4" y="26"/>
                  </a:lnTo>
                  <a:lnTo>
                    <a:pt x="4" y="25"/>
                  </a:lnTo>
                  <a:lnTo>
                    <a:pt x="4" y="25"/>
                  </a:lnTo>
                  <a:lnTo>
                    <a:pt x="5" y="23"/>
                  </a:lnTo>
                  <a:lnTo>
                    <a:pt x="5" y="23"/>
                  </a:lnTo>
                  <a:lnTo>
                    <a:pt x="6" y="23"/>
                  </a:lnTo>
                  <a:lnTo>
                    <a:pt x="5" y="23"/>
                  </a:lnTo>
                  <a:lnTo>
                    <a:pt x="5" y="21"/>
                  </a:lnTo>
                  <a:lnTo>
                    <a:pt x="5" y="21"/>
                  </a:lnTo>
                  <a:lnTo>
                    <a:pt x="5" y="19"/>
                  </a:lnTo>
                  <a:lnTo>
                    <a:pt x="5" y="18"/>
                  </a:lnTo>
                  <a:lnTo>
                    <a:pt x="5" y="18"/>
                  </a:lnTo>
                  <a:lnTo>
                    <a:pt x="6" y="16"/>
                  </a:lnTo>
                  <a:lnTo>
                    <a:pt x="10" y="16"/>
                  </a:lnTo>
                  <a:lnTo>
                    <a:pt x="10" y="16"/>
                  </a:lnTo>
                  <a:lnTo>
                    <a:pt x="10" y="16"/>
                  </a:lnTo>
                  <a:lnTo>
                    <a:pt x="14" y="16"/>
                  </a:lnTo>
                  <a:lnTo>
                    <a:pt x="12" y="16"/>
                  </a:lnTo>
                  <a:lnTo>
                    <a:pt x="10" y="12"/>
                  </a:lnTo>
                  <a:lnTo>
                    <a:pt x="8" y="12"/>
                  </a:lnTo>
                  <a:lnTo>
                    <a:pt x="10" y="10"/>
                  </a:lnTo>
                  <a:lnTo>
                    <a:pt x="10" y="10"/>
                  </a:lnTo>
                  <a:lnTo>
                    <a:pt x="10" y="8"/>
                  </a:lnTo>
                  <a:lnTo>
                    <a:pt x="10" y="8"/>
                  </a:lnTo>
                  <a:lnTo>
                    <a:pt x="12" y="8"/>
                  </a:lnTo>
                  <a:lnTo>
                    <a:pt x="14" y="8"/>
                  </a:lnTo>
                  <a:lnTo>
                    <a:pt x="16" y="8"/>
                  </a:lnTo>
                  <a:lnTo>
                    <a:pt x="16" y="7"/>
                  </a:lnTo>
                  <a:lnTo>
                    <a:pt x="14" y="7"/>
                  </a:lnTo>
                  <a:lnTo>
                    <a:pt x="14" y="5"/>
                  </a:lnTo>
                  <a:lnTo>
                    <a:pt x="14" y="5"/>
                  </a:lnTo>
                  <a:lnTo>
                    <a:pt x="14" y="3"/>
                  </a:lnTo>
                  <a:lnTo>
                    <a:pt x="14" y="3"/>
                  </a:lnTo>
                  <a:lnTo>
                    <a:pt x="16" y="2"/>
                  </a:lnTo>
                  <a:lnTo>
                    <a:pt x="16" y="2"/>
                  </a:lnTo>
                  <a:lnTo>
                    <a:pt x="16" y="2"/>
                  </a:lnTo>
                  <a:lnTo>
                    <a:pt x="17" y="2"/>
                  </a:lnTo>
                  <a:lnTo>
                    <a:pt x="19" y="2"/>
                  </a:lnTo>
                  <a:lnTo>
                    <a:pt x="19" y="3"/>
                  </a:lnTo>
                  <a:lnTo>
                    <a:pt x="19" y="3"/>
                  </a:lnTo>
                  <a:lnTo>
                    <a:pt x="21" y="2"/>
                  </a:lnTo>
                  <a:lnTo>
                    <a:pt x="23" y="2"/>
                  </a:lnTo>
                  <a:lnTo>
                    <a:pt x="23" y="3"/>
                  </a:lnTo>
                  <a:lnTo>
                    <a:pt x="26" y="2"/>
                  </a:lnTo>
                  <a:lnTo>
                    <a:pt x="31" y="2"/>
                  </a:lnTo>
                  <a:lnTo>
                    <a:pt x="33" y="2"/>
                  </a:lnTo>
                  <a:lnTo>
                    <a:pt x="36" y="2"/>
                  </a:lnTo>
                  <a:lnTo>
                    <a:pt x="40"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2" name="Google Shape;72;p121"/>
            <p:cNvSpPr/>
            <p:nvPr/>
          </p:nvSpPr>
          <p:spPr>
            <a:xfrm>
              <a:off x="6477611" y="2283071"/>
              <a:ext cx="98822" cy="80963"/>
            </a:xfrm>
            <a:custGeom>
              <a:rect b="b" l="l" r="r" t="t"/>
              <a:pathLst>
                <a:path extrusionOk="0" h="68" w="83">
                  <a:moveTo>
                    <a:pt x="30" y="0"/>
                  </a:moveTo>
                  <a:lnTo>
                    <a:pt x="30" y="0"/>
                  </a:lnTo>
                  <a:lnTo>
                    <a:pt x="30" y="0"/>
                  </a:lnTo>
                  <a:lnTo>
                    <a:pt x="34" y="3"/>
                  </a:lnTo>
                  <a:lnTo>
                    <a:pt x="36" y="6"/>
                  </a:lnTo>
                  <a:lnTo>
                    <a:pt x="40" y="10"/>
                  </a:lnTo>
                  <a:lnTo>
                    <a:pt x="42" y="14"/>
                  </a:lnTo>
                  <a:lnTo>
                    <a:pt x="45" y="15"/>
                  </a:lnTo>
                  <a:lnTo>
                    <a:pt x="49" y="19"/>
                  </a:lnTo>
                  <a:lnTo>
                    <a:pt x="51" y="21"/>
                  </a:lnTo>
                  <a:lnTo>
                    <a:pt x="53" y="21"/>
                  </a:lnTo>
                  <a:lnTo>
                    <a:pt x="54" y="23"/>
                  </a:lnTo>
                  <a:lnTo>
                    <a:pt x="56" y="23"/>
                  </a:lnTo>
                  <a:lnTo>
                    <a:pt x="58" y="23"/>
                  </a:lnTo>
                  <a:lnTo>
                    <a:pt x="58" y="23"/>
                  </a:lnTo>
                  <a:lnTo>
                    <a:pt x="59" y="23"/>
                  </a:lnTo>
                  <a:lnTo>
                    <a:pt x="64" y="26"/>
                  </a:lnTo>
                  <a:lnTo>
                    <a:pt x="66" y="26"/>
                  </a:lnTo>
                  <a:lnTo>
                    <a:pt x="68" y="26"/>
                  </a:lnTo>
                  <a:lnTo>
                    <a:pt x="70" y="26"/>
                  </a:lnTo>
                  <a:lnTo>
                    <a:pt x="70" y="26"/>
                  </a:lnTo>
                  <a:lnTo>
                    <a:pt x="73" y="23"/>
                  </a:lnTo>
                  <a:lnTo>
                    <a:pt x="77" y="19"/>
                  </a:lnTo>
                  <a:lnTo>
                    <a:pt x="77" y="19"/>
                  </a:lnTo>
                  <a:lnTo>
                    <a:pt x="77" y="21"/>
                  </a:lnTo>
                  <a:lnTo>
                    <a:pt x="77" y="21"/>
                  </a:lnTo>
                  <a:lnTo>
                    <a:pt x="75" y="25"/>
                  </a:lnTo>
                  <a:lnTo>
                    <a:pt x="73" y="27"/>
                  </a:lnTo>
                  <a:lnTo>
                    <a:pt x="73" y="29"/>
                  </a:lnTo>
                  <a:lnTo>
                    <a:pt x="73" y="31"/>
                  </a:lnTo>
                  <a:lnTo>
                    <a:pt x="75" y="31"/>
                  </a:lnTo>
                  <a:lnTo>
                    <a:pt x="75" y="34"/>
                  </a:lnTo>
                  <a:lnTo>
                    <a:pt x="77" y="36"/>
                  </a:lnTo>
                  <a:lnTo>
                    <a:pt x="79" y="36"/>
                  </a:lnTo>
                  <a:lnTo>
                    <a:pt x="79" y="36"/>
                  </a:lnTo>
                  <a:lnTo>
                    <a:pt x="81" y="36"/>
                  </a:lnTo>
                  <a:lnTo>
                    <a:pt x="81" y="34"/>
                  </a:lnTo>
                  <a:lnTo>
                    <a:pt x="82" y="34"/>
                  </a:lnTo>
                  <a:lnTo>
                    <a:pt x="83" y="34"/>
                  </a:lnTo>
                  <a:lnTo>
                    <a:pt x="82" y="36"/>
                  </a:lnTo>
                  <a:lnTo>
                    <a:pt x="81" y="36"/>
                  </a:lnTo>
                  <a:lnTo>
                    <a:pt x="79" y="38"/>
                  </a:lnTo>
                  <a:lnTo>
                    <a:pt x="79" y="38"/>
                  </a:lnTo>
                  <a:lnTo>
                    <a:pt x="77" y="38"/>
                  </a:lnTo>
                  <a:lnTo>
                    <a:pt x="77" y="38"/>
                  </a:lnTo>
                  <a:lnTo>
                    <a:pt x="75" y="40"/>
                  </a:lnTo>
                  <a:lnTo>
                    <a:pt x="73" y="40"/>
                  </a:lnTo>
                  <a:lnTo>
                    <a:pt x="72" y="42"/>
                  </a:lnTo>
                  <a:lnTo>
                    <a:pt x="72" y="42"/>
                  </a:lnTo>
                  <a:lnTo>
                    <a:pt x="70" y="42"/>
                  </a:lnTo>
                  <a:lnTo>
                    <a:pt x="66" y="42"/>
                  </a:lnTo>
                  <a:lnTo>
                    <a:pt x="64" y="42"/>
                  </a:lnTo>
                  <a:lnTo>
                    <a:pt x="62" y="42"/>
                  </a:lnTo>
                  <a:lnTo>
                    <a:pt x="61" y="42"/>
                  </a:lnTo>
                  <a:lnTo>
                    <a:pt x="58" y="44"/>
                  </a:lnTo>
                  <a:lnTo>
                    <a:pt x="54" y="45"/>
                  </a:lnTo>
                  <a:lnTo>
                    <a:pt x="53" y="49"/>
                  </a:lnTo>
                  <a:lnTo>
                    <a:pt x="51" y="50"/>
                  </a:lnTo>
                  <a:lnTo>
                    <a:pt x="49" y="52"/>
                  </a:lnTo>
                  <a:lnTo>
                    <a:pt x="49" y="53"/>
                  </a:lnTo>
                  <a:lnTo>
                    <a:pt x="49" y="55"/>
                  </a:lnTo>
                  <a:lnTo>
                    <a:pt x="49" y="57"/>
                  </a:lnTo>
                  <a:lnTo>
                    <a:pt x="47" y="57"/>
                  </a:lnTo>
                  <a:lnTo>
                    <a:pt x="47" y="57"/>
                  </a:lnTo>
                  <a:lnTo>
                    <a:pt x="45" y="57"/>
                  </a:lnTo>
                  <a:lnTo>
                    <a:pt x="43" y="55"/>
                  </a:lnTo>
                  <a:lnTo>
                    <a:pt x="36" y="53"/>
                  </a:lnTo>
                  <a:lnTo>
                    <a:pt x="32" y="50"/>
                  </a:lnTo>
                  <a:lnTo>
                    <a:pt x="28" y="49"/>
                  </a:lnTo>
                  <a:lnTo>
                    <a:pt x="23" y="49"/>
                  </a:lnTo>
                  <a:lnTo>
                    <a:pt x="15" y="52"/>
                  </a:lnTo>
                  <a:lnTo>
                    <a:pt x="15" y="52"/>
                  </a:lnTo>
                  <a:lnTo>
                    <a:pt x="14" y="50"/>
                  </a:lnTo>
                  <a:lnTo>
                    <a:pt x="12" y="49"/>
                  </a:lnTo>
                  <a:lnTo>
                    <a:pt x="11" y="49"/>
                  </a:lnTo>
                  <a:lnTo>
                    <a:pt x="11" y="49"/>
                  </a:lnTo>
                  <a:lnTo>
                    <a:pt x="9" y="49"/>
                  </a:lnTo>
                  <a:lnTo>
                    <a:pt x="9" y="50"/>
                  </a:lnTo>
                  <a:lnTo>
                    <a:pt x="7" y="50"/>
                  </a:lnTo>
                  <a:lnTo>
                    <a:pt x="7" y="52"/>
                  </a:lnTo>
                  <a:lnTo>
                    <a:pt x="7" y="52"/>
                  </a:lnTo>
                  <a:lnTo>
                    <a:pt x="7" y="53"/>
                  </a:lnTo>
                  <a:lnTo>
                    <a:pt x="9" y="53"/>
                  </a:lnTo>
                  <a:lnTo>
                    <a:pt x="11" y="55"/>
                  </a:lnTo>
                  <a:lnTo>
                    <a:pt x="11" y="55"/>
                  </a:lnTo>
                  <a:lnTo>
                    <a:pt x="12" y="55"/>
                  </a:lnTo>
                  <a:lnTo>
                    <a:pt x="12" y="55"/>
                  </a:lnTo>
                  <a:lnTo>
                    <a:pt x="15" y="59"/>
                  </a:lnTo>
                  <a:lnTo>
                    <a:pt x="17" y="61"/>
                  </a:lnTo>
                  <a:lnTo>
                    <a:pt x="19" y="61"/>
                  </a:lnTo>
                  <a:lnTo>
                    <a:pt x="17" y="63"/>
                  </a:lnTo>
                  <a:lnTo>
                    <a:pt x="15" y="63"/>
                  </a:lnTo>
                  <a:lnTo>
                    <a:pt x="15" y="63"/>
                  </a:lnTo>
                  <a:lnTo>
                    <a:pt x="14" y="63"/>
                  </a:lnTo>
                  <a:lnTo>
                    <a:pt x="12" y="61"/>
                  </a:lnTo>
                  <a:lnTo>
                    <a:pt x="11" y="63"/>
                  </a:lnTo>
                  <a:lnTo>
                    <a:pt x="9" y="63"/>
                  </a:lnTo>
                  <a:lnTo>
                    <a:pt x="9" y="64"/>
                  </a:lnTo>
                  <a:lnTo>
                    <a:pt x="9" y="66"/>
                  </a:lnTo>
                  <a:lnTo>
                    <a:pt x="7" y="68"/>
                  </a:lnTo>
                  <a:lnTo>
                    <a:pt x="5" y="68"/>
                  </a:lnTo>
                  <a:lnTo>
                    <a:pt x="4" y="68"/>
                  </a:lnTo>
                  <a:lnTo>
                    <a:pt x="4" y="66"/>
                  </a:lnTo>
                  <a:lnTo>
                    <a:pt x="4" y="66"/>
                  </a:lnTo>
                  <a:lnTo>
                    <a:pt x="2" y="64"/>
                  </a:lnTo>
                  <a:lnTo>
                    <a:pt x="4" y="63"/>
                  </a:lnTo>
                  <a:lnTo>
                    <a:pt x="4" y="61"/>
                  </a:lnTo>
                  <a:lnTo>
                    <a:pt x="4" y="59"/>
                  </a:lnTo>
                  <a:lnTo>
                    <a:pt x="4" y="57"/>
                  </a:lnTo>
                  <a:lnTo>
                    <a:pt x="4" y="55"/>
                  </a:lnTo>
                  <a:lnTo>
                    <a:pt x="2" y="55"/>
                  </a:lnTo>
                  <a:lnTo>
                    <a:pt x="0" y="53"/>
                  </a:lnTo>
                  <a:lnTo>
                    <a:pt x="0" y="52"/>
                  </a:lnTo>
                  <a:lnTo>
                    <a:pt x="0" y="50"/>
                  </a:lnTo>
                  <a:lnTo>
                    <a:pt x="0" y="49"/>
                  </a:lnTo>
                  <a:lnTo>
                    <a:pt x="2" y="47"/>
                  </a:lnTo>
                  <a:lnTo>
                    <a:pt x="2" y="47"/>
                  </a:lnTo>
                  <a:lnTo>
                    <a:pt x="4" y="47"/>
                  </a:lnTo>
                  <a:lnTo>
                    <a:pt x="4" y="45"/>
                  </a:lnTo>
                  <a:lnTo>
                    <a:pt x="5" y="45"/>
                  </a:lnTo>
                  <a:lnTo>
                    <a:pt x="7" y="44"/>
                  </a:lnTo>
                  <a:lnTo>
                    <a:pt x="9" y="42"/>
                  </a:lnTo>
                  <a:lnTo>
                    <a:pt x="9" y="40"/>
                  </a:lnTo>
                  <a:lnTo>
                    <a:pt x="9" y="38"/>
                  </a:lnTo>
                  <a:lnTo>
                    <a:pt x="9" y="38"/>
                  </a:lnTo>
                  <a:lnTo>
                    <a:pt x="9" y="36"/>
                  </a:lnTo>
                  <a:lnTo>
                    <a:pt x="9" y="36"/>
                  </a:lnTo>
                  <a:lnTo>
                    <a:pt x="11" y="36"/>
                  </a:lnTo>
                  <a:lnTo>
                    <a:pt x="14" y="38"/>
                  </a:lnTo>
                  <a:lnTo>
                    <a:pt x="14" y="38"/>
                  </a:lnTo>
                  <a:lnTo>
                    <a:pt x="15" y="38"/>
                  </a:lnTo>
                  <a:lnTo>
                    <a:pt x="19" y="38"/>
                  </a:lnTo>
                  <a:lnTo>
                    <a:pt x="19" y="38"/>
                  </a:lnTo>
                  <a:lnTo>
                    <a:pt x="21" y="38"/>
                  </a:lnTo>
                  <a:lnTo>
                    <a:pt x="21" y="36"/>
                  </a:lnTo>
                  <a:lnTo>
                    <a:pt x="23" y="34"/>
                  </a:lnTo>
                  <a:lnTo>
                    <a:pt x="23" y="33"/>
                  </a:lnTo>
                  <a:lnTo>
                    <a:pt x="23" y="31"/>
                  </a:lnTo>
                  <a:lnTo>
                    <a:pt x="23" y="29"/>
                  </a:lnTo>
                  <a:lnTo>
                    <a:pt x="24" y="26"/>
                  </a:lnTo>
                  <a:lnTo>
                    <a:pt x="26" y="25"/>
                  </a:lnTo>
                  <a:lnTo>
                    <a:pt x="26" y="21"/>
                  </a:lnTo>
                  <a:lnTo>
                    <a:pt x="26" y="19"/>
                  </a:lnTo>
                  <a:lnTo>
                    <a:pt x="26" y="17"/>
                  </a:lnTo>
                  <a:lnTo>
                    <a:pt x="28" y="12"/>
                  </a:lnTo>
                  <a:lnTo>
                    <a:pt x="26" y="8"/>
                  </a:lnTo>
                  <a:lnTo>
                    <a:pt x="26" y="6"/>
                  </a:lnTo>
                  <a:lnTo>
                    <a:pt x="24" y="5"/>
                  </a:lnTo>
                  <a:lnTo>
                    <a:pt x="24" y="3"/>
                  </a:lnTo>
                  <a:lnTo>
                    <a:pt x="26" y="1"/>
                  </a:lnTo>
                  <a:lnTo>
                    <a:pt x="26" y="1"/>
                  </a:lnTo>
                  <a:lnTo>
                    <a:pt x="26" y="1"/>
                  </a:lnTo>
                  <a:lnTo>
                    <a:pt x="28" y="1"/>
                  </a:lnTo>
                  <a:lnTo>
                    <a:pt x="28" y="0"/>
                  </a:lnTo>
                  <a:lnTo>
                    <a:pt x="28" y="0"/>
                  </a:lnTo>
                  <a:lnTo>
                    <a:pt x="30"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3" name="Google Shape;73;p121"/>
            <p:cNvSpPr/>
            <p:nvPr/>
          </p:nvSpPr>
          <p:spPr>
            <a:xfrm>
              <a:off x="6320955" y="2384301"/>
              <a:ext cx="183356" cy="153591"/>
            </a:xfrm>
            <a:custGeom>
              <a:rect b="b" l="l" r="r" t="t"/>
              <a:pathLst>
                <a:path extrusionOk="0" h="129" w="154">
                  <a:moveTo>
                    <a:pt x="139" y="0"/>
                  </a:moveTo>
                  <a:lnTo>
                    <a:pt x="141" y="0"/>
                  </a:lnTo>
                  <a:lnTo>
                    <a:pt x="141" y="3"/>
                  </a:lnTo>
                  <a:lnTo>
                    <a:pt x="143" y="3"/>
                  </a:lnTo>
                  <a:lnTo>
                    <a:pt x="145" y="3"/>
                  </a:lnTo>
                  <a:lnTo>
                    <a:pt x="147" y="3"/>
                  </a:lnTo>
                  <a:lnTo>
                    <a:pt x="147" y="5"/>
                  </a:lnTo>
                  <a:lnTo>
                    <a:pt x="147" y="8"/>
                  </a:lnTo>
                  <a:lnTo>
                    <a:pt x="147" y="11"/>
                  </a:lnTo>
                  <a:lnTo>
                    <a:pt x="147" y="13"/>
                  </a:lnTo>
                  <a:lnTo>
                    <a:pt x="147" y="15"/>
                  </a:lnTo>
                  <a:lnTo>
                    <a:pt x="148" y="17"/>
                  </a:lnTo>
                  <a:lnTo>
                    <a:pt x="150" y="18"/>
                  </a:lnTo>
                  <a:lnTo>
                    <a:pt x="152" y="20"/>
                  </a:lnTo>
                  <a:lnTo>
                    <a:pt x="152" y="24"/>
                  </a:lnTo>
                  <a:lnTo>
                    <a:pt x="154" y="26"/>
                  </a:lnTo>
                  <a:lnTo>
                    <a:pt x="154" y="29"/>
                  </a:lnTo>
                  <a:lnTo>
                    <a:pt x="154" y="29"/>
                  </a:lnTo>
                  <a:lnTo>
                    <a:pt x="154" y="29"/>
                  </a:lnTo>
                  <a:lnTo>
                    <a:pt x="154" y="30"/>
                  </a:lnTo>
                  <a:lnTo>
                    <a:pt x="154" y="33"/>
                  </a:lnTo>
                  <a:lnTo>
                    <a:pt x="154" y="34"/>
                  </a:lnTo>
                  <a:lnTo>
                    <a:pt x="154" y="37"/>
                  </a:lnTo>
                  <a:lnTo>
                    <a:pt x="154" y="39"/>
                  </a:lnTo>
                  <a:lnTo>
                    <a:pt x="152" y="39"/>
                  </a:lnTo>
                  <a:lnTo>
                    <a:pt x="152" y="41"/>
                  </a:lnTo>
                  <a:lnTo>
                    <a:pt x="152" y="41"/>
                  </a:lnTo>
                  <a:lnTo>
                    <a:pt x="150" y="41"/>
                  </a:lnTo>
                  <a:lnTo>
                    <a:pt x="150" y="41"/>
                  </a:lnTo>
                  <a:lnTo>
                    <a:pt x="150" y="41"/>
                  </a:lnTo>
                  <a:lnTo>
                    <a:pt x="150" y="43"/>
                  </a:lnTo>
                  <a:lnTo>
                    <a:pt x="148" y="45"/>
                  </a:lnTo>
                  <a:lnTo>
                    <a:pt x="148" y="45"/>
                  </a:lnTo>
                  <a:lnTo>
                    <a:pt x="148" y="45"/>
                  </a:lnTo>
                  <a:lnTo>
                    <a:pt x="148" y="47"/>
                  </a:lnTo>
                  <a:lnTo>
                    <a:pt x="147" y="50"/>
                  </a:lnTo>
                  <a:lnTo>
                    <a:pt x="147" y="52"/>
                  </a:lnTo>
                  <a:lnTo>
                    <a:pt x="145" y="52"/>
                  </a:lnTo>
                  <a:lnTo>
                    <a:pt x="143" y="52"/>
                  </a:lnTo>
                  <a:lnTo>
                    <a:pt x="141" y="52"/>
                  </a:lnTo>
                  <a:lnTo>
                    <a:pt x="141" y="53"/>
                  </a:lnTo>
                  <a:lnTo>
                    <a:pt x="139" y="56"/>
                  </a:lnTo>
                  <a:lnTo>
                    <a:pt x="139" y="57"/>
                  </a:lnTo>
                  <a:lnTo>
                    <a:pt x="139" y="58"/>
                  </a:lnTo>
                  <a:lnTo>
                    <a:pt x="139" y="60"/>
                  </a:lnTo>
                  <a:lnTo>
                    <a:pt x="139" y="62"/>
                  </a:lnTo>
                  <a:lnTo>
                    <a:pt x="141" y="65"/>
                  </a:lnTo>
                  <a:lnTo>
                    <a:pt x="139" y="71"/>
                  </a:lnTo>
                  <a:lnTo>
                    <a:pt x="139" y="72"/>
                  </a:lnTo>
                  <a:lnTo>
                    <a:pt x="139" y="75"/>
                  </a:lnTo>
                  <a:lnTo>
                    <a:pt x="138" y="75"/>
                  </a:lnTo>
                  <a:lnTo>
                    <a:pt x="138" y="76"/>
                  </a:lnTo>
                  <a:lnTo>
                    <a:pt x="136" y="77"/>
                  </a:lnTo>
                  <a:lnTo>
                    <a:pt x="135" y="82"/>
                  </a:lnTo>
                  <a:lnTo>
                    <a:pt x="135" y="82"/>
                  </a:lnTo>
                  <a:lnTo>
                    <a:pt x="135" y="83"/>
                  </a:lnTo>
                  <a:lnTo>
                    <a:pt x="135" y="84"/>
                  </a:lnTo>
                  <a:lnTo>
                    <a:pt x="135" y="84"/>
                  </a:lnTo>
                  <a:lnTo>
                    <a:pt x="135" y="86"/>
                  </a:lnTo>
                  <a:lnTo>
                    <a:pt x="135" y="88"/>
                  </a:lnTo>
                  <a:lnTo>
                    <a:pt x="138" y="92"/>
                  </a:lnTo>
                  <a:lnTo>
                    <a:pt x="138" y="92"/>
                  </a:lnTo>
                  <a:lnTo>
                    <a:pt x="138" y="94"/>
                  </a:lnTo>
                  <a:lnTo>
                    <a:pt x="136" y="94"/>
                  </a:lnTo>
                  <a:lnTo>
                    <a:pt x="135" y="94"/>
                  </a:lnTo>
                  <a:lnTo>
                    <a:pt x="133" y="96"/>
                  </a:lnTo>
                  <a:lnTo>
                    <a:pt x="133" y="99"/>
                  </a:lnTo>
                  <a:lnTo>
                    <a:pt x="133" y="100"/>
                  </a:lnTo>
                  <a:lnTo>
                    <a:pt x="133" y="100"/>
                  </a:lnTo>
                  <a:lnTo>
                    <a:pt x="131" y="102"/>
                  </a:lnTo>
                  <a:lnTo>
                    <a:pt x="131" y="102"/>
                  </a:lnTo>
                  <a:lnTo>
                    <a:pt x="129" y="103"/>
                  </a:lnTo>
                  <a:lnTo>
                    <a:pt x="128" y="103"/>
                  </a:lnTo>
                  <a:lnTo>
                    <a:pt x="126" y="106"/>
                  </a:lnTo>
                  <a:lnTo>
                    <a:pt x="126" y="106"/>
                  </a:lnTo>
                  <a:lnTo>
                    <a:pt x="124" y="106"/>
                  </a:lnTo>
                  <a:lnTo>
                    <a:pt x="124" y="106"/>
                  </a:lnTo>
                  <a:lnTo>
                    <a:pt x="124" y="103"/>
                  </a:lnTo>
                  <a:lnTo>
                    <a:pt x="124" y="103"/>
                  </a:lnTo>
                  <a:lnTo>
                    <a:pt x="124" y="100"/>
                  </a:lnTo>
                  <a:lnTo>
                    <a:pt x="124" y="100"/>
                  </a:lnTo>
                  <a:lnTo>
                    <a:pt x="126" y="99"/>
                  </a:lnTo>
                  <a:lnTo>
                    <a:pt x="126" y="99"/>
                  </a:lnTo>
                  <a:lnTo>
                    <a:pt x="128" y="96"/>
                  </a:lnTo>
                  <a:lnTo>
                    <a:pt x="128" y="96"/>
                  </a:lnTo>
                  <a:lnTo>
                    <a:pt x="128" y="94"/>
                  </a:lnTo>
                  <a:lnTo>
                    <a:pt x="128" y="94"/>
                  </a:lnTo>
                  <a:lnTo>
                    <a:pt x="126" y="94"/>
                  </a:lnTo>
                  <a:lnTo>
                    <a:pt x="126" y="94"/>
                  </a:lnTo>
                  <a:lnTo>
                    <a:pt x="124" y="94"/>
                  </a:lnTo>
                  <a:lnTo>
                    <a:pt x="124" y="94"/>
                  </a:lnTo>
                  <a:lnTo>
                    <a:pt x="124" y="94"/>
                  </a:lnTo>
                  <a:lnTo>
                    <a:pt x="124" y="96"/>
                  </a:lnTo>
                  <a:lnTo>
                    <a:pt x="124" y="96"/>
                  </a:lnTo>
                  <a:lnTo>
                    <a:pt x="122" y="99"/>
                  </a:lnTo>
                  <a:lnTo>
                    <a:pt x="122" y="100"/>
                  </a:lnTo>
                  <a:lnTo>
                    <a:pt x="122" y="100"/>
                  </a:lnTo>
                  <a:lnTo>
                    <a:pt x="122" y="100"/>
                  </a:lnTo>
                  <a:lnTo>
                    <a:pt x="122" y="100"/>
                  </a:lnTo>
                  <a:lnTo>
                    <a:pt x="122" y="102"/>
                  </a:lnTo>
                  <a:lnTo>
                    <a:pt x="122" y="102"/>
                  </a:lnTo>
                  <a:lnTo>
                    <a:pt x="120" y="100"/>
                  </a:lnTo>
                  <a:lnTo>
                    <a:pt x="119" y="100"/>
                  </a:lnTo>
                  <a:lnTo>
                    <a:pt x="117" y="100"/>
                  </a:lnTo>
                  <a:lnTo>
                    <a:pt x="117" y="100"/>
                  </a:lnTo>
                  <a:lnTo>
                    <a:pt x="115" y="100"/>
                  </a:lnTo>
                  <a:lnTo>
                    <a:pt x="115" y="102"/>
                  </a:lnTo>
                  <a:lnTo>
                    <a:pt x="115" y="103"/>
                  </a:lnTo>
                  <a:lnTo>
                    <a:pt x="115" y="106"/>
                  </a:lnTo>
                  <a:lnTo>
                    <a:pt x="113" y="107"/>
                  </a:lnTo>
                  <a:lnTo>
                    <a:pt x="113" y="109"/>
                  </a:lnTo>
                  <a:lnTo>
                    <a:pt x="111" y="109"/>
                  </a:lnTo>
                  <a:lnTo>
                    <a:pt x="111" y="111"/>
                  </a:lnTo>
                  <a:lnTo>
                    <a:pt x="110" y="111"/>
                  </a:lnTo>
                  <a:lnTo>
                    <a:pt x="110" y="109"/>
                  </a:lnTo>
                  <a:lnTo>
                    <a:pt x="110" y="109"/>
                  </a:lnTo>
                  <a:lnTo>
                    <a:pt x="110" y="106"/>
                  </a:lnTo>
                  <a:lnTo>
                    <a:pt x="110" y="106"/>
                  </a:lnTo>
                  <a:lnTo>
                    <a:pt x="111" y="103"/>
                  </a:lnTo>
                  <a:lnTo>
                    <a:pt x="110" y="103"/>
                  </a:lnTo>
                  <a:lnTo>
                    <a:pt x="109" y="102"/>
                  </a:lnTo>
                  <a:lnTo>
                    <a:pt x="107" y="103"/>
                  </a:lnTo>
                  <a:lnTo>
                    <a:pt x="107" y="103"/>
                  </a:lnTo>
                  <a:lnTo>
                    <a:pt x="107" y="103"/>
                  </a:lnTo>
                  <a:lnTo>
                    <a:pt x="105" y="106"/>
                  </a:lnTo>
                  <a:lnTo>
                    <a:pt x="103" y="107"/>
                  </a:lnTo>
                  <a:lnTo>
                    <a:pt x="103" y="109"/>
                  </a:lnTo>
                  <a:lnTo>
                    <a:pt x="101" y="111"/>
                  </a:lnTo>
                  <a:lnTo>
                    <a:pt x="100" y="111"/>
                  </a:lnTo>
                  <a:lnTo>
                    <a:pt x="98" y="109"/>
                  </a:lnTo>
                  <a:lnTo>
                    <a:pt x="96" y="111"/>
                  </a:lnTo>
                  <a:lnTo>
                    <a:pt x="92" y="109"/>
                  </a:lnTo>
                  <a:lnTo>
                    <a:pt x="89" y="111"/>
                  </a:lnTo>
                  <a:lnTo>
                    <a:pt x="86" y="111"/>
                  </a:lnTo>
                  <a:lnTo>
                    <a:pt x="86" y="111"/>
                  </a:lnTo>
                  <a:lnTo>
                    <a:pt x="89" y="109"/>
                  </a:lnTo>
                  <a:lnTo>
                    <a:pt x="89" y="109"/>
                  </a:lnTo>
                  <a:lnTo>
                    <a:pt x="89" y="107"/>
                  </a:lnTo>
                  <a:lnTo>
                    <a:pt x="89" y="107"/>
                  </a:lnTo>
                  <a:lnTo>
                    <a:pt x="87" y="109"/>
                  </a:lnTo>
                  <a:lnTo>
                    <a:pt x="86" y="107"/>
                  </a:lnTo>
                  <a:lnTo>
                    <a:pt x="86" y="107"/>
                  </a:lnTo>
                  <a:lnTo>
                    <a:pt x="84" y="107"/>
                  </a:lnTo>
                  <a:lnTo>
                    <a:pt x="84" y="107"/>
                  </a:lnTo>
                  <a:lnTo>
                    <a:pt x="84" y="109"/>
                  </a:lnTo>
                  <a:lnTo>
                    <a:pt x="84" y="109"/>
                  </a:lnTo>
                  <a:lnTo>
                    <a:pt x="84" y="109"/>
                  </a:lnTo>
                  <a:lnTo>
                    <a:pt x="84" y="107"/>
                  </a:lnTo>
                  <a:lnTo>
                    <a:pt x="84" y="106"/>
                  </a:lnTo>
                  <a:lnTo>
                    <a:pt x="84" y="106"/>
                  </a:lnTo>
                  <a:lnTo>
                    <a:pt x="84" y="103"/>
                  </a:lnTo>
                  <a:lnTo>
                    <a:pt x="84" y="103"/>
                  </a:lnTo>
                  <a:lnTo>
                    <a:pt x="82" y="103"/>
                  </a:lnTo>
                  <a:lnTo>
                    <a:pt x="82" y="103"/>
                  </a:lnTo>
                  <a:lnTo>
                    <a:pt x="81" y="106"/>
                  </a:lnTo>
                  <a:lnTo>
                    <a:pt x="79" y="107"/>
                  </a:lnTo>
                  <a:lnTo>
                    <a:pt x="79" y="109"/>
                  </a:lnTo>
                  <a:lnTo>
                    <a:pt x="81" y="111"/>
                  </a:lnTo>
                  <a:lnTo>
                    <a:pt x="82" y="113"/>
                  </a:lnTo>
                  <a:lnTo>
                    <a:pt x="84" y="113"/>
                  </a:lnTo>
                  <a:lnTo>
                    <a:pt x="84" y="114"/>
                  </a:lnTo>
                  <a:lnTo>
                    <a:pt x="84" y="114"/>
                  </a:lnTo>
                  <a:lnTo>
                    <a:pt x="82" y="116"/>
                  </a:lnTo>
                  <a:lnTo>
                    <a:pt x="79" y="116"/>
                  </a:lnTo>
                  <a:lnTo>
                    <a:pt x="75" y="118"/>
                  </a:lnTo>
                  <a:lnTo>
                    <a:pt x="75" y="118"/>
                  </a:lnTo>
                  <a:lnTo>
                    <a:pt x="71" y="123"/>
                  </a:lnTo>
                  <a:lnTo>
                    <a:pt x="70" y="126"/>
                  </a:lnTo>
                  <a:lnTo>
                    <a:pt x="66" y="129"/>
                  </a:lnTo>
                  <a:lnTo>
                    <a:pt x="62" y="126"/>
                  </a:lnTo>
                  <a:lnTo>
                    <a:pt x="62" y="124"/>
                  </a:lnTo>
                  <a:lnTo>
                    <a:pt x="62" y="124"/>
                  </a:lnTo>
                  <a:lnTo>
                    <a:pt x="62" y="123"/>
                  </a:lnTo>
                  <a:lnTo>
                    <a:pt x="60" y="121"/>
                  </a:lnTo>
                  <a:lnTo>
                    <a:pt x="60" y="119"/>
                  </a:lnTo>
                  <a:lnTo>
                    <a:pt x="60" y="118"/>
                  </a:lnTo>
                  <a:lnTo>
                    <a:pt x="60" y="116"/>
                  </a:lnTo>
                  <a:lnTo>
                    <a:pt x="60" y="114"/>
                  </a:lnTo>
                  <a:lnTo>
                    <a:pt x="62" y="114"/>
                  </a:lnTo>
                  <a:lnTo>
                    <a:pt x="62" y="114"/>
                  </a:lnTo>
                  <a:lnTo>
                    <a:pt x="62" y="113"/>
                  </a:lnTo>
                  <a:lnTo>
                    <a:pt x="62" y="111"/>
                  </a:lnTo>
                  <a:lnTo>
                    <a:pt x="62" y="111"/>
                  </a:lnTo>
                  <a:lnTo>
                    <a:pt x="62" y="109"/>
                  </a:lnTo>
                  <a:lnTo>
                    <a:pt x="60" y="109"/>
                  </a:lnTo>
                  <a:lnTo>
                    <a:pt x="58" y="111"/>
                  </a:lnTo>
                  <a:lnTo>
                    <a:pt x="56" y="109"/>
                  </a:lnTo>
                  <a:lnTo>
                    <a:pt x="54" y="109"/>
                  </a:lnTo>
                  <a:lnTo>
                    <a:pt x="54" y="107"/>
                  </a:lnTo>
                  <a:lnTo>
                    <a:pt x="52" y="107"/>
                  </a:lnTo>
                  <a:lnTo>
                    <a:pt x="51" y="109"/>
                  </a:lnTo>
                  <a:lnTo>
                    <a:pt x="49" y="109"/>
                  </a:lnTo>
                  <a:lnTo>
                    <a:pt x="47" y="109"/>
                  </a:lnTo>
                  <a:lnTo>
                    <a:pt x="47" y="109"/>
                  </a:lnTo>
                  <a:lnTo>
                    <a:pt x="45" y="111"/>
                  </a:lnTo>
                  <a:lnTo>
                    <a:pt x="43" y="113"/>
                  </a:lnTo>
                  <a:lnTo>
                    <a:pt x="42" y="113"/>
                  </a:lnTo>
                  <a:lnTo>
                    <a:pt x="38" y="113"/>
                  </a:lnTo>
                  <a:lnTo>
                    <a:pt x="38" y="113"/>
                  </a:lnTo>
                  <a:lnTo>
                    <a:pt x="37" y="113"/>
                  </a:lnTo>
                  <a:lnTo>
                    <a:pt x="37" y="113"/>
                  </a:lnTo>
                  <a:lnTo>
                    <a:pt x="35" y="114"/>
                  </a:lnTo>
                  <a:lnTo>
                    <a:pt x="33" y="114"/>
                  </a:lnTo>
                  <a:lnTo>
                    <a:pt x="32" y="116"/>
                  </a:lnTo>
                  <a:lnTo>
                    <a:pt x="30" y="114"/>
                  </a:lnTo>
                  <a:lnTo>
                    <a:pt x="26" y="116"/>
                  </a:lnTo>
                  <a:lnTo>
                    <a:pt x="24" y="116"/>
                  </a:lnTo>
                  <a:lnTo>
                    <a:pt x="23" y="116"/>
                  </a:lnTo>
                  <a:lnTo>
                    <a:pt x="21" y="114"/>
                  </a:lnTo>
                  <a:lnTo>
                    <a:pt x="21" y="114"/>
                  </a:lnTo>
                  <a:lnTo>
                    <a:pt x="19" y="116"/>
                  </a:lnTo>
                  <a:lnTo>
                    <a:pt x="19" y="119"/>
                  </a:lnTo>
                  <a:lnTo>
                    <a:pt x="17" y="121"/>
                  </a:lnTo>
                  <a:lnTo>
                    <a:pt x="17" y="123"/>
                  </a:lnTo>
                  <a:lnTo>
                    <a:pt x="17" y="121"/>
                  </a:lnTo>
                  <a:lnTo>
                    <a:pt x="13" y="119"/>
                  </a:lnTo>
                  <a:lnTo>
                    <a:pt x="13" y="119"/>
                  </a:lnTo>
                  <a:lnTo>
                    <a:pt x="9" y="119"/>
                  </a:lnTo>
                  <a:lnTo>
                    <a:pt x="7" y="119"/>
                  </a:lnTo>
                  <a:lnTo>
                    <a:pt x="7" y="121"/>
                  </a:lnTo>
                  <a:lnTo>
                    <a:pt x="5" y="121"/>
                  </a:lnTo>
                  <a:lnTo>
                    <a:pt x="4" y="119"/>
                  </a:lnTo>
                  <a:lnTo>
                    <a:pt x="4" y="119"/>
                  </a:lnTo>
                  <a:lnTo>
                    <a:pt x="2" y="119"/>
                  </a:lnTo>
                  <a:lnTo>
                    <a:pt x="2" y="119"/>
                  </a:lnTo>
                  <a:lnTo>
                    <a:pt x="0" y="116"/>
                  </a:lnTo>
                  <a:lnTo>
                    <a:pt x="0" y="116"/>
                  </a:lnTo>
                  <a:lnTo>
                    <a:pt x="2" y="114"/>
                  </a:lnTo>
                  <a:lnTo>
                    <a:pt x="2" y="114"/>
                  </a:lnTo>
                  <a:lnTo>
                    <a:pt x="4" y="114"/>
                  </a:lnTo>
                  <a:lnTo>
                    <a:pt x="5" y="114"/>
                  </a:lnTo>
                  <a:lnTo>
                    <a:pt x="7" y="114"/>
                  </a:lnTo>
                  <a:lnTo>
                    <a:pt x="9" y="113"/>
                  </a:lnTo>
                  <a:lnTo>
                    <a:pt x="9" y="111"/>
                  </a:lnTo>
                  <a:lnTo>
                    <a:pt x="11" y="111"/>
                  </a:lnTo>
                  <a:lnTo>
                    <a:pt x="13" y="109"/>
                  </a:lnTo>
                  <a:lnTo>
                    <a:pt x="14" y="109"/>
                  </a:lnTo>
                  <a:lnTo>
                    <a:pt x="15" y="107"/>
                  </a:lnTo>
                  <a:lnTo>
                    <a:pt x="17" y="106"/>
                  </a:lnTo>
                  <a:lnTo>
                    <a:pt x="17" y="106"/>
                  </a:lnTo>
                  <a:lnTo>
                    <a:pt x="19" y="103"/>
                  </a:lnTo>
                  <a:lnTo>
                    <a:pt x="21" y="102"/>
                  </a:lnTo>
                  <a:lnTo>
                    <a:pt x="24" y="100"/>
                  </a:lnTo>
                  <a:lnTo>
                    <a:pt x="26" y="99"/>
                  </a:lnTo>
                  <a:lnTo>
                    <a:pt x="26" y="96"/>
                  </a:lnTo>
                  <a:lnTo>
                    <a:pt x="28" y="96"/>
                  </a:lnTo>
                  <a:lnTo>
                    <a:pt x="32" y="94"/>
                  </a:lnTo>
                  <a:lnTo>
                    <a:pt x="33" y="94"/>
                  </a:lnTo>
                  <a:lnTo>
                    <a:pt x="35" y="96"/>
                  </a:lnTo>
                  <a:lnTo>
                    <a:pt x="37" y="96"/>
                  </a:lnTo>
                  <a:lnTo>
                    <a:pt x="37" y="96"/>
                  </a:lnTo>
                  <a:lnTo>
                    <a:pt x="38" y="96"/>
                  </a:lnTo>
                  <a:lnTo>
                    <a:pt x="40" y="96"/>
                  </a:lnTo>
                  <a:lnTo>
                    <a:pt x="42" y="96"/>
                  </a:lnTo>
                  <a:lnTo>
                    <a:pt x="43" y="96"/>
                  </a:lnTo>
                  <a:lnTo>
                    <a:pt x="47" y="96"/>
                  </a:lnTo>
                  <a:lnTo>
                    <a:pt x="49" y="94"/>
                  </a:lnTo>
                  <a:lnTo>
                    <a:pt x="51" y="94"/>
                  </a:lnTo>
                  <a:lnTo>
                    <a:pt x="56" y="94"/>
                  </a:lnTo>
                  <a:lnTo>
                    <a:pt x="60" y="94"/>
                  </a:lnTo>
                  <a:lnTo>
                    <a:pt x="62" y="94"/>
                  </a:lnTo>
                  <a:lnTo>
                    <a:pt x="62" y="94"/>
                  </a:lnTo>
                  <a:lnTo>
                    <a:pt x="62" y="94"/>
                  </a:lnTo>
                  <a:lnTo>
                    <a:pt x="62" y="94"/>
                  </a:lnTo>
                  <a:lnTo>
                    <a:pt x="62" y="94"/>
                  </a:lnTo>
                  <a:lnTo>
                    <a:pt x="62" y="96"/>
                  </a:lnTo>
                  <a:lnTo>
                    <a:pt x="66" y="96"/>
                  </a:lnTo>
                  <a:lnTo>
                    <a:pt x="66" y="96"/>
                  </a:lnTo>
                  <a:lnTo>
                    <a:pt x="68" y="94"/>
                  </a:lnTo>
                  <a:lnTo>
                    <a:pt x="70" y="94"/>
                  </a:lnTo>
                  <a:lnTo>
                    <a:pt x="71" y="94"/>
                  </a:lnTo>
                  <a:lnTo>
                    <a:pt x="73" y="94"/>
                  </a:lnTo>
                  <a:lnTo>
                    <a:pt x="71" y="92"/>
                  </a:lnTo>
                  <a:lnTo>
                    <a:pt x="71" y="90"/>
                  </a:lnTo>
                  <a:lnTo>
                    <a:pt x="71" y="86"/>
                  </a:lnTo>
                  <a:lnTo>
                    <a:pt x="73" y="84"/>
                  </a:lnTo>
                  <a:lnTo>
                    <a:pt x="75" y="84"/>
                  </a:lnTo>
                  <a:lnTo>
                    <a:pt x="77" y="83"/>
                  </a:lnTo>
                  <a:lnTo>
                    <a:pt x="79" y="79"/>
                  </a:lnTo>
                  <a:lnTo>
                    <a:pt x="81" y="77"/>
                  </a:lnTo>
                  <a:lnTo>
                    <a:pt x="82" y="75"/>
                  </a:lnTo>
                  <a:lnTo>
                    <a:pt x="82" y="71"/>
                  </a:lnTo>
                  <a:lnTo>
                    <a:pt x="84" y="67"/>
                  </a:lnTo>
                  <a:lnTo>
                    <a:pt x="84" y="67"/>
                  </a:lnTo>
                  <a:lnTo>
                    <a:pt x="87" y="65"/>
                  </a:lnTo>
                  <a:lnTo>
                    <a:pt x="89" y="65"/>
                  </a:lnTo>
                  <a:lnTo>
                    <a:pt x="89" y="65"/>
                  </a:lnTo>
                  <a:lnTo>
                    <a:pt x="89" y="67"/>
                  </a:lnTo>
                  <a:lnTo>
                    <a:pt x="87" y="69"/>
                  </a:lnTo>
                  <a:lnTo>
                    <a:pt x="86" y="69"/>
                  </a:lnTo>
                  <a:lnTo>
                    <a:pt x="86" y="71"/>
                  </a:lnTo>
                  <a:lnTo>
                    <a:pt x="84" y="71"/>
                  </a:lnTo>
                  <a:lnTo>
                    <a:pt x="84" y="71"/>
                  </a:lnTo>
                  <a:lnTo>
                    <a:pt x="86" y="72"/>
                  </a:lnTo>
                  <a:lnTo>
                    <a:pt x="86" y="75"/>
                  </a:lnTo>
                  <a:lnTo>
                    <a:pt x="86" y="75"/>
                  </a:lnTo>
                  <a:lnTo>
                    <a:pt x="86" y="76"/>
                  </a:lnTo>
                  <a:lnTo>
                    <a:pt x="87" y="77"/>
                  </a:lnTo>
                  <a:lnTo>
                    <a:pt x="89" y="77"/>
                  </a:lnTo>
                  <a:lnTo>
                    <a:pt x="89" y="77"/>
                  </a:lnTo>
                  <a:lnTo>
                    <a:pt x="89" y="77"/>
                  </a:lnTo>
                  <a:lnTo>
                    <a:pt x="92" y="75"/>
                  </a:lnTo>
                  <a:lnTo>
                    <a:pt x="92" y="75"/>
                  </a:lnTo>
                  <a:lnTo>
                    <a:pt x="98" y="72"/>
                  </a:lnTo>
                  <a:lnTo>
                    <a:pt x="101" y="71"/>
                  </a:lnTo>
                  <a:lnTo>
                    <a:pt x="101" y="71"/>
                  </a:lnTo>
                  <a:lnTo>
                    <a:pt x="103" y="69"/>
                  </a:lnTo>
                  <a:lnTo>
                    <a:pt x="107" y="67"/>
                  </a:lnTo>
                  <a:lnTo>
                    <a:pt x="109" y="65"/>
                  </a:lnTo>
                  <a:lnTo>
                    <a:pt x="109" y="64"/>
                  </a:lnTo>
                  <a:lnTo>
                    <a:pt x="110" y="62"/>
                  </a:lnTo>
                  <a:lnTo>
                    <a:pt x="110" y="60"/>
                  </a:lnTo>
                  <a:lnTo>
                    <a:pt x="111" y="60"/>
                  </a:lnTo>
                  <a:lnTo>
                    <a:pt x="117" y="57"/>
                  </a:lnTo>
                  <a:lnTo>
                    <a:pt x="117" y="57"/>
                  </a:lnTo>
                  <a:lnTo>
                    <a:pt x="119" y="56"/>
                  </a:lnTo>
                  <a:lnTo>
                    <a:pt x="119" y="53"/>
                  </a:lnTo>
                  <a:lnTo>
                    <a:pt x="119" y="52"/>
                  </a:lnTo>
                  <a:lnTo>
                    <a:pt x="120" y="50"/>
                  </a:lnTo>
                  <a:lnTo>
                    <a:pt x="120" y="47"/>
                  </a:lnTo>
                  <a:lnTo>
                    <a:pt x="122" y="46"/>
                  </a:lnTo>
                  <a:lnTo>
                    <a:pt x="124" y="45"/>
                  </a:lnTo>
                  <a:lnTo>
                    <a:pt x="124" y="43"/>
                  </a:lnTo>
                  <a:lnTo>
                    <a:pt x="126" y="39"/>
                  </a:lnTo>
                  <a:lnTo>
                    <a:pt x="126" y="37"/>
                  </a:lnTo>
                  <a:lnTo>
                    <a:pt x="126" y="37"/>
                  </a:lnTo>
                  <a:lnTo>
                    <a:pt x="126" y="36"/>
                  </a:lnTo>
                  <a:lnTo>
                    <a:pt x="128" y="36"/>
                  </a:lnTo>
                  <a:lnTo>
                    <a:pt x="128" y="34"/>
                  </a:lnTo>
                  <a:lnTo>
                    <a:pt x="128" y="34"/>
                  </a:lnTo>
                  <a:lnTo>
                    <a:pt x="128" y="33"/>
                  </a:lnTo>
                  <a:lnTo>
                    <a:pt x="128" y="29"/>
                  </a:lnTo>
                  <a:lnTo>
                    <a:pt x="126" y="27"/>
                  </a:lnTo>
                  <a:lnTo>
                    <a:pt x="126" y="27"/>
                  </a:lnTo>
                  <a:lnTo>
                    <a:pt x="126" y="27"/>
                  </a:lnTo>
                  <a:lnTo>
                    <a:pt x="124" y="27"/>
                  </a:lnTo>
                  <a:lnTo>
                    <a:pt x="122" y="27"/>
                  </a:lnTo>
                  <a:lnTo>
                    <a:pt x="124" y="26"/>
                  </a:lnTo>
                  <a:lnTo>
                    <a:pt x="124" y="26"/>
                  </a:lnTo>
                  <a:lnTo>
                    <a:pt x="126" y="26"/>
                  </a:lnTo>
                  <a:lnTo>
                    <a:pt x="126" y="26"/>
                  </a:lnTo>
                  <a:lnTo>
                    <a:pt x="126" y="24"/>
                  </a:lnTo>
                  <a:lnTo>
                    <a:pt x="128" y="22"/>
                  </a:lnTo>
                  <a:lnTo>
                    <a:pt x="128" y="20"/>
                  </a:lnTo>
                  <a:lnTo>
                    <a:pt x="126" y="18"/>
                  </a:lnTo>
                  <a:lnTo>
                    <a:pt x="126" y="17"/>
                  </a:lnTo>
                  <a:lnTo>
                    <a:pt x="126" y="17"/>
                  </a:lnTo>
                  <a:lnTo>
                    <a:pt x="126" y="15"/>
                  </a:lnTo>
                  <a:lnTo>
                    <a:pt x="128" y="13"/>
                  </a:lnTo>
                  <a:lnTo>
                    <a:pt x="128" y="13"/>
                  </a:lnTo>
                  <a:lnTo>
                    <a:pt x="129" y="13"/>
                  </a:lnTo>
                  <a:lnTo>
                    <a:pt x="129" y="13"/>
                  </a:lnTo>
                  <a:lnTo>
                    <a:pt x="131" y="13"/>
                  </a:lnTo>
                  <a:lnTo>
                    <a:pt x="131" y="11"/>
                  </a:lnTo>
                  <a:lnTo>
                    <a:pt x="131" y="9"/>
                  </a:lnTo>
                  <a:lnTo>
                    <a:pt x="131" y="9"/>
                  </a:lnTo>
                  <a:lnTo>
                    <a:pt x="131" y="6"/>
                  </a:lnTo>
                  <a:lnTo>
                    <a:pt x="131" y="6"/>
                  </a:lnTo>
                  <a:lnTo>
                    <a:pt x="133" y="6"/>
                  </a:lnTo>
                  <a:lnTo>
                    <a:pt x="133" y="6"/>
                  </a:lnTo>
                  <a:lnTo>
                    <a:pt x="133" y="6"/>
                  </a:lnTo>
                  <a:lnTo>
                    <a:pt x="135" y="6"/>
                  </a:lnTo>
                  <a:lnTo>
                    <a:pt x="135" y="6"/>
                  </a:lnTo>
                  <a:lnTo>
                    <a:pt x="136" y="6"/>
                  </a:lnTo>
                  <a:lnTo>
                    <a:pt x="136" y="11"/>
                  </a:lnTo>
                  <a:lnTo>
                    <a:pt x="136" y="11"/>
                  </a:lnTo>
                  <a:lnTo>
                    <a:pt x="136" y="11"/>
                  </a:lnTo>
                  <a:lnTo>
                    <a:pt x="138" y="11"/>
                  </a:lnTo>
                  <a:lnTo>
                    <a:pt x="138" y="11"/>
                  </a:lnTo>
                  <a:lnTo>
                    <a:pt x="138" y="9"/>
                  </a:lnTo>
                  <a:lnTo>
                    <a:pt x="139" y="9"/>
                  </a:lnTo>
                  <a:lnTo>
                    <a:pt x="141" y="11"/>
                  </a:lnTo>
                  <a:lnTo>
                    <a:pt x="143" y="9"/>
                  </a:lnTo>
                  <a:lnTo>
                    <a:pt x="143" y="9"/>
                  </a:lnTo>
                  <a:lnTo>
                    <a:pt x="145" y="8"/>
                  </a:lnTo>
                  <a:lnTo>
                    <a:pt x="143" y="6"/>
                  </a:lnTo>
                  <a:lnTo>
                    <a:pt x="143" y="5"/>
                  </a:lnTo>
                  <a:lnTo>
                    <a:pt x="143" y="6"/>
                  </a:lnTo>
                  <a:lnTo>
                    <a:pt x="141" y="6"/>
                  </a:lnTo>
                  <a:lnTo>
                    <a:pt x="141" y="6"/>
                  </a:lnTo>
                  <a:lnTo>
                    <a:pt x="138" y="6"/>
                  </a:lnTo>
                  <a:lnTo>
                    <a:pt x="138" y="5"/>
                  </a:lnTo>
                  <a:lnTo>
                    <a:pt x="138" y="3"/>
                  </a:lnTo>
                  <a:lnTo>
                    <a:pt x="139" y="0"/>
                  </a:lnTo>
                  <a:lnTo>
                    <a:pt x="139"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4" name="Google Shape;74;p121"/>
            <p:cNvSpPr/>
            <p:nvPr/>
          </p:nvSpPr>
          <p:spPr>
            <a:xfrm>
              <a:off x="4295978" y="1302193"/>
              <a:ext cx="76200" cy="46435"/>
            </a:xfrm>
            <a:custGeom>
              <a:rect b="b" l="l" r="r" t="t"/>
              <a:pathLst>
                <a:path extrusionOk="0" h="39" w="64">
                  <a:moveTo>
                    <a:pt x="16" y="0"/>
                  </a:moveTo>
                  <a:lnTo>
                    <a:pt x="19" y="0"/>
                  </a:lnTo>
                  <a:lnTo>
                    <a:pt x="21" y="0"/>
                  </a:lnTo>
                  <a:lnTo>
                    <a:pt x="25" y="0"/>
                  </a:lnTo>
                  <a:lnTo>
                    <a:pt x="25" y="5"/>
                  </a:lnTo>
                  <a:lnTo>
                    <a:pt x="28" y="10"/>
                  </a:lnTo>
                  <a:lnTo>
                    <a:pt x="29" y="10"/>
                  </a:lnTo>
                  <a:lnTo>
                    <a:pt x="34" y="10"/>
                  </a:lnTo>
                  <a:lnTo>
                    <a:pt x="38" y="9"/>
                  </a:lnTo>
                  <a:lnTo>
                    <a:pt x="40" y="10"/>
                  </a:lnTo>
                  <a:lnTo>
                    <a:pt x="42" y="12"/>
                  </a:lnTo>
                  <a:lnTo>
                    <a:pt x="44" y="12"/>
                  </a:lnTo>
                  <a:lnTo>
                    <a:pt x="42" y="14"/>
                  </a:lnTo>
                  <a:lnTo>
                    <a:pt x="40" y="14"/>
                  </a:lnTo>
                  <a:lnTo>
                    <a:pt x="40" y="17"/>
                  </a:lnTo>
                  <a:lnTo>
                    <a:pt x="42" y="17"/>
                  </a:lnTo>
                  <a:lnTo>
                    <a:pt x="47" y="20"/>
                  </a:lnTo>
                  <a:lnTo>
                    <a:pt x="50" y="20"/>
                  </a:lnTo>
                  <a:lnTo>
                    <a:pt x="54" y="19"/>
                  </a:lnTo>
                  <a:lnTo>
                    <a:pt x="59" y="22"/>
                  </a:lnTo>
                  <a:lnTo>
                    <a:pt x="64" y="24"/>
                  </a:lnTo>
                  <a:lnTo>
                    <a:pt x="54" y="26"/>
                  </a:lnTo>
                  <a:lnTo>
                    <a:pt x="53" y="28"/>
                  </a:lnTo>
                  <a:lnTo>
                    <a:pt x="50" y="29"/>
                  </a:lnTo>
                  <a:lnTo>
                    <a:pt x="49" y="31"/>
                  </a:lnTo>
                  <a:lnTo>
                    <a:pt x="47" y="33"/>
                  </a:lnTo>
                  <a:lnTo>
                    <a:pt x="45" y="35"/>
                  </a:lnTo>
                  <a:lnTo>
                    <a:pt x="44" y="35"/>
                  </a:lnTo>
                  <a:lnTo>
                    <a:pt x="38" y="35"/>
                  </a:lnTo>
                  <a:lnTo>
                    <a:pt x="38" y="35"/>
                  </a:lnTo>
                  <a:lnTo>
                    <a:pt x="36" y="37"/>
                  </a:lnTo>
                  <a:lnTo>
                    <a:pt x="35" y="39"/>
                  </a:lnTo>
                  <a:lnTo>
                    <a:pt x="31" y="39"/>
                  </a:lnTo>
                  <a:lnTo>
                    <a:pt x="29" y="37"/>
                  </a:lnTo>
                  <a:lnTo>
                    <a:pt x="29" y="37"/>
                  </a:lnTo>
                  <a:lnTo>
                    <a:pt x="31" y="35"/>
                  </a:lnTo>
                  <a:lnTo>
                    <a:pt x="29" y="33"/>
                  </a:lnTo>
                  <a:lnTo>
                    <a:pt x="34" y="31"/>
                  </a:lnTo>
                  <a:lnTo>
                    <a:pt x="34" y="29"/>
                  </a:lnTo>
                  <a:lnTo>
                    <a:pt x="34" y="29"/>
                  </a:lnTo>
                  <a:lnTo>
                    <a:pt x="34" y="29"/>
                  </a:lnTo>
                  <a:lnTo>
                    <a:pt x="29" y="29"/>
                  </a:lnTo>
                  <a:lnTo>
                    <a:pt x="29" y="29"/>
                  </a:lnTo>
                  <a:lnTo>
                    <a:pt x="28" y="31"/>
                  </a:lnTo>
                  <a:lnTo>
                    <a:pt x="25" y="31"/>
                  </a:lnTo>
                  <a:lnTo>
                    <a:pt x="23" y="31"/>
                  </a:lnTo>
                  <a:lnTo>
                    <a:pt x="10" y="33"/>
                  </a:lnTo>
                  <a:lnTo>
                    <a:pt x="8" y="33"/>
                  </a:lnTo>
                  <a:lnTo>
                    <a:pt x="8" y="29"/>
                  </a:lnTo>
                  <a:lnTo>
                    <a:pt x="12" y="28"/>
                  </a:lnTo>
                  <a:lnTo>
                    <a:pt x="14" y="26"/>
                  </a:lnTo>
                  <a:lnTo>
                    <a:pt x="14" y="24"/>
                  </a:lnTo>
                  <a:lnTo>
                    <a:pt x="16" y="22"/>
                  </a:lnTo>
                  <a:lnTo>
                    <a:pt x="19" y="19"/>
                  </a:lnTo>
                  <a:lnTo>
                    <a:pt x="19" y="19"/>
                  </a:lnTo>
                  <a:lnTo>
                    <a:pt x="12" y="17"/>
                  </a:lnTo>
                  <a:lnTo>
                    <a:pt x="10" y="15"/>
                  </a:lnTo>
                  <a:lnTo>
                    <a:pt x="8" y="12"/>
                  </a:lnTo>
                  <a:lnTo>
                    <a:pt x="6" y="9"/>
                  </a:lnTo>
                  <a:lnTo>
                    <a:pt x="3" y="7"/>
                  </a:lnTo>
                  <a:lnTo>
                    <a:pt x="3" y="5"/>
                  </a:lnTo>
                  <a:lnTo>
                    <a:pt x="1" y="5"/>
                  </a:lnTo>
                  <a:lnTo>
                    <a:pt x="0" y="3"/>
                  </a:lnTo>
                  <a:lnTo>
                    <a:pt x="1" y="1"/>
                  </a:lnTo>
                  <a:lnTo>
                    <a:pt x="10" y="0"/>
                  </a:lnTo>
                  <a:lnTo>
                    <a:pt x="16"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5" name="Google Shape;75;p121"/>
            <p:cNvSpPr/>
            <p:nvPr/>
          </p:nvSpPr>
          <p:spPr>
            <a:xfrm>
              <a:off x="4108425" y="1249980"/>
              <a:ext cx="177404" cy="123825"/>
            </a:xfrm>
            <a:custGeom>
              <a:rect b="b" l="l" r="r" t="t"/>
              <a:pathLst>
                <a:path extrusionOk="0" h="104" w="149">
                  <a:moveTo>
                    <a:pt x="79" y="0"/>
                  </a:moveTo>
                  <a:lnTo>
                    <a:pt x="81" y="2"/>
                  </a:lnTo>
                  <a:lnTo>
                    <a:pt x="84" y="6"/>
                  </a:lnTo>
                  <a:lnTo>
                    <a:pt x="85" y="6"/>
                  </a:lnTo>
                  <a:lnTo>
                    <a:pt x="85" y="4"/>
                  </a:lnTo>
                  <a:lnTo>
                    <a:pt x="85" y="4"/>
                  </a:lnTo>
                  <a:lnTo>
                    <a:pt x="87" y="4"/>
                  </a:lnTo>
                  <a:lnTo>
                    <a:pt x="91" y="4"/>
                  </a:lnTo>
                  <a:lnTo>
                    <a:pt x="96" y="6"/>
                  </a:lnTo>
                  <a:lnTo>
                    <a:pt x="96" y="6"/>
                  </a:lnTo>
                  <a:lnTo>
                    <a:pt x="100" y="8"/>
                  </a:lnTo>
                  <a:lnTo>
                    <a:pt x="101" y="11"/>
                  </a:lnTo>
                  <a:lnTo>
                    <a:pt x="100" y="12"/>
                  </a:lnTo>
                  <a:lnTo>
                    <a:pt x="98" y="16"/>
                  </a:lnTo>
                  <a:lnTo>
                    <a:pt x="96" y="16"/>
                  </a:lnTo>
                  <a:lnTo>
                    <a:pt x="98" y="17"/>
                  </a:lnTo>
                  <a:lnTo>
                    <a:pt x="98" y="19"/>
                  </a:lnTo>
                  <a:lnTo>
                    <a:pt x="96" y="21"/>
                  </a:lnTo>
                  <a:lnTo>
                    <a:pt x="100" y="19"/>
                  </a:lnTo>
                  <a:lnTo>
                    <a:pt x="105" y="14"/>
                  </a:lnTo>
                  <a:lnTo>
                    <a:pt x="107" y="14"/>
                  </a:lnTo>
                  <a:lnTo>
                    <a:pt x="107" y="14"/>
                  </a:lnTo>
                  <a:lnTo>
                    <a:pt x="110" y="16"/>
                  </a:lnTo>
                  <a:lnTo>
                    <a:pt x="111" y="17"/>
                  </a:lnTo>
                  <a:lnTo>
                    <a:pt x="111" y="19"/>
                  </a:lnTo>
                  <a:lnTo>
                    <a:pt x="111" y="19"/>
                  </a:lnTo>
                  <a:lnTo>
                    <a:pt x="113" y="21"/>
                  </a:lnTo>
                  <a:lnTo>
                    <a:pt x="113" y="23"/>
                  </a:lnTo>
                  <a:lnTo>
                    <a:pt x="111" y="23"/>
                  </a:lnTo>
                  <a:lnTo>
                    <a:pt x="111" y="25"/>
                  </a:lnTo>
                  <a:lnTo>
                    <a:pt x="110" y="25"/>
                  </a:lnTo>
                  <a:lnTo>
                    <a:pt x="111" y="25"/>
                  </a:lnTo>
                  <a:lnTo>
                    <a:pt x="113" y="25"/>
                  </a:lnTo>
                  <a:lnTo>
                    <a:pt x="115" y="27"/>
                  </a:lnTo>
                  <a:lnTo>
                    <a:pt x="117" y="28"/>
                  </a:lnTo>
                  <a:lnTo>
                    <a:pt x="122" y="28"/>
                  </a:lnTo>
                  <a:lnTo>
                    <a:pt x="126" y="28"/>
                  </a:lnTo>
                  <a:lnTo>
                    <a:pt x="128" y="32"/>
                  </a:lnTo>
                  <a:lnTo>
                    <a:pt x="131" y="30"/>
                  </a:lnTo>
                  <a:lnTo>
                    <a:pt x="131" y="28"/>
                  </a:lnTo>
                  <a:lnTo>
                    <a:pt x="131" y="28"/>
                  </a:lnTo>
                  <a:lnTo>
                    <a:pt x="134" y="28"/>
                  </a:lnTo>
                  <a:lnTo>
                    <a:pt x="138" y="30"/>
                  </a:lnTo>
                  <a:lnTo>
                    <a:pt x="139" y="32"/>
                  </a:lnTo>
                  <a:lnTo>
                    <a:pt x="136" y="34"/>
                  </a:lnTo>
                  <a:lnTo>
                    <a:pt x="139" y="36"/>
                  </a:lnTo>
                  <a:lnTo>
                    <a:pt x="143" y="36"/>
                  </a:lnTo>
                  <a:lnTo>
                    <a:pt x="147" y="38"/>
                  </a:lnTo>
                  <a:lnTo>
                    <a:pt x="149" y="40"/>
                  </a:lnTo>
                  <a:lnTo>
                    <a:pt x="149" y="40"/>
                  </a:lnTo>
                  <a:lnTo>
                    <a:pt x="147" y="42"/>
                  </a:lnTo>
                  <a:lnTo>
                    <a:pt x="145" y="42"/>
                  </a:lnTo>
                  <a:lnTo>
                    <a:pt x="139" y="42"/>
                  </a:lnTo>
                  <a:lnTo>
                    <a:pt x="134" y="44"/>
                  </a:lnTo>
                  <a:lnTo>
                    <a:pt x="126" y="44"/>
                  </a:lnTo>
                  <a:lnTo>
                    <a:pt x="124" y="44"/>
                  </a:lnTo>
                  <a:lnTo>
                    <a:pt x="124" y="46"/>
                  </a:lnTo>
                  <a:lnTo>
                    <a:pt x="124" y="46"/>
                  </a:lnTo>
                  <a:lnTo>
                    <a:pt x="120" y="49"/>
                  </a:lnTo>
                  <a:lnTo>
                    <a:pt x="117" y="51"/>
                  </a:lnTo>
                  <a:lnTo>
                    <a:pt x="115" y="53"/>
                  </a:lnTo>
                  <a:lnTo>
                    <a:pt x="115" y="56"/>
                  </a:lnTo>
                  <a:lnTo>
                    <a:pt x="115" y="58"/>
                  </a:lnTo>
                  <a:lnTo>
                    <a:pt x="115" y="58"/>
                  </a:lnTo>
                  <a:lnTo>
                    <a:pt x="115" y="60"/>
                  </a:lnTo>
                  <a:lnTo>
                    <a:pt x="111" y="61"/>
                  </a:lnTo>
                  <a:lnTo>
                    <a:pt x="111" y="61"/>
                  </a:lnTo>
                  <a:lnTo>
                    <a:pt x="110" y="61"/>
                  </a:lnTo>
                  <a:lnTo>
                    <a:pt x="107" y="61"/>
                  </a:lnTo>
                  <a:lnTo>
                    <a:pt x="107" y="63"/>
                  </a:lnTo>
                  <a:lnTo>
                    <a:pt x="107" y="65"/>
                  </a:lnTo>
                  <a:lnTo>
                    <a:pt x="107" y="68"/>
                  </a:lnTo>
                  <a:lnTo>
                    <a:pt x="107" y="72"/>
                  </a:lnTo>
                  <a:lnTo>
                    <a:pt x="105" y="75"/>
                  </a:lnTo>
                  <a:lnTo>
                    <a:pt x="105" y="77"/>
                  </a:lnTo>
                  <a:lnTo>
                    <a:pt x="103" y="77"/>
                  </a:lnTo>
                  <a:lnTo>
                    <a:pt x="100" y="77"/>
                  </a:lnTo>
                  <a:lnTo>
                    <a:pt x="96" y="81"/>
                  </a:lnTo>
                  <a:lnTo>
                    <a:pt x="94" y="85"/>
                  </a:lnTo>
                  <a:lnTo>
                    <a:pt x="92" y="87"/>
                  </a:lnTo>
                  <a:lnTo>
                    <a:pt x="89" y="91"/>
                  </a:lnTo>
                  <a:lnTo>
                    <a:pt x="91" y="91"/>
                  </a:lnTo>
                  <a:lnTo>
                    <a:pt x="91" y="93"/>
                  </a:lnTo>
                  <a:lnTo>
                    <a:pt x="89" y="94"/>
                  </a:lnTo>
                  <a:lnTo>
                    <a:pt x="87" y="98"/>
                  </a:lnTo>
                  <a:lnTo>
                    <a:pt x="87" y="98"/>
                  </a:lnTo>
                  <a:lnTo>
                    <a:pt x="87" y="100"/>
                  </a:lnTo>
                  <a:lnTo>
                    <a:pt x="89" y="102"/>
                  </a:lnTo>
                  <a:lnTo>
                    <a:pt x="87" y="104"/>
                  </a:lnTo>
                  <a:lnTo>
                    <a:pt x="84" y="104"/>
                  </a:lnTo>
                  <a:lnTo>
                    <a:pt x="81" y="104"/>
                  </a:lnTo>
                  <a:lnTo>
                    <a:pt x="79" y="102"/>
                  </a:lnTo>
                  <a:lnTo>
                    <a:pt x="77" y="100"/>
                  </a:lnTo>
                  <a:lnTo>
                    <a:pt x="75" y="100"/>
                  </a:lnTo>
                  <a:lnTo>
                    <a:pt x="73" y="98"/>
                  </a:lnTo>
                  <a:lnTo>
                    <a:pt x="68" y="94"/>
                  </a:lnTo>
                  <a:lnTo>
                    <a:pt x="61" y="89"/>
                  </a:lnTo>
                  <a:lnTo>
                    <a:pt x="56" y="87"/>
                  </a:lnTo>
                  <a:lnTo>
                    <a:pt x="53" y="85"/>
                  </a:lnTo>
                  <a:lnTo>
                    <a:pt x="51" y="85"/>
                  </a:lnTo>
                  <a:lnTo>
                    <a:pt x="49" y="85"/>
                  </a:lnTo>
                  <a:lnTo>
                    <a:pt x="47" y="83"/>
                  </a:lnTo>
                  <a:lnTo>
                    <a:pt x="47" y="81"/>
                  </a:lnTo>
                  <a:lnTo>
                    <a:pt x="45" y="79"/>
                  </a:lnTo>
                  <a:lnTo>
                    <a:pt x="45" y="77"/>
                  </a:lnTo>
                  <a:lnTo>
                    <a:pt x="45" y="75"/>
                  </a:lnTo>
                  <a:lnTo>
                    <a:pt x="47" y="75"/>
                  </a:lnTo>
                  <a:lnTo>
                    <a:pt x="51" y="75"/>
                  </a:lnTo>
                  <a:lnTo>
                    <a:pt x="53" y="75"/>
                  </a:lnTo>
                  <a:lnTo>
                    <a:pt x="54" y="77"/>
                  </a:lnTo>
                  <a:lnTo>
                    <a:pt x="56" y="77"/>
                  </a:lnTo>
                  <a:lnTo>
                    <a:pt x="60" y="72"/>
                  </a:lnTo>
                  <a:lnTo>
                    <a:pt x="77" y="68"/>
                  </a:lnTo>
                  <a:lnTo>
                    <a:pt x="82" y="68"/>
                  </a:lnTo>
                  <a:lnTo>
                    <a:pt x="87" y="68"/>
                  </a:lnTo>
                  <a:lnTo>
                    <a:pt x="87" y="66"/>
                  </a:lnTo>
                  <a:lnTo>
                    <a:pt x="85" y="65"/>
                  </a:lnTo>
                  <a:lnTo>
                    <a:pt x="85" y="65"/>
                  </a:lnTo>
                  <a:lnTo>
                    <a:pt x="81" y="66"/>
                  </a:lnTo>
                  <a:lnTo>
                    <a:pt x="75" y="66"/>
                  </a:lnTo>
                  <a:lnTo>
                    <a:pt x="72" y="66"/>
                  </a:lnTo>
                  <a:lnTo>
                    <a:pt x="68" y="66"/>
                  </a:lnTo>
                  <a:lnTo>
                    <a:pt x="64" y="66"/>
                  </a:lnTo>
                  <a:lnTo>
                    <a:pt x="61" y="68"/>
                  </a:lnTo>
                  <a:lnTo>
                    <a:pt x="58" y="68"/>
                  </a:lnTo>
                  <a:lnTo>
                    <a:pt x="54" y="70"/>
                  </a:lnTo>
                  <a:lnTo>
                    <a:pt x="47" y="70"/>
                  </a:lnTo>
                  <a:lnTo>
                    <a:pt x="45" y="68"/>
                  </a:lnTo>
                  <a:lnTo>
                    <a:pt x="43" y="66"/>
                  </a:lnTo>
                  <a:lnTo>
                    <a:pt x="42" y="66"/>
                  </a:lnTo>
                  <a:lnTo>
                    <a:pt x="42" y="65"/>
                  </a:lnTo>
                  <a:lnTo>
                    <a:pt x="42" y="61"/>
                  </a:lnTo>
                  <a:lnTo>
                    <a:pt x="42" y="61"/>
                  </a:lnTo>
                  <a:lnTo>
                    <a:pt x="42" y="60"/>
                  </a:lnTo>
                  <a:lnTo>
                    <a:pt x="43" y="60"/>
                  </a:lnTo>
                  <a:lnTo>
                    <a:pt x="45" y="60"/>
                  </a:lnTo>
                  <a:lnTo>
                    <a:pt x="47" y="61"/>
                  </a:lnTo>
                  <a:lnTo>
                    <a:pt x="51" y="63"/>
                  </a:lnTo>
                  <a:lnTo>
                    <a:pt x="49" y="61"/>
                  </a:lnTo>
                  <a:lnTo>
                    <a:pt x="60" y="58"/>
                  </a:lnTo>
                  <a:lnTo>
                    <a:pt x="64" y="56"/>
                  </a:lnTo>
                  <a:lnTo>
                    <a:pt x="66" y="56"/>
                  </a:lnTo>
                  <a:lnTo>
                    <a:pt x="70" y="56"/>
                  </a:lnTo>
                  <a:lnTo>
                    <a:pt x="68" y="55"/>
                  </a:lnTo>
                  <a:lnTo>
                    <a:pt x="68" y="55"/>
                  </a:lnTo>
                  <a:lnTo>
                    <a:pt x="70" y="53"/>
                  </a:lnTo>
                  <a:lnTo>
                    <a:pt x="72" y="53"/>
                  </a:lnTo>
                  <a:lnTo>
                    <a:pt x="75" y="53"/>
                  </a:lnTo>
                  <a:lnTo>
                    <a:pt x="84" y="53"/>
                  </a:lnTo>
                  <a:lnTo>
                    <a:pt x="87" y="51"/>
                  </a:lnTo>
                  <a:lnTo>
                    <a:pt x="89" y="51"/>
                  </a:lnTo>
                  <a:lnTo>
                    <a:pt x="87" y="51"/>
                  </a:lnTo>
                  <a:lnTo>
                    <a:pt x="85" y="51"/>
                  </a:lnTo>
                  <a:lnTo>
                    <a:pt x="84" y="51"/>
                  </a:lnTo>
                  <a:lnTo>
                    <a:pt x="81" y="49"/>
                  </a:lnTo>
                  <a:lnTo>
                    <a:pt x="81" y="47"/>
                  </a:lnTo>
                  <a:lnTo>
                    <a:pt x="84" y="44"/>
                  </a:lnTo>
                  <a:lnTo>
                    <a:pt x="84" y="42"/>
                  </a:lnTo>
                  <a:lnTo>
                    <a:pt x="81" y="44"/>
                  </a:lnTo>
                  <a:lnTo>
                    <a:pt x="81" y="44"/>
                  </a:lnTo>
                  <a:lnTo>
                    <a:pt x="75" y="47"/>
                  </a:lnTo>
                  <a:lnTo>
                    <a:pt x="73" y="47"/>
                  </a:lnTo>
                  <a:lnTo>
                    <a:pt x="70" y="49"/>
                  </a:lnTo>
                  <a:lnTo>
                    <a:pt x="66" y="49"/>
                  </a:lnTo>
                  <a:lnTo>
                    <a:pt x="64" y="47"/>
                  </a:lnTo>
                  <a:lnTo>
                    <a:pt x="62" y="46"/>
                  </a:lnTo>
                  <a:lnTo>
                    <a:pt x="62" y="46"/>
                  </a:lnTo>
                  <a:lnTo>
                    <a:pt x="62" y="44"/>
                  </a:lnTo>
                  <a:lnTo>
                    <a:pt x="64" y="42"/>
                  </a:lnTo>
                  <a:lnTo>
                    <a:pt x="64" y="40"/>
                  </a:lnTo>
                  <a:lnTo>
                    <a:pt x="64" y="40"/>
                  </a:lnTo>
                  <a:lnTo>
                    <a:pt x="64" y="38"/>
                  </a:lnTo>
                  <a:lnTo>
                    <a:pt x="62" y="40"/>
                  </a:lnTo>
                  <a:lnTo>
                    <a:pt x="61" y="42"/>
                  </a:lnTo>
                  <a:lnTo>
                    <a:pt x="60" y="44"/>
                  </a:lnTo>
                  <a:lnTo>
                    <a:pt x="58" y="44"/>
                  </a:lnTo>
                  <a:lnTo>
                    <a:pt x="58" y="42"/>
                  </a:lnTo>
                  <a:lnTo>
                    <a:pt x="58" y="42"/>
                  </a:lnTo>
                  <a:lnTo>
                    <a:pt x="56" y="40"/>
                  </a:lnTo>
                  <a:lnTo>
                    <a:pt x="56" y="40"/>
                  </a:lnTo>
                  <a:lnTo>
                    <a:pt x="54" y="42"/>
                  </a:lnTo>
                  <a:lnTo>
                    <a:pt x="53" y="42"/>
                  </a:lnTo>
                  <a:lnTo>
                    <a:pt x="53" y="44"/>
                  </a:lnTo>
                  <a:lnTo>
                    <a:pt x="53" y="46"/>
                  </a:lnTo>
                  <a:lnTo>
                    <a:pt x="53" y="47"/>
                  </a:lnTo>
                  <a:lnTo>
                    <a:pt x="53" y="47"/>
                  </a:lnTo>
                  <a:lnTo>
                    <a:pt x="54" y="49"/>
                  </a:lnTo>
                  <a:lnTo>
                    <a:pt x="54" y="51"/>
                  </a:lnTo>
                  <a:lnTo>
                    <a:pt x="53" y="51"/>
                  </a:lnTo>
                  <a:lnTo>
                    <a:pt x="51" y="53"/>
                  </a:lnTo>
                  <a:lnTo>
                    <a:pt x="49" y="53"/>
                  </a:lnTo>
                  <a:lnTo>
                    <a:pt x="47" y="55"/>
                  </a:lnTo>
                  <a:lnTo>
                    <a:pt x="45" y="55"/>
                  </a:lnTo>
                  <a:lnTo>
                    <a:pt x="42" y="56"/>
                  </a:lnTo>
                  <a:lnTo>
                    <a:pt x="35" y="56"/>
                  </a:lnTo>
                  <a:lnTo>
                    <a:pt x="32" y="55"/>
                  </a:lnTo>
                  <a:lnTo>
                    <a:pt x="30" y="53"/>
                  </a:lnTo>
                  <a:lnTo>
                    <a:pt x="30" y="53"/>
                  </a:lnTo>
                  <a:lnTo>
                    <a:pt x="28" y="51"/>
                  </a:lnTo>
                  <a:lnTo>
                    <a:pt x="24" y="49"/>
                  </a:lnTo>
                  <a:lnTo>
                    <a:pt x="21" y="46"/>
                  </a:lnTo>
                  <a:lnTo>
                    <a:pt x="21" y="44"/>
                  </a:lnTo>
                  <a:lnTo>
                    <a:pt x="17" y="44"/>
                  </a:lnTo>
                  <a:lnTo>
                    <a:pt x="15" y="42"/>
                  </a:lnTo>
                  <a:lnTo>
                    <a:pt x="15" y="40"/>
                  </a:lnTo>
                  <a:lnTo>
                    <a:pt x="14" y="40"/>
                  </a:lnTo>
                  <a:lnTo>
                    <a:pt x="15" y="38"/>
                  </a:lnTo>
                  <a:lnTo>
                    <a:pt x="15" y="36"/>
                  </a:lnTo>
                  <a:lnTo>
                    <a:pt x="13" y="36"/>
                  </a:lnTo>
                  <a:lnTo>
                    <a:pt x="9" y="34"/>
                  </a:lnTo>
                  <a:lnTo>
                    <a:pt x="11" y="34"/>
                  </a:lnTo>
                  <a:lnTo>
                    <a:pt x="13" y="34"/>
                  </a:lnTo>
                  <a:lnTo>
                    <a:pt x="23" y="36"/>
                  </a:lnTo>
                  <a:lnTo>
                    <a:pt x="23" y="36"/>
                  </a:lnTo>
                  <a:lnTo>
                    <a:pt x="24" y="34"/>
                  </a:lnTo>
                  <a:lnTo>
                    <a:pt x="23" y="34"/>
                  </a:lnTo>
                  <a:lnTo>
                    <a:pt x="21" y="34"/>
                  </a:lnTo>
                  <a:lnTo>
                    <a:pt x="19" y="34"/>
                  </a:lnTo>
                  <a:lnTo>
                    <a:pt x="19" y="34"/>
                  </a:lnTo>
                  <a:lnTo>
                    <a:pt x="17" y="32"/>
                  </a:lnTo>
                  <a:lnTo>
                    <a:pt x="17" y="30"/>
                  </a:lnTo>
                  <a:lnTo>
                    <a:pt x="17" y="30"/>
                  </a:lnTo>
                  <a:lnTo>
                    <a:pt x="17" y="28"/>
                  </a:lnTo>
                  <a:lnTo>
                    <a:pt x="19" y="27"/>
                  </a:lnTo>
                  <a:lnTo>
                    <a:pt x="19" y="25"/>
                  </a:lnTo>
                  <a:lnTo>
                    <a:pt x="17" y="23"/>
                  </a:lnTo>
                  <a:lnTo>
                    <a:pt x="14" y="23"/>
                  </a:lnTo>
                  <a:lnTo>
                    <a:pt x="13" y="25"/>
                  </a:lnTo>
                  <a:lnTo>
                    <a:pt x="13" y="27"/>
                  </a:lnTo>
                  <a:lnTo>
                    <a:pt x="13" y="28"/>
                  </a:lnTo>
                  <a:lnTo>
                    <a:pt x="9" y="30"/>
                  </a:lnTo>
                  <a:lnTo>
                    <a:pt x="7" y="28"/>
                  </a:lnTo>
                  <a:lnTo>
                    <a:pt x="5" y="27"/>
                  </a:lnTo>
                  <a:lnTo>
                    <a:pt x="4" y="23"/>
                  </a:lnTo>
                  <a:lnTo>
                    <a:pt x="4" y="21"/>
                  </a:lnTo>
                  <a:lnTo>
                    <a:pt x="4" y="19"/>
                  </a:lnTo>
                  <a:lnTo>
                    <a:pt x="2" y="17"/>
                  </a:lnTo>
                  <a:lnTo>
                    <a:pt x="0" y="16"/>
                  </a:lnTo>
                  <a:lnTo>
                    <a:pt x="0" y="16"/>
                  </a:lnTo>
                  <a:lnTo>
                    <a:pt x="0" y="14"/>
                  </a:lnTo>
                  <a:lnTo>
                    <a:pt x="2" y="12"/>
                  </a:lnTo>
                  <a:lnTo>
                    <a:pt x="2" y="11"/>
                  </a:lnTo>
                  <a:lnTo>
                    <a:pt x="0" y="11"/>
                  </a:lnTo>
                  <a:lnTo>
                    <a:pt x="0" y="9"/>
                  </a:lnTo>
                  <a:lnTo>
                    <a:pt x="2" y="9"/>
                  </a:lnTo>
                  <a:lnTo>
                    <a:pt x="2" y="9"/>
                  </a:lnTo>
                  <a:lnTo>
                    <a:pt x="2" y="9"/>
                  </a:lnTo>
                  <a:lnTo>
                    <a:pt x="5" y="9"/>
                  </a:lnTo>
                  <a:lnTo>
                    <a:pt x="7" y="11"/>
                  </a:lnTo>
                  <a:lnTo>
                    <a:pt x="7" y="11"/>
                  </a:lnTo>
                  <a:lnTo>
                    <a:pt x="9" y="9"/>
                  </a:lnTo>
                  <a:lnTo>
                    <a:pt x="9" y="9"/>
                  </a:lnTo>
                  <a:lnTo>
                    <a:pt x="14" y="8"/>
                  </a:lnTo>
                  <a:lnTo>
                    <a:pt x="19" y="11"/>
                  </a:lnTo>
                  <a:lnTo>
                    <a:pt x="21" y="11"/>
                  </a:lnTo>
                  <a:lnTo>
                    <a:pt x="23" y="11"/>
                  </a:lnTo>
                  <a:lnTo>
                    <a:pt x="21" y="9"/>
                  </a:lnTo>
                  <a:lnTo>
                    <a:pt x="21" y="9"/>
                  </a:lnTo>
                  <a:lnTo>
                    <a:pt x="23" y="8"/>
                  </a:lnTo>
                  <a:lnTo>
                    <a:pt x="26" y="9"/>
                  </a:lnTo>
                  <a:lnTo>
                    <a:pt x="28" y="9"/>
                  </a:lnTo>
                  <a:lnTo>
                    <a:pt x="34" y="8"/>
                  </a:lnTo>
                  <a:lnTo>
                    <a:pt x="42" y="6"/>
                  </a:lnTo>
                  <a:lnTo>
                    <a:pt x="45" y="8"/>
                  </a:lnTo>
                  <a:lnTo>
                    <a:pt x="45" y="9"/>
                  </a:lnTo>
                  <a:lnTo>
                    <a:pt x="45" y="9"/>
                  </a:lnTo>
                  <a:lnTo>
                    <a:pt x="45" y="9"/>
                  </a:lnTo>
                  <a:lnTo>
                    <a:pt x="43" y="11"/>
                  </a:lnTo>
                  <a:lnTo>
                    <a:pt x="34" y="12"/>
                  </a:lnTo>
                  <a:lnTo>
                    <a:pt x="26" y="16"/>
                  </a:lnTo>
                  <a:lnTo>
                    <a:pt x="35" y="14"/>
                  </a:lnTo>
                  <a:lnTo>
                    <a:pt x="37" y="14"/>
                  </a:lnTo>
                  <a:lnTo>
                    <a:pt x="37" y="17"/>
                  </a:lnTo>
                  <a:lnTo>
                    <a:pt x="38" y="17"/>
                  </a:lnTo>
                  <a:lnTo>
                    <a:pt x="40" y="19"/>
                  </a:lnTo>
                  <a:lnTo>
                    <a:pt x="42" y="19"/>
                  </a:lnTo>
                  <a:lnTo>
                    <a:pt x="43" y="21"/>
                  </a:lnTo>
                  <a:lnTo>
                    <a:pt x="45" y="23"/>
                  </a:lnTo>
                  <a:lnTo>
                    <a:pt x="47" y="23"/>
                  </a:lnTo>
                  <a:lnTo>
                    <a:pt x="47" y="21"/>
                  </a:lnTo>
                  <a:lnTo>
                    <a:pt x="45" y="19"/>
                  </a:lnTo>
                  <a:lnTo>
                    <a:pt x="45" y="17"/>
                  </a:lnTo>
                  <a:lnTo>
                    <a:pt x="45" y="16"/>
                  </a:lnTo>
                  <a:lnTo>
                    <a:pt x="47" y="14"/>
                  </a:lnTo>
                  <a:lnTo>
                    <a:pt x="49" y="14"/>
                  </a:lnTo>
                  <a:lnTo>
                    <a:pt x="51" y="11"/>
                  </a:lnTo>
                  <a:lnTo>
                    <a:pt x="54" y="9"/>
                  </a:lnTo>
                  <a:lnTo>
                    <a:pt x="58" y="9"/>
                  </a:lnTo>
                  <a:lnTo>
                    <a:pt x="61" y="12"/>
                  </a:lnTo>
                  <a:lnTo>
                    <a:pt x="62" y="16"/>
                  </a:lnTo>
                  <a:lnTo>
                    <a:pt x="66" y="19"/>
                  </a:lnTo>
                  <a:lnTo>
                    <a:pt x="68" y="25"/>
                  </a:lnTo>
                  <a:lnTo>
                    <a:pt x="70" y="28"/>
                  </a:lnTo>
                  <a:lnTo>
                    <a:pt x="72" y="28"/>
                  </a:lnTo>
                  <a:lnTo>
                    <a:pt x="77" y="34"/>
                  </a:lnTo>
                  <a:lnTo>
                    <a:pt x="79" y="34"/>
                  </a:lnTo>
                  <a:lnTo>
                    <a:pt x="77" y="30"/>
                  </a:lnTo>
                  <a:lnTo>
                    <a:pt x="73" y="23"/>
                  </a:lnTo>
                  <a:lnTo>
                    <a:pt x="72" y="16"/>
                  </a:lnTo>
                  <a:lnTo>
                    <a:pt x="72" y="14"/>
                  </a:lnTo>
                  <a:lnTo>
                    <a:pt x="72" y="12"/>
                  </a:lnTo>
                  <a:lnTo>
                    <a:pt x="72" y="11"/>
                  </a:lnTo>
                  <a:lnTo>
                    <a:pt x="72" y="11"/>
                  </a:lnTo>
                  <a:lnTo>
                    <a:pt x="73" y="8"/>
                  </a:lnTo>
                  <a:lnTo>
                    <a:pt x="75" y="6"/>
                  </a:lnTo>
                  <a:lnTo>
                    <a:pt x="75" y="4"/>
                  </a:lnTo>
                  <a:lnTo>
                    <a:pt x="75" y="2"/>
                  </a:lnTo>
                  <a:lnTo>
                    <a:pt x="77" y="0"/>
                  </a:lnTo>
                  <a:lnTo>
                    <a:pt x="79"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6" name="Google Shape;76;p121"/>
            <p:cNvSpPr/>
            <p:nvPr/>
          </p:nvSpPr>
          <p:spPr>
            <a:xfrm>
              <a:off x="4228737" y="1226167"/>
              <a:ext cx="153591" cy="47625"/>
            </a:xfrm>
            <a:custGeom>
              <a:rect b="b" l="l" r="r" t="t"/>
              <a:pathLst>
                <a:path extrusionOk="0" h="40" w="129">
                  <a:moveTo>
                    <a:pt x="26" y="0"/>
                  </a:moveTo>
                  <a:lnTo>
                    <a:pt x="28" y="0"/>
                  </a:lnTo>
                  <a:lnTo>
                    <a:pt x="31" y="1"/>
                  </a:lnTo>
                  <a:lnTo>
                    <a:pt x="34" y="3"/>
                  </a:lnTo>
                  <a:lnTo>
                    <a:pt x="36" y="3"/>
                  </a:lnTo>
                  <a:lnTo>
                    <a:pt x="38" y="6"/>
                  </a:lnTo>
                  <a:lnTo>
                    <a:pt x="41" y="6"/>
                  </a:lnTo>
                  <a:lnTo>
                    <a:pt x="43" y="9"/>
                  </a:lnTo>
                  <a:lnTo>
                    <a:pt x="50" y="9"/>
                  </a:lnTo>
                  <a:lnTo>
                    <a:pt x="52" y="9"/>
                  </a:lnTo>
                  <a:lnTo>
                    <a:pt x="52" y="10"/>
                  </a:lnTo>
                  <a:lnTo>
                    <a:pt x="54" y="10"/>
                  </a:lnTo>
                  <a:lnTo>
                    <a:pt x="56" y="11"/>
                  </a:lnTo>
                  <a:lnTo>
                    <a:pt x="58" y="13"/>
                  </a:lnTo>
                  <a:lnTo>
                    <a:pt x="61" y="13"/>
                  </a:lnTo>
                  <a:lnTo>
                    <a:pt x="62" y="11"/>
                  </a:lnTo>
                  <a:lnTo>
                    <a:pt x="62" y="10"/>
                  </a:lnTo>
                  <a:lnTo>
                    <a:pt x="62" y="4"/>
                  </a:lnTo>
                  <a:lnTo>
                    <a:pt x="62" y="3"/>
                  </a:lnTo>
                  <a:lnTo>
                    <a:pt x="62" y="3"/>
                  </a:lnTo>
                  <a:lnTo>
                    <a:pt x="64" y="1"/>
                  </a:lnTo>
                  <a:lnTo>
                    <a:pt x="67" y="1"/>
                  </a:lnTo>
                  <a:lnTo>
                    <a:pt x="68" y="1"/>
                  </a:lnTo>
                  <a:lnTo>
                    <a:pt x="69" y="0"/>
                  </a:lnTo>
                  <a:lnTo>
                    <a:pt x="71" y="0"/>
                  </a:lnTo>
                  <a:lnTo>
                    <a:pt x="75" y="1"/>
                  </a:lnTo>
                  <a:lnTo>
                    <a:pt x="75" y="1"/>
                  </a:lnTo>
                  <a:lnTo>
                    <a:pt x="75" y="3"/>
                  </a:lnTo>
                  <a:lnTo>
                    <a:pt x="73" y="4"/>
                  </a:lnTo>
                  <a:lnTo>
                    <a:pt x="73" y="10"/>
                  </a:lnTo>
                  <a:lnTo>
                    <a:pt x="75" y="10"/>
                  </a:lnTo>
                  <a:lnTo>
                    <a:pt x="80" y="9"/>
                  </a:lnTo>
                  <a:lnTo>
                    <a:pt x="82" y="9"/>
                  </a:lnTo>
                  <a:lnTo>
                    <a:pt x="83" y="4"/>
                  </a:lnTo>
                  <a:lnTo>
                    <a:pt x="87" y="6"/>
                  </a:lnTo>
                  <a:lnTo>
                    <a:pt x="87" y="4"/>
                  </a:lnTo>
                  <a:lnTo>
                    <a:pt x="88" y="4"/>
                  </a:lnTo>
                  <a:lnTo>
                    <a:pt x="88" y="3"/>
                  </a:lnTo>
                  <a:lnTo>
                    <a:pt x="91" y="4"/>
                  </a:lnTo>
                  <a:lnTo>
                    <a:pt x="92" y="6"/>
                  </a:lnTo>
                  <a:lnTo>
                    <a:pt x="92" y="6"/>
                  </a:lnTo>
                  <a:lnTo>
                    <a:pt x="94" y="6"/>
                  </a:lnTo>
                  <a:lnTo>
                    <a:pt x="96" y="6"/>
                  </a:lnTo>
                  <a:lnTo>
                    <a:pt x="97" y="6"/>
                  </a:lnTo>
                  <a:lnTo>
                    <a:pt x="105" y="9"/>
                  </a:lnTo>
                  <a:lnTo>
                    <a:pt x="107" y="9"/>
                  </a:lnTo>
                  <a:lnTo>
                    <a:pt x="107" y="10"/>
                  </a:lnTo>
                  <a:lnTo>
                    <a:pt x="110" y="10"/>
                  </a:lnTo>
                  <a:lnTo>
                    <a:pt x="118" y="10"/>
                  </a:lnTo>
                  <a:lnTo>
                    <a:pt x="124" y="10"/>
                  </a:lnTo>
                  <a:lnTo>
                    <a:pt x="126" y="11"/>
                  </a:lnTo>
                  <a:lnTo>
                    <a:pt x="127" y="13"/>
                  </a:lnTo>
                  <a:lnTo>
                    <a:pt x="129" y="19"/>
                  </a:lnTo>
                  <a:lnTo>
                    <a:pt x="127" y="19"/>
                  </a:lnTo>
                  <a:lnTo>
                    <a:pt x="116" y="25"/>
                  </a:lnTo>
                  <a:lnTo>
                    <a:pt x="111" y="27"/>
                  </a:lnTo>
                  <a:lnTo>
                    <a:pt x="111" y="29"/>
                  </a:lnTo>
                  <a:lnTo>
                    <a:pt x="107" y="32"/>
                  </a:lnTo>
                  <a:lnTo>
                    <a:pt x="107" y="34"/>
                  </a:lnTo>
                  <a:lnTo>
                    <a:pt x="101" y="36"/>
                  </a:lnTo>
                  <a:lnTo>
                    <a:pt x="101" y="36"/>
                  </a:lnTo>
                  <a:lnTo>
                    <a:pt x="96" y="34"/>
                  </a:lnTo>
                  <a:lnTo>
                    <a:pt x="94" y="34"/>
                  </a:lnTo>
                  <a:lnTo>
                    <a:pt x="91" y="36"/>
                  </a:lnTo>
                  <a:lnTo>
                    <a:pt x="88" y="38"/>
                  </a:lnTo>
                  <a:lnTo>
                    <a:pt x="87" y="40"/>
                  </a:lnTo>
                  <a:lnTo>
                    <a:pt x="83" y="40"/>
                  </a:lnTo>
                  <a:lnTo>
                    <a:pt x="82" y="40"/>
                  </a:lnTo>
                  <a:lnTo>
                    <a:pt x="69" y="40"/>
                  </a:lnTo>
                  <a:lnTo>
                    <a:pt x="68" y="38"/>
                  </a:lnTo>
                  <a:lnTo>
                    <a:pt x="67" y="36"/>
                  </a:lnTo>
                  <a:lnTo>
                    <a:pt x="69" y="32"/>
                  </a:lnTo>
                  <a:lnTo>
                    <a:pt x="56" y="34"/>
                  </a:lnTo>
                  <a:lnTo>
                    <a:pt x="41" y="34"/>
                  </a:lnTo>
                  <a:lnTo>
                    <a:pt x="39" y="32"/>
                  </a:lnTo>
                  <a:lnTo>
                    <a:pt x="39" y="32"/>
                  </a:lnTo>
                  <a:lnTo>
                    <a:pt x="34" y="30"/>
                  </a:lnTo>
                  <a:lnTo>
                    <a:pt x="31" y="30"/>
                  </a:lnTo>
                  <a:lnTo>
                    <a:pt x="28" y="29"/>
                  </a:lnTo>
                  <a:lnTo>
                    <a:pt x="24" y="27"/>
                  </a:lnTo>
                  <a:lnTo>
                    <a:pt x="26" y="27"/>
                  </a:lnTo>
                  <a:lnTo>
                    <a:pt x="26" y="25"/>
                  </a:lnTo>
                  <a:lnTo>
                    <a:pt x="30" y="25"/>
                  </a:lnTo>
                  <a:lnTo>
                    <a:pt x="31" y="25"/>
                  </a:lnTo>
                  <a:lnTo>
                    <a:pt x="36" y="25"/>
                  </a:lnTo>
                  <a:lnTo>
                    <a:pt x="36" y="24"/>
                  </a:lnTo>
                  <a:lnTo>
                    <a:pt x="38" y="24"/>
                  </a:lnTo>
                  <a:lnTo>
                    <a:pt x="39" y="22"/>
                  </a:lnTo>
                  <a:lnTo>
                    <a:pt x="34" y="22"/>
                  </a:lnTo>
                  <a:lnTo>
                    <a:pt x="31" y="22"/>
                  </a:lnTo>
                  <a:lnTo>
                    <a:pt x="28" y="22"/>
                  </a:lnTo>
                  <a:lnTo>
                    <a:pt x="24" y="24"/>
                  </a:lnTo>
                  <a:lnTo>
                    <a:pt x="20" y="24"/>
                  </a:lnTo>
                  <a:lnTo>
                    <a:pt x="13" y="24"/>
                  </a:lnTo>
                  <a:lnTo>
                    <a:pt x="11" y="22"/>
                  </a:lnTo>
                  <a:lnTo>
                    <a:pt x="7" y="21"/>
                  </a:lnTo>
                  <a:lnTo>
                    <a:pt x="7" y="19"/>
                  </a:lnTo>
                  <a:lnTo>
                    <a:pt x="5" y="19"/>
                  </a:lnTo>
                  <a:lnTo>
                    <a:pt x="5" y="17"/>
                  </a:lnTo>
                  <a:lnTo>
                    <a:pt x="10" y="17"/>
                  </a:lnTo>
                  <a:lnTo>
                    <a:pt x="11" y="15"/>
                  </a:lnTo>
                  <a:lnTo>
                    <a:pt x="13" y="13"/>
                  </a:lnTo>
                  <a:lnTo>
                    <a:pt x="7" y="13"/>
                  </a:lnTo>
                  <a:lnTo>
                    <a:pt x="3" y="11"/>
                  </a:lnTo>
                  <a:lnTo>
                    <a:pt x="0" y="10"/>
                  </a:lnTo>
                  <a:lnTo>
                    <a:pt x="3" y="10"/>
                  </a:lnTo>
                  <a:lnTo>
                    <a:pt x="11" y="9"/>
                  </a:lnTo>
                  <a:lnTo>
                    <a:pt x="15" y="10"/>
                  </a:lnTo>
                  <a:lnTo>
                    <a:pt x="17" y="10"/>
                  </a:lnTo>
                  <a:lnTo>
                    <a:pt x="20" y="11"/>
                  </a:lnTo>
                  <a:lnTo>
                    <a:pt x="22" y="10"/>
                  </a:lnTo>
                  <a:lnTo>
                    <a:pt x="20" y="10"/>
                  </a:lnTo>
                  <a:lnTo>
                    <a:pt x="17" y="6"/>
                  </a:lnTo>
                  <a:lnTo>
                    <a:pt x="17" y="6"/>
                  </a:lnTo>
                  <a:lnTo>
                    <a:pt x="17" y="4"/>
                  </a:lnTo>
                  <a:lnTo>
                    <a:pt x="19" y="4"/>
                  </a:lnTo>
                  <a:lnTo>
                    <a:pt x="20" y="4"/>
                  </a:lnTo>
                  <a:lnTo>
                    <a:pt x="22" y="6"/>
                  </a:lnTo>
                  <a:lnTo>
                    <a:pt x="26" y="9"/>
                  </a:lnTo>
                  <a:lnTo>
                    <a:pt x="26" y="6"/>
                  </a:lnTo>
                  <a:lnTo>
                    <a:pt x="26" y="4"/>
                  </a:lnTo>
                  <a:lnTo>
                    <a:pt x="26" y="4"/>
                  </a:lnTo>
                  <a:lnTo>
                    <a:pt x="24" y="3"/>
                  </a:lnTo>
                  <a:lnTo>
                    <a:pt x="24" y="1"/>
                  </a:lnTo>
                  <a:lnTo>
                    <a:pt x="26"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7" name="Google Shape;77;p121"/>
            <p:cNvSpPr/>
            <p:nvPr/>
          </p:nvSpPr>
          <p:spPr>
            <a:xfrm>
              <a:off x="4704790" y="3420348"/>
              <a:ext cx="119063" cy="228600"/>
            </a:xfrm>
            <a:custGeom>
              <a:rect b="b" l="l" r="r" t="t"/>
              <a:pathLst>
                <a:path extrusionOk="0" h="192" w="100">
                  <a:moveTo>
                    <a:pt x="82" y="0"/>
                  </a:moveTo>
                  <a:lnTo>
                    <a:pt x="83" y="0"/>
                  </a:lnTo>
                  <a:lnTo>
                    <a:pt x="83" y="0"/>
                  </a:lnTo>
                  <a:lnTo>
                    <a:pt x="83" y="2"/>
                  </a:lnTo>
                  <a:lnTo>
                    <a:pt x="83" y="2"/>
                  </a:lnTo>
                  <a:lnTo>
                    <a:pt x="85" y="4"/>
                  </a:lnTo>
                  <a:lnTo>
                    <a:pt x="87" y="4"/>
                  </a:lnTo>
                  <a:lnTo>
                    <a:pt x="87" y="4"/>
                  </a:lnTo>
                  <a:lnTo>
                    <a:pt x="89" y="7"/>
                  </a:lnTo>
                  <a:lnTo>
                    <a:pt x="91" y="10"/>
                  </a:lnTo>
                  <a:lnTo>
                    <a:pt x="92" y="12"/>
                  </a:lnTo>
                  <a:lnTo>
                    <a:pt x="92" y="14"/>
                  </a:lnTo>
                  <a:lnTo>
                    <a:pt x="92" y="15"/>
                  </a:lnTo>
                  <a:lnTo>
                    <a:pt x="94" y="21"/>
                  </a:lnTo>
                  <a:lnTo>
                    <a:pt x="96" y="26"/>
                  </a:lnTo>
                  <a:lnTo>
                    <a:pt x="96" y="33"/>
                  </a:lnTo>
                  <a:lnTo>
                    <a:pt x="96" y="36"/>
                  </a:lnTo>
                  <a:lnTo>
                    <a:pt x="98" y="40"/>
                  </a:lnTo>
                  <a:lnTo>
                    <a:pt x="100" y="42"/>
                  </a:lnTo>
                  <a:lnTo>
                    <a:pt x="100" y="45"/>
                  </a:lnTo>
                  <a:lnTo>
                    <a:pt x="100" y="49"/>
                  </a:lnTo>
                  <a:lnTo>
                    <a:pt x="98" y="52"/>
                  </a:lnTo>
                  <a:lnTo>
                    <a:pt x="98" y="52"/>
                  </a:lnTo>
                  <a:lnTo>
                    <a:pt x="96" y="54"/>
                  </a:lnTo>
                  <a:lnTo>
                    <a:pt x="96" y="54"/>
                  </a:lnTo>
                  <a:lnTo>
                    <a:pt x="94" y="52"/>
                  </a:lnTo>
                  <a:lnTo>
                    <a:pt x="94" y="52"/>
                  </a:lnTo>
                  <a:lnTo>
                    <a:pt x="92" y="49"/>
                  </a:lnTo>
                  <a:lnTo>
                    <a:pt x="92" y="46"/>
                  </a:lnTo>
                  <a:lnTo>
                    <a:pt x="91" y="46"/>
                  </a:lnTo>
                  <a:lnTo>
                    <a:pt x="89" y="46"/>
                  </a:lnTo>
                  <a:lnTo>
                    <a:pt x="89" y="46"/>
                  </a:lnTo>
                  <a:lnTo>
                    <a:pt x="89" y="49"/>
                  </a:lnTo>
                  <a:lnTo>
                    <a:pt x="89" y="51"/>
                  </a:lnTo>
                  <a:lnTo>
                    <a:pt x="89" y="52"/>
                  </a:lnTo>
                  <a:lnTo>
                    <a:pt x="89" y="54"/>
                  </a:lnTo>
                  <a:lnTo>
                    <a:pt x="89" y="56"/>
                  </a:lnTo>
                  <a:lnTo>
                    <a:pt x="89" y="56"/>
                  </a:lnTo>
                  <a:lnTo>
                    <a:pt x="91" y="56"/>
                  </a:lnTo>
                  <a:lnTo>
                    <a:pt x="91" y="57"/>
                  </a:lnTo>
                  <a:lnTo>
                    <a:pt x="91" y="61"/>
                  </a:lnTo>
                  <a:lnTo>
                    <a:pt x="91" y="62"/>
                  </a:lnTo>
                  <a:lnTo>
                    <a:pt x="89" y="64"/>
                  </a:lnTo>
                  <a:lnTo>
                    <a:pt x="89" y="64"/>
                  </a:lnTo>
                  <a:lnTo>
                    <a:pt x="91" y="66"/>
                  </a:lnTo>
                  <a:lnTo>
                    <a:pt x="89" y="66"/>
                  </a:lnTo>
                  <a:lnTo>
                    <a:pt x="89" y="66"/>
                  </a:lnTo>
                  <a:lnTo>
                    <a:pt x="87" y="68"/>
                  </a:lnTo>
                  <a:lnTo>
                    <a:pt x="87" y="68"/>
                  </a:lnTo>
                  <a:lnTo>
                    <a:pt x="85" y="72"/>
                  </a:lnTo>
                  <a:lnTo>
                    <a:pt x="85" y="73"/>
                  </a:lnTo>
                  <a:lnTo>
                    <a:pt x="85" y="79"/>
                  </a:lnTo>
                  <a:lnTo>
                    <a:pt x="85" y="80"/>
                  </a:lnTo>
                  <a:lnTo>
                    <a:pt x="83" y="87"/>
                  </a:lnTo>
                  <a:lnTo>
                    <a:pt x="83" y="91"/>
                  </a:lnTo>
                  <a:lnTo>
                    <a:pt x="82" y="94"/>
                  </a:lnTo>
                  <a:lnTo>
                    <a:pt x="81" y="98"/>
                  </a:lnTo>
                  <a:lnTo>
                    <a:pt x="79" y="104"/>
                  </a:lnTo>
                  <a:lnTo>
                    <a:pt x="77" y="110"/>
                  </a:lnTo>
                  <a:lnTo>
                    <a:pt x="75" y="113"/>
                  </a:lnTo>
                  <a:lnTo>
                    <a:pt x="73" y="117"/>
                  </a:lnTo>
                  <a:lnTo>
                    <a:pt x="72" y="123"/>
                  </a:lnTo>
                  <a:lnTo>
                    <a:pt x="70" y="130"/>
                  </a:lnTo>
                  <a:lnTo>
                    <a:pt x="68" y="138"/>
                  </a:lnTo>
                  <a:lnTo>
                    <a:pt x="64" y="145"/>
                  </a:lnTo>
                  <a:lnTo>
                    <a:pt x="64" y="146"/>
                  </a:lnTo>
                  <a:lnTo>
                    <a:pt x="64" y="150"/>
                  </a:lnTo>
                  <a:lnTo>
                    <a:pt x="63" y="153"/>
                  </a:lnTo>
                  <a:lnTo>
                    <a:pt x="63" y="157"/>
                  </a:lnTo>
                  <a:lnTo>
                    <a:pt x="61" y="162"/>
                  </a:lnTo>
                  <a:lnTo>
                    <a:pt x="59" y="164"/>
                  </a:lnTo>
                  <a:lnTo>
                    <a:pt x="59" y="166"/>
                  </a:lnTo>
                  <a:lnTo>
                    <a:pt x="57" y="170"/>
                  </a:lnTo>
                  <a:lnTo>
                    <a:pt x="57" y="170"/>
                  </a:lnTo>
                  <a:lnTo>
                    <a:pt x="56" y="172"/>
                  </a:lnTo>
                  <a:lnTo>
                    <a:pt x="56" y="174"/>
                  </a:lnTo>
                  <a:lnTo>
                    <a:pt x="56" y="176"/>
                  </a:lnTo>
                  <a:lnTo>
                    <a:pt x="54" y="179"/>
                  </a:lnTo>
                  <a:lnTo>
                    <a:pt x="53" y="183"/>
                  </a:lnTo>
                  <a:lnTo>
                    <a:pt x="51" y="183"/>
                  </a:lnTo>
                  <a:lnTo>
                    <a:pt x="49" y="185"/>
                  </a:lnTo>
                  <a:lnTo>
                    <a:pt x="47" y="185"/>
                  </a:lnTo>
                  <a:lnTo>
                    <a:pt x="44" y="185"/>
                  </a:lnTo>
                  <a:lnTo>
                    <a:pt x="40" y="187"/>
                  </a:lnTo>
                  <a:lnTo>
                    <a:pt x="36" y="188"/>
                  </a:lnTo>
                  <a:lnTo>
                    <a:pt x="33" y="190"/>
                  </a:lnTo>
                  <a:lnTo>
                    <a:pt x="33" y="190"/>
                  </a:lnTo>
                  <a:lnTo>
                    <a:pt x="32" y="192"/>
                  </a:lnTo>
                  <a:lnTo>
                    <a:pt x="28" y="192"/>
                  </a:lnTo>
                  <a:lnTo>
                    <a:pt x="26" y="190"/>
                  </a:lnTo>
                  <a:lnTo>
                    <a:pt x="21" y="188"/>
                  </a:lnTo>
                  <a:lnTo>
                    <a:pt x="19" y="187"/>
                  </a:lnTo>
                  <a:lnTo>
                    <a:pt x="17" y="187"/>
                  </a:lnTo>
                  <a:lnTo>
                    <a:pt x="15" y="187"/>
                  </a:lnTo>
                  <a:lnTo>
                    <a:pt x="15" y="187"/>
                  </a:lnTo>
                  <a:lnTo>
                    <a:pt x="14" y="185"/>
                  </a:lnTo>
                  <a:lnTo>
                    <a:pt x="12" y="183"/>
                  </a:lnTo>
                  <a:lnTo>
                    <a:pt x="10" y="183"/>
                  </a:lnTo>
                  <a:lnTo>
                    <a:pt x="10" y="181"/>
                  </a:lnTo>
                  <a:lnTo>
                    <a:pt x="10" y="181"/>
                  </a:lnTo>
                  <a:lnTo>
                    <a:pt x="10" y="179"/>
                  </a:lnTo>
                  <a:lnTo>
                    <a:pt x="8" y="177"/>
                  </a:lnTo>
                  <a:lnTo>
                    <a:pt x="8" y="176"/>
                  </a:lnTo>
                  <a:lnTo>
                    <a:pt x="6" y="172"/>
                  </a:lnTo>
                  <a:lnTo>
                    <a:pt x="6" y="172"/>
                  </a:lnTo>
                  <a:lnTo>
                    <a:pt x="6" y="168"/>
                  </a:lnTo>
                  <a:lnTo>
                    <a:pt x="6" y="168"/>
                  </a:lnTo>
                  <a:lnTo>
                    <a:pt x="6" y="164"/>
                  </a:lnTo>
                  <a:lnTo>
                    <a:pt x="6" y="162"/>
                  </a:lnTo>
                  <a:lnTo>
                    <a:pt x="7" y="162"/>
                  </a:lnTo>
                  <a:lnTo>
                    <a:pt x="7" y="160"/>
                  </a:lnTo>
                  <a:lnTo>
                    <a:pt x="6" y="158"/>
                  </a:lnTo>
                  <a:lnTo>
                    <a:pt x="6" y="157"/>
                  </a:lnTo>
                  <a:lnTo>
                    <a:pt x="6" y="155"/>
                  </a:lnTo>
                  <a:lnTo>
                    <a:pt x="2" y="151"/>
                  </a:lnTo>
                  <a:lnTo>
                    <a:pt x="2" y="150"/>
                  </a:lnTo>
                  <a:lnTo>
                    <a:pt x="2" y="150"/>
                  </a:lnTo>
                  <a:lnTo>
                    <a:pt x="0" y="145"/>
                  </a:lnTo>
                  <a:lnTo>
                    <a:pt x="0" y="143"/>
                  </a:lnTo>
                  <a:lnTo>
                    <a:pt x="0" y="139"/>
                  </a:lnTo>
                  <a:lnTo>
                    <a:pt x="0" y="138"/>
                  </a:lnTo>
                  <a:lnTo>
                    <a:pt x="2" y="138"/>
                  </a:lnTo>
                  <a:lnTo>
                    <a:pt x="2" y="136"/>
                  </a:lnTo>
                  <a:lnTo>
                    <a:pt x="2" y="136"/>
                  </a:lnTo>
                  <a:lnTo>
                    <a:pt x="2" y="134"/>
                  </a:lnTo>
                  <a:lnTo>
                    <a:pt x="4" y="134"/>
                  </a:lnTo>
                  <a:lnTo>
                    <a:pt x="4" y="130"/>
                  </a:lnTo>
                  <a:lnTo>
                    <a:pt x="6" y="129"/>
                  </a:lnTo>
                  <a:lnTo>
                    <a:pt x="7" y="129"/>
                  </a:lnTo>
                  <a:lnTo>
                    <a:pt x="7" y="127"/>
                  </a:lnTo>
                  <a:lnTo>
                    <a:pt x="8" y="126"/>
                  </a:lnTo>
                  <a:lnTo>
                    <a:pt x="8" y="123"/>
                  </a:lnTo>
                  <a:lnTo>
                    <a:pt x="10" y="120"/>
                  </a:lnTo>
                  <a:lnTo>
                    <a:pt x="12" y="119"/>
                  </a:lnTo>
                  <a:lnTo>
                    <a:pt x="14" y="117"/>
                  </a:lnTo>
                  <a:lnTo>
                    <a:pt x="15" y="113"/>
                  </a:lnTo>
                  <a:lnTo>
                    <a:pt x="15" y="111"/>
                  </a:lnTo>
                  <a:lnTo>
                    <a:pt x="15" y="110"/>
                  </a:lnTo>
                  <a:lnTo>
                    <a:pt x="15" y="106"/>
                  </a:lnTo>
                  <a:lnTo>
                    <a:pt x="17" y="104"/>
                  </a:lnTo>
                  <a:lnTo>
                    <a:pt x="17" y="103"/>
                  </a:lnTo>
                  <a:lnTo>
                    <a:pt x="15" y="100"/>
                  </a:lnTo>
                  <a:lnTo>
                    <a:pt x="14" y="98"/>
                  </a:lnTo>
                  <a:lnTo>
                    <a:pt x="14" y="98"/>
                  </a:lnTo>
                  <a:lnTo>
                    <a:pt x="14" y="94"/>
                  </a:lnTo>
                  <a:lnTo>
                    <a:pt x="14" y="92"/>
                  </a:lnTo>
                  <a:lnTo>
                    <a:pt x="12" y="91"/>
                  </a:lnTo>
                  <a:lnTo>
                    <a:pt x="12" y="89"/>
                  </a:lnTo>
                  <a:lnTo>
                    <a:pt x="10" y="87"/>
                  </a:lnTo>
                  <a:lnTo>
                    <a:pt x="10" y="81"/>
                  </a:lnTo>
                  <a:lnTo>
                    <a:pt x="10" y="80"/>
                  </a:lnTo>
                  <a:lnTo>
                    <a:pt x="10" y="79"/>
                  </a:lnTo>
                  <a:lnTo>
                    <a:pt x="10" y="76"/>
                  </a:lnTo>
                  <a:lnTo>
                    <a:pt x="10" y="73"/>
                  </a:lnTo>
                  <a:lnTo>
                    <a:pt x="15" y="64"/>
                  </a:lnTo>
                  <a:lnTo>
                    <a:pt x="15" y="62"/>
                  </a:lnTo>
                  <a:lnTo>
                    <a:pt x="15" y="59"/>
                  </a:lnTo>
                  <a:lnTo>
                    <a:pt x="15" y="57"/>
                  </a:lnTo>
                  <a:lnTo>
                    <a:pt x="15" y="57"/>
                  </a:lnTo>
                  <a:lnTo>
                    <a:pt x="17" y="57"/>
                  </a:lnTo>
                  <a:lnTo>
                    <a:pt x="17" y="57"/>
                  </a:lnTo>
                  <a:lnTo>
                    <a:pt x="23" y="57"/>
                  </a:lnTo>
                  <a:lnTo>
                    <a:pt x="25" y="56"/>
                  </a:lnTo>
                  <a:lnTo>
                    <a:pt x="25" y="56"/>
                  </a:lnTo>
                  <a:lnTo>
                    <a:pt x="26" y="54"/>
                  </a:lnTo>
                  <a:lnTo>
                    <a:pt x="28" y="54"/>
                  </a:lnTo>
                  <a:lnTo>
                    <a:pt x="28" y="54"/>
                  </a:lnTo>
                  <a:lnTo>
                    <a:pt x="28" y="54"/>
                  </a:lnTo>
                  <a:lnTo>
                    <a:pt x="30" y="54"/>
                  </a:lnTo>
                  <a:lnTo>
                    <a:pt x="32" y="54"/>
                  </a:lnTo>
                  <a:lnTo>
                    <a:pt x="32" y="54"/>
                  </a:lnTo>
                  <a:lnTo>
                    <a:pt x="33" y="54"/>
                  </a:lnTo>
                  <a:lnTo>
                    <a:pt x="33" y="54"/>
                  </a:lnTo>
                  <a:lnTo>
                    <a:pt x="33" y="52"/>
                  </a:lnTo>
                  <a:lnTo>
                    <a:pt x="33" y="52"/>
                  </a:lnTo>
                  <a:lnTo>
                    <a:pt x="33" y="52"/>
                  </a:lnTo>
                  <a:lnTo>
                    <a:pt x="36" y="52"/>
                  </a:lnTo>
                  <a:lnTo>
                    <a:pt x="38" y="51"/>
                  </a:lnTo>
                  <a:lnTo>
                    <a:pt x="40" y="51"/>
                  </a:lnTo>
                  <a:lnTo>
                    <a:pt x="40" y="51"/>
                  </a:lnTo>
                  <a:lnTo>
                    <a:pt x="42" y="52"/>
                  </a:lnTo>
                  <a:lnTo>
                    <a:pt x="44" y="54"/>
                  </a:lnTo>
                  <a:lnTo>
                    <a:pt x="44" y="54"/>
                  </a:lnTo>
                  <a:lnTo>
                    <a:pt x="44" y="52"/>
                  </a:lnTo>
                  <a:lnTo>
                    <a:pt x="44" y="52"/>
                  </a:lnTo>
                  <a:lnTo>
                    <a:pt x="42" y="51"/>
                  </a:lnTo>
                  <a:lnTo>
                    <a:pt x="42" y="51"/>
                  </a:lnTo>
                  <a:lnTo>
                    <a:pt x="44" y="49"/>
                  </a:lnTo>
                  <a:lnTo>
                    <a:pt x="45" y="46"/>
                  </a:lnTo>
                  <a:lnTo>
                    <a:pt x="47" y="45"/>
                  </a:lnTo>
                  <a:lnTo>
                    <a:pt x="51" y="43"/>
                  </a:lnTo>
                  <a:lnTo>
                    <a:pt x="51" y="43"/>
                  </a:lnTo>
                  <a:lnTo>
                    <a:pt x="53" y="43"/>
                  </a:lnTo>
                  <a:lnTo>
                    <a:pt x="53" y="46"/>
                  </a:lnTo>
                  <a:lnTo>
                    <a:pt x="53" y="46"/>
                  </a:lnTo>
                  <a:lnTo>
                    <a:pt x="53" y="46"/>
                  </a:lnTo>
                  <a:lnTo>
                    <a:pt x="54" y="46"/>
                  </a:lnTo>
                  <a:lnTo>
                    <a:pt x="54" y="45"/>
                  </a:lnTo>
                  <a:lnTo>
                    <a:pt x="54" y="45"/>
                  </a:lnTo>
                  <a:lnTo>
                    <a:pt x="54" y="43"/>
                  </a:lnTo>
                  <a:lnTo>
                    <a:pt x="53" y="43"/>
                  </a:lnTo>
                  <a:lnTo>
                    <a:pt x="53" y="42"/>
                  </a:lnTo>
                  <a:lnTo>
                    <a:pt x="54" y="40"/>
                  </a:lnTo>
                  <a:lnTo>
                    <a:pt x="56" y="40"/>
                  </a:lnTo>
                  <a:lnTo>
                    <a:pt x="56" y="38"/>
                  </a:lnTo>
                  <a:lnTo>
                    <a:pt x="57" y="36"/>
                  </a:lnTo>
                  <a:lnTo>
                    <a:pt x="57" y="36"/>
                  </a:lnTo>
                  <a:lnTo>
                    <a:pt x="57" y="36"/>
                  </a:lnTo>
                  <a:lnTo>
                    <a:pt x="59" y="36"/>
                  </a:lnTo>
                  <a:lnTo>
                    <a:pt x="59" y="38"/>
                  </a:lnTo>
                  <a:lnTo>
                    <a:pt x="57" y="38"/>
                  </a:lnTo>
                  <a:lnTo>
                    <a:pt x="57" y="40"/>
                  </a:lnTo>
                  <a:lnTo>
                    <a:pt x="57" y="40"/>
                  </a:lnTo>
                  <a:lnTo>
                    <a:pt x="59" y="40"/>
                  </a:lnTo>
                  <a:lnTo>
                    <a:pt x="59" y="40"/>
                  </a:lnTo>
                  <a:lnTo>
                    <a:pt x="59" y="38"/>
                  </a:lnTo>
                  <a:lnTo>
                    <a:pt x="61" y="36"/>
                  </a:lnTo>
                  <a:lnTo>
                    <a:pt x="61" y="36"/>
                  </a:lnTo>
                  <a:lnTo>
                    <a:pt x="63" y="34"/>
                  </a:lnTo>
                  <a:lnTo>
                    <a:pt x="64" y="34"/>
                  </a:lnTo>
                  <a:lnTo>
                    <a:pt x="64" y="36"/>
                  </a:lnTo>
                  <a:lnTo>
                    <a:pt x="63" y="33"/>
                  </a:lnTo>
                  <a:lnTo>
                    <a:pt x="63" y="32"/>
                  </a:lnTo>
                  <a:lnTo>
                    <a:pt x="64" y="27"/>
                  </a:lnTo>
                  <a:lnTo>
                    <a:pt x="64" y="26"/>
                  </a:lnTo>
                  <a:lnTo>
                    <a:pt x="66" y="26"/>
                  </a:lnTo>
                  <a:lnTo>
                    <a:pt x="66" y="26"/>
                  </a:lnTo>
                  <a:lnTo>
                    <a:pt x="64" y="24"/>
                  </a:lnTo>
                  <a:lnTo>
                    <a:pt x="64" y="24"/>
                  </a:lnTo>
                  <a:lnTo>
                    <a:pt x="64" y="22"/>
                  </a:lnTo>
                  <a:lnTo>
                    <a:pt x="64" y="21"/>
                  </a:lnTo>
                  <a:lnTo>
                    <a:pt x="66" y="21"/>
                  </a:lnTo>
                  <a:lnTo>
                    <a:pt x="66" y="21"/>
                  </a:lnTo>
                  <a:lnTo>
                    <a:pt x="66" y="21"/>
                  </a:lnTo>
                  <a:lnTo>
                    <a:pt x="68" y="22"/>
                  </a:lnTo>
                  <a:lnTo>
                    <a:pt x="70" y="22"/>
                  </a:lnTo>
                  <a:lnTo>
                    <a:pt x="70" y="21"/>
                  </a:lnTo>
                  <a:lnTo>
                    <a:pt x="72" y="19"/>
                  </a:lnTo>
                  <a:lnTo>
                    <a:pt x="73" y="19"/>
                  </a:lnTo>
                  <a:lnTo>
                    <a:pt x="75" y="19"/>
                  </a:lnTo>
                  <a:lnTo>
                    <a:pt x="77" y="15"/>
                  </a:lnTo>
                  <a:lnTo>
                    <a:pt x="79" y="12"/>
                  </a:lnTo>
                  <a:lnTo>
                    <a:pt x="79" y="10"/>
                  </a:lnTo>
                  <a:lnTo>
                    <a:pt x="79" y="9"/>
                  </a:lnTo>
                  <a:lnTo>
                    <a:pt x="77" y="7"/>
                  </a:lnTo>
                  <a:lnTo>
                    <a:pt x="77" y="4"/>
                  </a:lnTo>
                  <a:lnTo>
                    <a:pt x="77" y="4"/>
                  </a:lnTo>
                  <a:lnTo>
                    <a:pt x="79" y="4"/>
                  </a:lnTo>
                  <a:lnTo>
                    <a:pt x="79" y="4"/>
                  </a:lnTo>
                  <a:lnTo>
                    <a:pt x="81" y="4"/>
                  </a:lnTo>
                  <a:lnTo>
                    <a:pt x="82"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8" name="Google Shape;78;p121"/>
            <p:cNvSpPr/>
            <p:nvPr/>
          </p:nvSpPr>
          <p:spPr>
            <a:xfrm>
              <a:off x="7190056" y="4112344"/>
              <a:ext cx="129778" cy="120253"/>
            </a:xfrm>
            <a:custGeom>
              <a:rect b="b" l="l" r="r" t="t"/>
              <a:pathLst>
                <a:path extrusionOk="0" h="101" w="109">
                  <a:moveTo>
                    <a:pt x="88" y="0"/>
                  </a:moveTo>
                  <a:lnTo>
                    <a:pt x="90" y="0"/>
                  </a:lnTo>
                  <a:lnTo>
                    <a:pt x="87" y="0"/>
                  </a:lnTo>
                  <a:lnTo>
                    <a:pt x="87" y="2"/>
                  </a:lnTo>
                  <a:lnTo>
                    <a:pt x="87" y="2"/>
                  </a:lnTo>
                  <a:lnTo>
                    <a:pt x="87" y="4"/>
                  </a:lnTo>
                  <a:lnTo>
                    <a:pt x="87" y="4"/>
                  </a:lnTo>
                  <a:lnTo>
                    <a:pt x="88" y="6"/>
                  </a:lnTo>
                  <a:lnTo>
                    <a:pt x="90" y="6"/>
                  </a:lnTo>
                  <a:lnTo>
                    <a:pt x="90" y="7"/>
                  </a:lnTo>
                  <a:lnTo>
                    <a:pt x="90" y="9"/>
                  </a:lnTo>
                  <a:lnTo>
                    <a:pt x="92" y="11"/>
                  </a:lnTo>
                  <a:lnTo>
                    <a:pt x="92" y="12"/>
                  </a:lnTo>
                  <a:lnTo>
                    <a:pt x="94" y="12"/>
                  </a:lnTo>
                  <a:lnTo>
                    <a:pt x="96" y="11"/>
                  </a:lnTo>
                  <a:lnTo>
                    <a:pt x="97" y="11"/>
                  </a:lnTo>
                  <a:lnTo>
                    <a:pt x="97" y="9"/>
                  </a:lnTo>
                  <a:lnTo>
                    <a:pt x="100" y="7"/>
                  </a:lnTo>
                  <a:lnTo>
                    <a:pt x="100" y="7"/>
                  </a:lnTo>
                  <a:lnTo>
                    <a:pt x="102" y="7"/>
                  </a:lnTo>
                  <a:lnTo>
                    <a:pt x="102" y="7"/>
                  </a:lnTo>
                  <a:lnTo>
                    <a:pt x="104" y="7"/>
                  </a:lnTo>
                  <a:lnTo>
                    <a:pt x="102" y="7"/>
                  </a:lnTo>
                  <a:lnTo>
                    <a:pt x="102" y="7"/>
                  </a:lnTo>
                  <a:lnTo>
                    <a:pt x="102" y="9"/>
                  </a:lnTo>
                  <a:lnTo>
                    <a:pt x="102" y="9"/>
                  </a:lnTo>
                  <a:lnTo>
                    <a:pt x="102" y="11"/>
                  </a:lnTo>
                  <a:lnTo>
                    <a:pt x="102" y="11"/>
                  </a:lnTo>
                  <a:lnTo>
                    <a:pt x="100" y="12"/>
                  </a:lnTo>
                  <a:lnTo>
                    <a:pt x="102" y="12"/>
                  </a:lnTo>
                  <a:lnTo>
                    <a:pt x="102" y="11"/>
                  </a:lnTo>
                  <a:lnTo>
                    <a:pt x="102" y="11"/>
                  </a:lnTo>
                  <a:lnTo>
                    <a:pt x="104" y="9"/>
                  </a:lnTo>
                  <a:lnTo>
                    <a:pt x="104" y="9"/>
                  </a:lnTo>
                  <a:lnTo>
                    <a:pt x="104" y="9"/>
                  </a:lnTo>
                  <a:lnTo>
                    <a:pt x="104" y="7"/>
                  </a:lnTo>
                  <a:lnTo>
                    <a:pt x="106" y="7"/>
                  </a:lnTo>
                  <a:lnTo>
                    <a:pt x="106" y="7"/>
                  </a:lnTo>
                  <a:lnTo>
                    <a:pt x="106" y="7"/>
                  </a:lnTo>
                  <a:lnTo>
                    <a:pt x="107" y="7"/>
                  </a:lnTo>
                  <a:lnTo>
                    <a:pt x="107" y="9"/>
                  </a:lnTo>
                  <a:lnTo>
                    <a:pt x="107" y="9"/>
                  </a:lnTo>
                  <a:lnTo>
                    <a:pt x="107" y="9"/>
                  </a:lnTo>
                  <a:lnTo>
                    <a:pt x="107" y="11"/>
                  </a:lnTo>
                  <a:lnTo>
                    <a:pt x="106" y="11"/>
                  </a:lnTo>
                  <a:lnTo>
                    <a:pt x="106" y="11"/>
                  </a:lnTo>
                  <a:lnTo>
                    <a:pt x="104" y="12"/>
                  </a:lnTo>
                  <a:lnTo>
                    <a:pt x="106" y="12"/>
                  </a:lnTo>
                  <a:lnTo>
                    <a:pt x="107" y="11"/>
                  </a:lnTo>
                  <a:lnTo>
                    <a:pt x="109" y="9"/>
                  </a:lnTo>
                  <a:lnTo>
                    <a:pt x="109" y="11"/>
                  </a:lnTo>
                  <a:lnTo>
                    <a:pt x="107" y="12"/>
                  </a:lnTo>
                  <a:lnTo>
                    <a:pt x="107" y="12"/>
                  </a:lnTo>
                  <a:lnTo>
                    <a:pt x="106" y="12"/>
                  </a:lnTo>
                  <a:lnTo>
                    <a:pt x="106" y="14"/>
                  </a:lnTo>
                  <a:lnTo>
                    <a:pt x="104" y="14"/>
                  </a:lnTo>
                  <a:lnTo>
                    <a:pt x="104" y="16"/>
                  </a:lnTo>
                  <a:lnTo>
                    <a:pt x="106" y="16"/>
                  </a:lnTo>
                  <a:lnTo>
                    <a:pt x="106" y="17"/>
                  </a:lnTo>
                  <a:lnTo>
                    <a:pt x="106" y="19"/>
                  </a:lnTo>
                  <a:lnTo>
                    <a:pt x="106" y="19"/>
                  </a:lnTo>
                  <a:lnTo>
                    <a:pt x="107" y="19"/>
                  </a:lnTo>
                  <a:lnTo>
                    <a:pt x="107" y="19"/>
                  </a:lnTo>
                  <a:lnTo>
                    <a:pt x="107" y="21"/>
                  </a:lnTo>
                  <a:lnTo>
                    <a:pt x="107" y="21"/>
                  </a:lnTo>
                  <a:lnTo>
                    <a:pt x="104" y="24"/>
                  </a:lnTo>
                  <a:lnTo>
                    <a:pt x="104" y="26"/>
                  </a:lnTo>
                  <a:lnTo>
                    <a:pt x="102" y="26"/>
                  </a:lnTo>
                  <a:lnTo>
                    <a:pt x="102" y="28"/>
                  </a:lnTo>
                  <a:lnTo>
                    <a:pt x="102" y="28"/>
                  </a:lnTo>
                  <a:lnTo>
                    <a:pt x="99" y="32"/>
                  </a:lnTo>
                  <a:lnTo>
                    <a:pt x="97" y="34"/>
                  </a:lnTo>
                  <a:lnTo>
                    <a:pt x="96" y="38"/>
                  </a:lnTo>
                  <a:lnTo>
                    <a:pt x="94" y="40"/>
                  </a:lnTo>
                  <a:lnTo>
                    <a:pt x="92" y="40"/>
                  </a:lnTo>
                  <a:lnTo>
                    <a:pt x="92" y="42"/>
                  </a:lnTo>
                  <a:lnTo>
                    <a:pt x="88" y="42"/>
                  </a:lnTo>
                  <a:lnTo>
                    <a:pt x="87" y="44"/>
                  </a:lnTo>
                  <a:lnTo>
                    <a:pt x="87" y="45"/>
                  </a:lnTo>
                  <a:lnTo>
                    <a:pt x="85" y="45"/>
                  </a:lnTo>
                  <a:lnTo>
                    <a:pt x="85" y="45"/>
                  </a:lnTo>
                  <a:lnTo>
                    <a:pt x="85" y="45"/>
                  </a:lnTo>
                  <a:lnTo>
                    <a:pt x="87" y="47"/>
                  </a:lnTo>
                  <a:lnTo>
                    <a:pt x="87" y="47"/>
                  </a:lnTo>
                  <a:lnTo>
                    <a:pt x="85" y="47"/>
                  </a:lnTo>
                  <a:lnTo>
                    <a:pt x="83" y="47"/>
                  </a:lnTo>
                  <a:lnTo>
                    <a:pt x="83" y="48"/>
                  </a:lnTo>
                  <a:lnTo>
                    <a:pt x="87" y="47"/>
                  </a:lnTo>
                  <a:lnTo>
                    <a:pt x="87" y="48"/>
                  </a:lnTo>
                  <a:lnTo>
                    <a:pt x="87" y="48"/>
                  </a:lnTo>
                  <a:lnTo>
                    <a:pt x="87" y="50"/>
                  </a:lnTo>
                  <a:lnTo>
                    <a:pt x="87" y="50"/>
                  </a:lnTo>
                  <a:lnTo>
                    <a:pt x="90" y="53"/>
                  </a:lnTo>
                  <a:lnTo>
                    <a:pt x="92" y="53"/>
                  </a:lnTo>
                  <a:lnTo>
                    <a:pt x="92" y="53"/>
                  </a:lnTo>
                  <a:lnTo>
                    <a:pt x="92" y="54"/>
                  </a:lnTo>
                  <a:lnTo>
                    <a:pt x="92" y="54"/>
                  </a:lnTo>
                  <a:lnTo>
                    <a:pt x="90" y="55"/>
                  </a:lnTo>
                  <a:lnTo>
                    <a:pt x="90" y="55"/>
                  </a:lnTo>
                  <a:lnTo>
                    <a:pt x="88" y="55"/>
                  </a:lnTo>
                  <a:lnTo>
                    <a:pt x="88" y="55"/>
                  </a:lnTo>
                  <a:lnTo>
                    <a:pt x="87" y="54"/>
                  </a:lnTo>
                  <a:lnTo>
                    <a:pt x="83" y="54"/>
                  </a:lnTo>
                  <a:lnTo>
                    <a:pt x="83" y="54"/>
                  </a:lnTo>
                  <a:lnTo>
                    <a:pt x="83" y="54"/>
                  </a:lnTo>
                  <a:lnTo>
                    <a:pt x="85" y="54"/>
                  </a:lnTo>
                  <a:lnTo>
                    <a:pt x="83" y="53"/>
                  </a:lnTo>
                  <a:lnTo>
                    <a:pt x="83" y="53"/>
                  </a:lnTo>
                  <a:lnTo>
                    <a:pt x="81" y="53"/>
                  </a:lnTo>
                  <a:lnTo>
                    <a:pt x="81" y="54"/>
                  </a:lnTo>
                  <a:lnTo>
                    <a:pt x="81" y="54"/>
                  </a:lnTo>
                  <a:lnTo>
                    <a:pt x="81" y="54"/>
                  </a:lnTo>
                  <a:lnTo>
                    <a:pt x="79" y="55"/>
                  </a:lnTo>
                  <a:lnTo>
                    <a:pt x="79" y="54"/>
                  </a:lnTo>
                  <a:lnTo>
                    <a:pt x="77" y="54"/>
                  </a:lnTo>
                  <a:lnTo>
                    <a:pt x="76" y="53"/>
                  </a:lnTo>
                  <a:lnTo>
                    <a:pt x="76" y="53"/>
                  </a:lnTo>
                  <a:lnTo>
                    <a:pt x="77" y="54"/>
                  </a:lnTo>
                  <a:lnTo>
                    <a:pt x="77" y="55"/>
                  </a:lnTo>
                  <a:lnTo>
                    <a:pt x="77" y="55"/>
                  </a:lnTo>
                  <a:lnTo>
                    <a:pt x="76" y="57"/>
                  </a:lnTo>
                  <a:lnTo>
                    <a:pt x="75" y="57"/>
                  </a:lnTo>
                  <a:lnTo>
                    <a:pt x="75" y="57"/>
                  </a:lnTo>
                  <a:lnTo>
                    <a:pt x="73" y="59"/>
                  </a:lnTo>
                  <a:lnTo>
                    <a:pt x="71" y="59"/>
                  </a:lnTo>
                  <a:lnTo>
                    <a:pt x="69" y="59"/>
                  </a:lnTo>
                  <a:lnTo>
                    <a:pt x="69" y="59"/>
                  </a:lnTo>
                  <a:lnTo>
                    <a:pt x="68" y="61"/>
                  </a:lnTo>
                  <a:lnTo>
                    <a:pt x="68" y="61"/>
                  </a:lnTo>
                  <a:lnTo>
                    <a:pt x="66" y="61"/>
                  </a:lnTo>
                  <a:lnTo>
                    <a:pt x="66" y="61"/>
                  </a:lnTo>
                  <a:lnTo>
                    <a:pt x="68" y="63"/>
                  </a:lnTo>
                  <a:lnTo>
                    <a:pt x="66" y="66"/>
                  </a:lnTo>
                  <a:lnTo>
                    <a:pt x="66" y="68"/>
                  </a:lnTo>
                  <a:lnTo>
                    <a:pt x="66" y="70"/>
                  </a:lnTo>
                  <a:lnTo>
                    <a:pt x="64" y="73"/>
                  </a:lnTo>
                  <a:lnTo>
                    <a:pt x="62" y="73"/>
                  </a:lnTo>
                  <a:lnTo>
                    <a:pt x="62" y="73"/>
                  </a:lnTo>
                  <a:lnTo>
                    <a:pt x="64" y="73"/>
                  </a:lnTo>
                  <a:lnTo>
                    <a:pt x="64" y="74"/>
                  </a:lnTo>
                  <a:lnTo>
                    <a:pt x="62" y="76"/>
                  </a:lnTo>
                  <a:lnTo>
                    <a:pt x="62" y="78"/>
                  </a:lnTo>
                  <a:lnTo>
                    <a:pt x="60" y="80"/>
                  </a:lnTo>
                  <a:lnTo>
                    <a:pt x="60" y="82"/>
                  </a:lnTo>
                  <a:lnTo>
                    <a:pt x="58" y="85"/>
                  </a:lnTo>
                  <a:lnTo>
                    <a:pt x="58" y="85"/>
                  </a:lnTo>
                  <a:lnTo>
                    <a:pt x="58" y="87"/>
                  </a:lnTo>
                  <a:lnTo>
                    <a:pt x="58" y="87"/>
                  </a:lnTo>
                  <a:lnTo>
                    <a:pt x="58" y="89"/>
                  </a:lnTo>
                  <a:lnTo>
                    <a:pt x="58" y="89"/>
                  </a:lnTo>
                  <a:lnTo>
                    <a:pt x="58" y="89"/>
                  </a:lnTo>
                  <a:lnTo>
                    <a:pt x="58" y="89"/>
                  </a:lnTo>
                  <a:lnTo>
                    <a:pt x="55" y="91"/>
                  </a:lnTo>
                  <a:lnTo>
                    <a:pt x="53" y="91"/>
                  </a:lnTo>
                  <a:lnTo>
                    <a:pt x="51" y="93"/>
                  </a:lnTo>
                  <a:lnTo>
                    <a:pt x="51" y="94"/>
                  </a:lnTo>
                  <a:lnTo>
                    <a:pt x="49" y="96"/>
                  </a:lnTo>
                  <a:lnTo>
                    <a:pt x="45" y="99"/>
                  </a:lnTo>
                  <a:lnTo>
                    <a:pt x="45" y="99"/>
                  </a:lnTo>
                  <a:lnTo>
                    <a:pt x="45" y="101"/>
                  </a:lnTo>
                  <a:lnTo>
                    <a:pt x="39" y="101"/>
                  </a:lnTo>
                  <a:lnTo>
                    <a:pt x="36" y="101"/>
                  </a:lnTo>
                  <a:lnTo>
                    <a:pt x="34" y="101"/>
                  </a:lnTo>
                  <a:lnTo>
                    <a:pt x="32" y="101"/>
                  </a:lnTo>
                  <a:lnTo>
                    <a:pt x="30" y="101"/>
                  </a:lnTo>
                  <a:lnTo>
                    <a:pt x="29" y="101"/>
                  </a:lnTo>
                  <a:lnTo>
                    <a:pt x="29" y="101"/>
                  </a:lnTo>
                  <a:lnTo>
                    <a:pt x="27" y="101"/>
                  </a:lnTo>
                  <a:lnTo>
                    <a:pt x="26" y="101"/>
                  </a:lnTo>
                  <a:lnTo>
                    <a:pt x="26" y="101"/>
                  </a:lnTo>
                  <a:lnTo>
                    <a:pt x="26" y="101"/>
                  </a:lnTo>
                  <a:lnTo>
                    <a:pt x="26" y="99"/>
                  </a:lnTo>
                  <a:lnTo>
                    <a:pt x="26" y="99"/>
                  </a:lnTo>
                  <a:lnTo>
                    <a:pt x="24" y="97"/>
                  </a:lnTo>
                  <a:lnTo>
                    <a:pt x="24" y="97"/>
                  </a:lnTo>
                  <a:lnTo>
                    <a:pt x="24" y="97"/>
                  </a:lnTo>
                  <a:lnTo>
                    <a:pt x="22" y="97"/>
                  </a:lnTo>
                  <a:lnTo>
                    <a:pt x="20" y="97"/>
                  </a:lnTo>
                  <a:lnTo>
                    <a:pt x="19" y="97"/>
                  </a:lnTo>
                  <a:lnTo>
                    <a:pt x="17" y="94"/>
                  </a:lnTo>
                  <a:lnTo>
                    <a:pt x="17" y="94"/>
                  </a:lnTo>
                  <a:lnTo>
                    <a:pt x="15" y="94"/>
                  </a:lnTo>
                  <a:lnTo>
                    <a:pt x="13" y="94"/>
                  </a:lnTo>
                  <a:lnTo>
                    <a:pt x="13" y="94"/>
                  </a:lnTo>
                  <a:lnTo>
                    <a:pt x="11" y="96"/>
                  </a:lnTo>
                  <a:lnTo>
                    <a:pt x="8" y="96"/>
                  </a:lnTo>
                  <a:lnTo>
                    <a:pt x="4" y="94"/>
                  </a:lnTo>
                  <a:lnTo>
                    <a:pt x="3" y="94"/>
                  </a:lnTo>
                  <a:lnTo>
                    <a:pt x="3" y="94"/>
                  </a:lnTo>
                  <a:lnTo>
                    <a:pt x="6" y="91"/>
                  </a:lnTo>
                  <a:lnTo>
                    <a:pt x="4" y="91"/>
                  </a:lnTo>
                  <a:lnTo>
                    <a:pt x="3" y="93"/>
                  </a:lnTo>
                  <a:lnTo>
                    <a:pt x="3" y="93"/>
                  </a:lnTo>
                  <a:lnTo>
                    <a:pt x="3" y="91"/>
                  </a:lnTo>
                  <a:lnTo>
                    <a:pt x="3" y="89"/>
                  </a:lnTo>
                  <a:lnTo>
                    <a:pt x="3" y="89"/>
                  </a:lnTo>
                  <a:lnTo>
                    <a:pt x="1" y="91"/>
                  </a:lnTo>
                  <a:lnTo>
                    <a:pt x="0" y="91"/>
                  </a:lnTo>
                  <a:lnTo>
                    <a:pt x="0" y="89"/>
                  </a:lnTo>
                  <a:lnTo>
                    <a:pt x="0" y="89"/>
                  </a:lnTo>
                  <a:lnTo>
                    <a:pt x="1" y="87"/>
                  </a:lnTo>
                  <a:lnTo>
                    <a:pt x="4" y="87"/>
                  </a:lnTo>
                  <a:lnTo>
                    <a:pt x="6" y="87"/>
                  </a:lnTo>
                  <a:lnTo>
                    <a:pt x="6" y="85"/>
                  </a:lnTo>
                  <a:lnTo>
                    <a:pt x="4" y="85"/>
                  </a:lnTo>
                  <a:lnTo>
                    <a:pt x="4" y="85"/>
                  </a:lnTo>
                  <a:lnTo>
                    <a:pt x="4" y="83"/>
                  </a:lnTo>
                  <a:lnTo>
                    <a:pt x="6" y="83"/>
                  </a:lnTo>
                  <a:lnTo>
                    <a:pt x="4" y="83"/>
                  </a:lnTo>
                  <a:lnTo>
                    <a:pt x="3" y="83"/>
                  </a:lnTo>
                  <a:lnTo>
                    <a:pt x="3" y="82"/>
                  </a:lnTo>
                  <a:lnTo>
                    <a:pt x="4" y="80"/>
                  </a:lnTo>
                  <a:lnTo>
                    <a:pt x="6" y="80"/>
                  </a:lnTo>
                  <a:lnTo>
                    <a:pt x="4" y="80"/>
                  </a:lnTo>
                  <a:lnTo>
                    <a:pt x="4" y="78"/>
                  </a:lnTo>
                  <a:lnTo>
                    <a:pt x="6" y="78"/>
                  </a:lnTo>
                  <a:lnTo>
                    <a:pt x="8" y="80"/>
                  </a:lnTo>
                  <a:lnTo>
                    <a:pt x="10" y="80"/>
                  </a:lnTo>
                  <a:lnTo>
                    <a:pt x="8" y="80"/>
                  </a:lnTo>
                  <a:lnTo>
                    <a:pt x="8" y="80"/>
                  </a:lnTo>
                  <a:lnTo>
                    <a:pt x="10" y="78"/>
                  </a:lnTo>
                  <a:lnTo>
                    <a:pt x="10" y="78"/>
                  </a:lnTo>
                  <a:lnTo>
                    <a:pt x="10" y="78"/>
                  </a:lnTo>
                  <a:lnTo>
                    <a:pt x="8" y="78"/>
                  </a:lnTo>
                  <a:lnTo>
                    <a:pt x="8" y="78"/>
                  </a:lnTo>
                  <a:lnTo>
                    <a:pt x="8" y="76"/>
                  </a:lnTo>
                  <a:lnTo>
                    <a:pt x="8" y="76"/>
                  </a:lnTo>
                  <a:lnTo>
                    <a:pt x="8" y="74"/>
                  </a:lnTo>
                  <a:lnTo>
                    <a:pt x="10" y="74"/>
                  </a:lnTo>
                  <a:lnTo>
                    <a:pt x="10" y="74"/>
                  </a:lnTo>
                  <a:lnTo>
                    <a:pt x="10" y="74"/>
                  </a:lnTo>
                  <a:lnTo>
                    <a:pt x="10" y="73"/>
                  </a:lnTo>
                  <a:lnTo>
                    <a:pt x="10" y="73"/>
                  </a:lnTo>
                  <a:lnTo>
                    <a:pt x="13" y="72"/>
                  </a:lnTo>
                  <a:lnTo>
                    <a:pt x="13" y="73"/>
                  </a:lnTo>
                  <a:lnTo>
                    <a:pt x="13" y="73"/>
                  </a:lnTo>
                  <a:lnTo>
                    <a:pt x="13" y="72"/>
                  </a:lnTo>
                  <a:lnTo>
                    <a:pt x="13" y="72"/>
                  </a:lnTo>
                  <a:lnTo>
                    <a:pt x="13" y="72"/>
                  </a:lnTo>
                  <a:lnTo>
                    <a:pt x="13" y="70"/>
                  </a:lnTo>
                  <a:lnTo>
                    <a:pt x="15" y="70"/>
                  </a:lnTo>
                  <a:lnTo>
                    <a:pt x="17" y="68"/>
                  </a:lnTo>
                  <a:lnTo>
                    <a:pt x="19" y="68"/>
                  </a:lnTo>
                  <a:lnTo>
                    <a:pt x="19" y="68"/>
                  </a:lnTo>
                  <a:lnTo>
                    <a:pt x="20" y="68"/>
                  </a:lnTo>
                  <a:lnTo>
                    <a:pt x="20" y="68"/>
                  </a:lnTo>
                  <a:lnTo>
                    <a:pt x="19" y="66"/>
                  </a:lnTo>
                  <a:lnTo>
                    <a:pt x="19" y="66"/>
                  </a:lnTo>
                  <a:lnTo>
                    <a:pt x="20" y="63"/>
                  </a:lnTo>
                  <a:lnTo>
                    <a:pt x="24" y="61"/>
                  </a:lnTo>
                  <a:lnTo>
                    <a:pt x="26" y="59"/>
                  </a:lnTo>
                  <a:lnTo>
                    <a:pt x="27" y="57"/>
                  </a:lnTo>
                  <a:lnTo>
                    <a:pt x="30" y="57"/>
                  </a:lnTo>
                  <a:lnTo>
                    <a:pt x="30" y="57"/>
                  </a:lnTo>
                  <a:lnTo>
                    <a:pt x="32" y="57"/>
                  </a:lnTo>
                  <a:lnTo>
                    <a:pt x="34" y="55"/>
                  </a:lnTo>
                  <a:lnTo>
                    <a:pt x="36" y="54"/>
                  </a:lnTo>
                  <a:lnTo>
                    <a:pt x="36" y="55"/>
                  </a:lnTo>
                  <a:lnTo>
                    <a:pt x="38" y="55"/>
                  </a:lnTo>
                  <a:lnTo>
                    <a:pt x="36" y="54"/>
                  </a:lnTo>
                  <a:lnTo>
                    <a:pt x="38" y="54"/>
                  </a:lnTo>
                  <a:lnTo>
                    <a:pt x="39" y="53"/>
                  </a:lnTo>
                  <a:lnTo>
                    <a:pt x="41" y="50"/>
                  </a:lnTo>
                  <a:lnTo>
                    <a:pt x="45" y="50"/>
                  </a:lnTo>
                  <a:lnTo>
                    <a:pt x="45" y="48"/>
                  </a:lnTo>
                  <a:lnTo>
                    <a:pt x="47" y="48"/>
                  </a:lnTo>
                  <a:lnTo>
                    <a:pt x="47" y="48"/>
                  </a:lnTo>
                  <a:lnTo>
                    <a:pt x="47" y="48"/>
                  </a:lnTo>
                  <a:lnTo>
                    <a:pt x="47" y="48"/>
                  </a:lnTo>
                  <a:lnTo>
                    <a:pt x="47" y="47"/>
                  </a:lnTo>
                  <a:lnTo>
                    <a:pt x="47" y="47"/>
                  </a:lnTo>
                  <a:lnTo>
                    <a:pt x="49" y="47"/>
                  </a:lnTo>
                  <a:lnTo>
                    <a:pt x="50" y="45"/>
                  </a:lnTo>
                  <a:lnTo>
                    <a:pt x="50" y="45"/>
                  </a:lnTo>
                  <a:lnTo>
                    <a:pt x="51" y="44"/>
                  </a:lnTo>
                  <a:lnTo>
                    <a:pt x="51" y="44"/>
                  </a:lnTo>
                  <a:lnTo>
                    <a:pt x="53" y="44"/>
                  </a:lnTo>
                  <a:lnTo>
                    <a:pt x="53" y="44"/>
                  </a:lnTo>
                  <a:lnTo>
                    <a:pt x="53" y="44"/>
                  </a:lnTo>
                  <a:lnTo>
                    <a:pt x="53" y="44"/>
                  </a:lnTo>
                  <a:lnTo>
                    <a:pt x="53" y="42"/>
                  </a:lnTo>
                  <a:lnTo>
                    <a:pt x="53" y="42"/>
                  </a:lnTo>
                  <a:lnTo>
                    <a:pt x="55" y="42"/>
                  </a:lnTo>
                  <a:lnTo>
                    <a:pt x="55" y="42"/>
                  </a:lnTo>
                  <a:lnTo>
                    <a:pt x="57" y="42"/>
                  </a:lnTo>
                  <a:lnTo>
                    <a:pt x="55" y="42"/>
                  </a:lnTo>
                  <a:lnTo>
                    <a:pt x="55" y="40"/>
                  </a:lnTo>
                  <a:lnTo>
                    <a:pt x="57" y="40"/>
                  </a:lnTo>
                  <a:lnTo>
                    <a:pt x="57" y="40"/>
                  </a:lnTo>
                  <a:lnTo>
                    <a:pt x="58" y="42"/>
                  </a:lnTo>
                  <a:lnTo>
                    <a:pt x="58" y="40"/>
                  </a:lnTo>
                  <a:lnTo>
                    <a:pt x="58" y="40"/>
                  </a:lnTo>
                  <a:lnTo>
                    <a:pt x="60" y="38"/>
                  </a:lnTo>
                  <a:lnTo>
                    <a:pt x="62" y="36"/>
                  </a:lnTo>
                  <a:lnTo>
                    <a:pt x="62" y="36"/>
                  </a:lnTo>
                  <a:lnTo>
                    <a:pt x="62" y="38"/>
                  </a:lnTo>
                  <a:lnTo>
                    <a:pt x="62" y="38"/>
                  </a:lnTo>
                  <a:lnTo>
                    <a:pt x="62" y="38"/>
                  </a:lnTo>
                  <a:lnTo>
                    <a:pt x="62" y="36"/>
                  </a:lnTo>
                  <a:lnTo>
                    <a:pt x="62" y="36"/>
                  </a:lnTo>
                  <a:lnTo>
                    <a:pt x="66" y="32"/>
                  </a:lnTo>
                  <a:lnTo>
                    <a:pt x="66" y="32"/>
                  </a:lnTo>
                  <a:lnTo>
                    <a:pt x="66" y="32"/>
                  </a:lnTo>
                  <a:lnTo>
                    <a:pt x="68" y="32"/>
                  </a:lnTo>
                  <a:lnTo>
                    <a:pt x="66" y="32"/>
                  </a:lnTo>
                  <a:lnTo>
                    <a:pt x="66" y="32"/>
                  </a:lnTo>
                  <a:lnTo>
                    <a:pt x="66" y="30"/>
                  </a:lnTo>
                  <a:lnTo>
                    <a:pt x="68" y="28"/>
                  </a:lnTo>
                  <a:lnTo>
                    <a:pt x="68" y="26"/>
                  </a:lnTo>
                  <a:lnTo>
                    <a:pt x="68" y="24"/>
                  </a:lnTo>
                  <a:lnTo>
                    <a:pt x="69" y="21"/>
                  </a:lnTo>
                  <a:lnTo>
                    <a:pt x="69" y="19"/>
                  </a:lnTo>
                  <a:lnTo>
                    <a:pt x="71" y="19"/>
                  </a:lnTo>
                  <a:lnTo>
                    <a:pt x="73" y="19"/>
                  </a:lnTo>
                  <a:lnTo>
                    <a:pt x="75" y="19"/>
                  </a:lnTo>
                  <a:lnTo>
                    <a:pt x="76" y="16"/>
                  </a:lnTo>
                  <a:lnTo>
                    <a:pt x="76" y="16"/>
                  </a:lnTo>
                  <a:lnTo>
                    <a:pt x="77" y="11"/>
                  </a:lnTo>
                  <a:lnTo>
                    <a:pt x="77" y="7"/>
                  </a:lnTo>
                  <a:lnTo>
                    <a:pt x="79" y="4"/>
                  </a:lnTo>
                  <a:lnTo>
                    <a:pt x="83" y="2"/>
                  </a:lnTo>
                  <a:lnTo>
                    <a:pt x="85" y="0"/>
                  </a:lnTo>
                  <a:lnTo>
                    <a:pt x="87" y="0"/>
                  </a:lnTo>
                  <a:lnTo>
                    <a:pt x="88"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79" name="Google Shape;79;p121"/>
            <p:cNvSpPr/>
            <p:nvPr/>
          </p:nvSpPr>
          <p:spPr>
            <a:xfrm>
              <a:off x="7302909" y="3988605"/>
              <a:ext cx="94059" cy="134541"/>
            </a:xfrm>
            <a:custGeom>
              <a:rect b="b" l="l" r="r" t="t"/>
              <a:pathLst>
                <a:path extrusionOk="0" h="113" w="79">
                  <a:moveTo>
                    <a:pt x="2" y="0"/>
                  </a:moveTo>
                  <a:lnTo>
                    <a:pt x="2" y="2"/>
                  </a:lnTo>
                  <a:lnTo>
                    <a:pt x="2" y="2"/>
                  </a:lnTo>
                  <a:lnTo>
                    <a:pt x="2" y="4"/>
                  </a:lnTo>
                  <a:lnTo>
                    <a:pt x="4" y="6"/>
                  </a:lnTo>
                  <a:lnTo>
                    <a:pt x="4" y="6"/>
                  </a:lnTo>
                  <a:lnTo>
                    <a:pt x="6" y="7"/>
                  </a:lnTo>
                  <a:lnTo>
                    <a:pt x="6" y="7"/>
                  </a:lnTo>
                  <a:lnTo>
                    <a:pt x="6" y="9"/>
                  </a:lnTo>
                  <a:lnTo>
                    <a:pt x="8" y="7"/>
                  </a:lnTo>
                  <a:lnTo>
                    <a:pt x="8" y="7"/>
                  </a:lnTo>
                  <a:lnTo>
                    <a:pt x="9" y="6"/>
                  </a:lnTo>
                  <a:lnTo>
                    <a:pt x="8" y="7"/>
                  </a:lnTo>
                  <a:lnTo>
                    <a:pt x="9" y="7"/>
                  </a:lnTo>
                  <a:lnTo>
                    <a:pt x="11" y="9"/>
                  </a:lnTo>
                  <a:lnTo>
                    <a:pt x="13" y="9"/>
                  </a:lnTo>
                  <a:lnTo>
                    <a:pt x="13" y="9"/>
                  </a:lnTo>
                  <a:lnTo>
                    <a:pt x="13" y="9"/>
                  </a:lnTo>
                  <a:lnTo>
                    <a:pt x="15" y="9"/>
                  </a:lnTo>
                  <a:lnTo>
                    <a:pt x="15" y="9"/>
                  </a:lnTo>
                  <a:lnTo>
                    <a:pt x="19" y="11"/>
                  </a:lnTo>
                  <a:lnTo>
                    <a:pt x="19" y="11"/>
                  </a:lnTo>
                  <a:lnTo>
                    <a:pt x="19" y="12"/>
                  </a:lnTo>
                  <a:lnTo>
                    <a:pt x="19" y="12"/>
                  </a:lnTo>
                  <a:lnTo>
                    <a:pt x="19" y="12"/>
                  </a:lnTo>
                  <a:lnTo>
                    <a:pt x="19" y="14"/>
                  </a:lnTo>
                  <a:lnTo>
                    <a:pt x="19" y="12"/>
                  </a:lnTo>
                  <a:lnTo>
                    <a:pt x="19" y="12"/>
                  </a:lnTo>
                  <a:lnTo>
                    <a:pt x="22" y="14"/>
                  </a:lnTo>
                  <a:lnTo>
                    <a:pt x="22" y="14"/>
                  </a:lnTo>
                  <a:lnTo>
                    <a:pt x="22" y="14"/>
                  </a:lnTo>
                  <a:lnTo>
                    <a:pt x="22" y="14"/>
                  </a:lnTo>
                  <a:lnTo>
                    <a:pt x="24" y="16"/>
                  </a:lnTo>
                  <a:lnTo>
                    <a:pt x="24" y="17"/>
                  </a:lnTo>
                  <a:lnTo>
                    <a:pt x="24" y="17"/>
                  </a:lnTo>
                  <a:lnTo>
                    <a:pt x="24" y="19"/>
                  </a:lnTo>
                  <a:lnTo>
                    <a:pt x="24" y="21"/>
                  </a:lnTo>
                  <a:lnTo>
                    <a:pt x="24" y="21"/>
                  </a:lnTo>
                  <a:lnTo>
                    <a:pt x="22" y="21"/>
                  </a:lnTo>
                  <a:lnTo>
                    <a:pt x="22" y="21"/>
                  </a:lnTo>
                  <a:lnTo>
                    <a:pt x="24" y="23"/>
                  </a:lnTo>
                  <a:lnTo>
                    <a:pt x="24" y="25"/>
                  </a:lnTo>
                  <a:lnTo>
                    <a:pt x="25" y="25"/>
                  </a:lnTo>
                  <a:lnTo>
                    <a:pt x="27" y="28"/>
                  </a:lnTo>
                  <a:lnTo>
                    <a:pt x="27" y="30"/>
                  </a:lnTo>
                  <a:lnTo>
                    <a:pt x="27" y="32"/>
                  </a:lnTo>
                  <a:lnTo>
                    <a:pt x="27" y="32"/>
                  </a:lnTo>
                  <a:lnTo>
                    <a:pt x="27" y="34"/>
                  </a:lnTo>
                  <a:lnTo>
                    <a:pt x="27" y="36"/>
                  </a:lnTo>
                  <a:lnTo>
                    <a:pt x="27" y="36"/>
                  </a:lnTo>
                  <a:lnTo>
                    <a:pt x="27" y="36"/>
                  </a:lnTo>
                  <a:lnTo>
                    <a:pt x="27" y="36"/>
                  </a:lnTo>
                  <a:lnTo>
                    <a:pt x="27" y="36"/>
                  </a:lnTo>
                  <a:lnTo>
                    <a:pt x="28" y="38"/>
                  </a:lnTo>
                  <a:lnTo>
                    <a:pt x="28" y="38"/>
                  </a:lnTo>
                  <a:lnTo>
                    <a:pt x="28" y="36"/>
                  </a:lnTo>
                  <a:lnTo>
                    <a:pt x="28" y="36"/>
                  </a:lnTo>
                  <a:lnTo>
                    <a:pt x="30" y="38"/>
                  </a:lnTo>
                  <a:lnTo>
                    <a:pt x="34" y="38"/>
                  </a:lnTo>
                  <a:lnTo>
                    <a:pt x="34" y="40"/>
                  </a:lnTo>
                  <a:lnTo>
                    <a:pt x="34" y="40"/>
                  </a:lnTo>
                  <a:lnTo>
                    <a:pt x="36" y="42"/>
                  </a:lnTo>
                  <a:lnTo>
                    <a:pt x="36" y="44"/>
                  </a:lnTo>
                  <a:lnTo>
                    <a:pt x="36" y="44"/>
                  </a:lnTo>
                  <a:lnTo>
                    <a:pt x="37" y="44"/>
                  </a:lnTo>
                  <a:lnTo>
                    <a:pt x="37" y="42"/>
                  </a:lnTo>
                  <a:lnTo>
                    <a:pt x="37" y="40"/>
                  </a:lnTo>
                  <a:lnTo>
                    <a:pt x="37" y="36"/>
                  </a:lnTo>
                  <a:lnTo>
                    <a:pt x="37" y="36"/>
                  </a:lnTo>
                  <a:lnTo>
                    <a:pt x="37" y="36"/>
                  </a:lnTo>
                  <a:lnTo>
                    <a:pt x="37" y="36"/>
                  </a:lnTo>
                  <a:lnTo>
                    <a:pt x="36" y="34"/>
                  </a:lnTo>
                  <a:lnTo>
                    <a:pt x="36" y="34"/>
                  </a:lnTo>
                  <a:lnTo>
                    <a:pt x="36" y="34"/>
                  </a:lnTo>
                  <a:lnTo>
                    <a:pt x="36" y="32"/>
                  </a:lnTo>
                  <a:lnTo>
                    <a:pt x="36" y="32"/>
                  </a:lnTo>
                  <a:lnTo>
                    <a:pt x="37" y="32"/>
                  </a:lnTo>
                  <a:lnTo>
                    <a:pt x="37" y="34"/>
                  </a:lnTo>
                  <a:lnTo>
                    <a:pt x="39" y="36"/>
                  </a:lnTo>
                  <a:lnTo>
                    <a:pt x="41" y="36"/>
                  </a:lnTo>
                  <a:lnTo>
                    <a:pt x="41" y="36"/>
                  </a:lnTo>
                  <a:lnTo>
                    <a:pt x="41" y="38"/>
                  </a:lnTo>
                  <a:lnTo>
                    <a:pt x="43" y="38"/>
                  </a:lnTo>
                  <a:lnTo>
                    <a:pt x="43" y="44"/>
                  </a:lnTo>
                  <a:lnTo>
                    <a:pt x="45" y="47"/>
                  </a:lnTo>
                  <a:lnTo>
                    <a:pt x="47" y="49"/>
                  </a:lnTo>
                  <a:lnTo>
                    <a:pt x="47" y="49"/>
                  </a:lnTo>
                  <a:lnTo>
                    <a:pt x="45" y="49"/>
                  </a:lnTo>
                  <a:lnTo>
                    <a:pt x="45" y="49"/>
                  </a:lnTo>
                  <a:lnTo>
                    <a:pt x="45" y="49"/>
                  </a:lnTo>
                  <a:lnTo>
                    <a:pt x="47" y="51"/>
                  </a:lnTo>
                  <a:lnTo>
                    <a:pt x="47" y="51"/>
                  </a:lnTo>
                  <a:lnTo>
                    <a:pt x="48" y="51"/>
                  </a:lnTo>
                  <a:lnTo>
                    <a:pt x="48" y="51"/>
                  </a:lnTo>
                  <a:lnTo>
                    <a:pt x="53" y="53"/>
                  </a:lnTo>
                  <a:lnTo>
                    <a:pt x="55" y="55"/>
                  </a:lnTo>
                  <a:lnTo>
                    <a:pt x="60" y="56"/>
                  </a:lnTo>
                  <a:lnTo>
                    <a:pt x="61" y="56"/>
                  </a:lnTo>
                  <a:lnTo>
                    <a:pt x="61" y="56"/>
                  </a:lnTo>
                  <a:lnTo>
                    <a:pt x="64" y="55"/>
                  </a:lnTo>
                  <a:lnTo>
                    <a:pt x="66" y="55"/>
                  </a:lnTo>
                  <a:lnTo>
                    <a:pt x="67" y="53"/>
                  </a:lnTo>
                  <a:lnTo>
                    <a:pt x="67" y="51"/>
                  </a:lnTo>
                  <a:lnTo>
                    <a:pt x="69" y="51"/>
                  </a:lnTo>
                  <a:lnTo>
                    <a:pt x="71" y="49"/>
                  </a:lnTo>
                  <a:lnTo>
                    <a:pt x="71" y="49"/>
                  </a:lnTo>
                  <a:lnTo>
                    <a:pt x="72" y="49"/>
                  </a:lnTo>
                  <a:lnTo>
                    <a:pt x="76" y="49"/>
                  </a:lnTo>
                  <a:lnTo>
                    <a:pt x="76" y="49"/>
                  </a:lnTo>
                  <a:lnTo>
                    <a:pt x="77" y="51"/>
                  </a:lnTo>
                  <a:lnTo>
                    <a:pt x="79" y="51"/>
                  </a:lnTo>
                  <a:lnTo>
                    <a:pt x="79" y="53"/>
                  </a:lnTo>
                  <a:lnTo>
                    <a:pt x="77" y="53"/>
                  </a:lnTo>
                  <a:lnTo>
                    <a:pt x="77" y="55"/>
                  </a:lnTo>
                  <a:lnTo>
                    <a:pt x="76" y="60"/>
                  </a:lnTo>
                  <a:lnTo>
                    <a:pt x="76" y="63"/>
                  </a:lnTo>
                  <a:lnTo>
                    <a:pt x="76" y="64"/>
                  </a:lnTo>
                  <a:lnTo>
                    <a:pt x="74" y="66"/>
                  </a:lnTo>
                  <a:lnTo>
                    <a:pt x="72" y="66"/>
                  </a:lnTo>
                  <a:lnTo>
                    <a:pt x="71" y="66"/>
                  </a:lnTo>
                  <a:lnTo>
                    <a:pt x="71" y="70"/>
                  </a:lnTo>
                  <a:lnTo>
                    <a:pt x="71" y="72"/>
                  </a:lnTo>
                  <a:lnTo>
                    <a:pt x="71" y="72"/>
                  </a:lnTo>
                  <a:lnTo>
                    <a:pt x="71" y="74"/>
                  </a:lnTo>
                  <a:lnTo>
                    <a:pt x="71" y="74"/>
                  </a:lnTo>
                  <a:lnTo>
                    <a:pt x="71" y="75"/>
                  </a:lnTo>
                  <a:lnTo>
                    <a:pt x="71" y="75"/>
                  </a:lnTo>
                  <a:lnTo>
                    <a:pt x="69" y="74"/>
                  </a:lnTo>
                  <a:lnTo>
                    <a:pt x="69" y="74"/>
                  </a:lnTo>
                  <a:lnTo>
                    <a:pt x="67" y="74"/>
                  </a:lnTo>
                  <a:lnTo>
                    <a:pt x="66" y="74"/>
                  </a:lnTo>
                  <a:lnTo>
                    <a:pt x="64" y="74"/>
                  </a:lnTo>
                  <a:lnTo>
                    <a:pt x="61" y="74"/>
                  </a:lnTo>
                  <a:lnTo>
                    <a:pt x="60" y="75"/>
                  </a:lnTo>
                  <a:lnTo>
                    <a:pt x="58" y="75"/>
                  </a:lnTo>
                  <a:lnTo>
                    <a:pt x="58" y="75"/>
                  </a:lnTo>
                  <a:lnTo>
                    <a:pt x="57" y="77"/>
                  </a:lnTo>
                  <a:lnTo>
                    <a:pt x="57" y="79"/>
                  </a:lnTo>
                  <a:lnTo>
                    <a:pt x="57" y="81"/>
                  </a:lnTo>
                  <a:lnTo>
                    <a:pt x="57" y="81"/>
                  </a:lnTo>
                  <a:lnTo>
                    <a:pt x="60" y="83"/>
                  </a:lnTo>
                  <a:lnTo>
                    <a:pt x="57" y="85"/>
                  </a:lnTo>
                  <a:lnTo>
                    <a:pt x="55" y="91"/>
                  </a:lnTo>
                  <a:lnTo>
                    <a:pt x="55" y="91"/>
                  </a:lnTo>
                  <a:lnTo>
                    <a:pt x="53" y="93"/>
                  </a:lnTo>
                  <a:lnTo>
                    <a:pt x="53" y="94"/>
                  </a:lnTo>
                  <a:lnTo>
                    <a:pt x="51" y="96"/>
                  </a:lnTo>
                  <a:lnTo>
                    <a:pt x="49" y="98"/>
                  </a:lnTo>
                  <a:lnTo>
                    <a:pt x="48" y="100"/>
                  </a:lnTo>
                  <a:lnTo>
                    <a:pt x="48" y="102"/>
                  </a:lnTo>
                  <a:lnTo>
                    <a:pt x="47" y="105"/>
                  </a:lnTo>
                  <a:lnTo>
                    <a:pt x="45" y="107"/>
                  </a:lnTo>
                  <a:lnTo>
                    <a:pt x="45" y="107"/>
                  </a:lnTo>
                  <a:lnTo>
                    <a:pt x="41" y="108"/>
                  </a:lnTo>
                  <a:lnTo>
                    <a:pt x="39" y="110"/>
                  </a:lnTo>
                  <a:lnTo>
                    <a:pt x="36" y="112"/>
                  </a:lnTo>
                  <a:lnTo>
                    <a:pt x="36" y="113"/>
                  </a:lnTo>
                  <a:lnTo>
                    <a:pt x="34" y="113"/>
                  </a:lnTo>
                  <a:lnTo>
                    <a:pt x="34" y="113"/>
                  </a:lnTo>
                  <a:lnTo>
                    <a:pt x="32" y="112"/>
                  </a:lnTo>
                  <a:lnTo>
                    <a:pt x="32" y="112"/>
                  </a:lnTo>
                  <a:lnTo>
                    <a:pt x="32" y="110"/>
                  </a:lnTo>
                  <a:lnTo>
                    <a:pt x="30" y="110"/>
                  </a:lnTo>
                  <a:lnTo>
                    <a:pt x="28" y="110"/>
                  </a:lnTo>
                  <a:lnTo>
                    <a:pt x="28" y="110"/>
                  </a:lnTo>
                  <a:lnTo>
                    <a:pt x="28" y="110"/>
                  </a:lnTo>
                  <a:lnTo>
                    <a:pt x="28" y="108"/>
                  </a:lnTo>
                  <a:lnTo>
                    <a:pt x="28" y="108"/>
                  </a:lnTo>
                  <a:lnTo>
                    <a:pt x="28" y="107"/>
                  </a:lnTo>
                  <a:lnTo>
                    <a:pt x="27" y="108"/>
                  </a:lnTo>
                  <a:lnTo>
                    <a:pt x="27" y="108"/>
                  </a:lnTo>
                  <a:lnTo>
                    <a:pt x="28" y="108"/>
                  </a:lnTo>
                  <a:lnTo>
                    <a:pt x="27" y="108"/>
                  </a:lnTo>
                  <a:lnTo>
                    <a:pt x="25" y="108"/>
                  </a:lnTo>
                  <a:lnTo>
                    <a:pt x="25" y="108"/>
                  </a:lnTo>
                  <a:lnTo>
                    <a:pt x="25" y="108"/>
                  </a:lnTo>
                  <a:lnTo>
                    <a:pt x="25" y="108"/>
                  </a:lnTo>
                  <a:lnTo>
                    <a:pt x="25" y="107"/>
                  </a:lnTo>
                  <a:lnTo>
                    <a:pt x="28" y="105"/>
                  </a:lnTo>
                  <a:lnTo>
                    <a:pt x="30" y="102"/>
                  </a:lnTo>
                  <a:lnTo>
                    <a:pt x="32" y="98"/>
                  </a:lnTo>
                  <a:lnTo>
                    <a:pt x="32" y="96"/>
                  </a:lnTo>
                  <a:lnTo>
                    <a:pt x="34" y="93"/>
                  </a:lnTo>
                  <a:lnTo>
                    <a:pt x="32" y="91"/>
                  </a:lnTo>
                  <a:lnTo>
                    <a:pt x="32" y="89"/>
                  </a:lnTo>
                  <a:lnTo>
                    <a:pt x="30" y="87"/>
                  </a:lnTo>
                  <a:lnTo>
                    <a:pt x="27" y="85"/>
                  </a:lnTo>
                  <a:lnTo>
                    <a:pt x="25" y="85"/>
                  </a:lnTo>
                  <a:lnTo>
                    <a:pt x="24" y="84"/>
                  </a:lnTo>
                  <a:lnTo>
                    <a:pt x="22" y="84"/>
                  </a:lnTo>
                  <a:lnTo>
                    <a:pt x="22" y="83"/>
                  </a:lnTo>
                  <a:lnTo>
                    <a:pt x="19" y="81"/>
                  </a:lnTo>
                  <a:lnTo>
                    <a:pt x="15" y="81"/>
                  </a:lnTo>
                  <a:lnTo>
                    <a:pt x="13" y="79"/>
                  </a:lnTo>
                  <a:lnTo>
                    <a:pt x="13" y="77"/>
                  </a:lnTo>
                  <a:lnTo>
                    <a:pt x="13" y="77"/>
                  </a:lnTo>
                  <a:lnTo>
                    <a:pt x="13" y="75"/>
                  </a:lnTo>
                  <a:lnTo>
                    <a:pt x="13" y="75"/>
                  </a:lnTo>
                  <a:lnTo>
                    <a:pt x="13" y="74"/>
                  </a:lnTo>
                  <a:lnTo>
                    <a:pt x="15" y="74"/>
                  </a:lnTo>
                  <a:lnTo>
                    <a:pt x="17" y="72"/>
                  </a:lnTo>
                  <a:lnTo>
                    <a:pt x="19" y="72"/>
                  </a:lnTo>
                  <a:lnTo>
                    <a:pt x="22" y="72"/>
                  </a:lnTo>
                  <a:lnTo>
                    <a:pt x="22" y="72"/>
                  </a:lnTo>
                  <a:lnTo>
                    <a:pt x="24" y="70"/>
                  </a:lnTo>
                  <a:lnTo>
                    <a:pt x="24" y="68"/>
                  </a:lnTo>
                  <a:lnTo>
                    <a:pt x="25" y="68"/>
                  </a:lnTo>
                  <a:lnTo>
                    <a:pt x="25" y="64"/>
                  </a:lnTo>
                  <a:lnTo>
                    <a:pt x="25" y="63"/>
                  </a:lnTo>
                  <a:lnTo>
                    <a:pt x="27" y="60"/>
                  </a:lnTo>
                  <a:lnTo>
                    <a:pt x="27" y="58"/>
                  </a:lnTo>
                  <a:lnTo>
                    <a:pt x="28" y="56"/>
                  </a:lnTo>
                  <a:lnTo>
                    <a:pt x="27" y="55"/>
                  </a:lnTo>
                  <a:lnTo>
                    <a:pt x="28" y="53"/>
                  </a:lnTo>
                  <a:lnTo>
                    <a:pt x="28" y="53"/>
                  </a:lnTo>
                  <a:lnTo>
                    <a:pt x="28" y="53"/>
                  </a:lnTo>
                  <a:lnTo>
                    <a:pt x="28" y="51"/>
                  </a:lnTo>
                  <a:lnTo>
                    <a:pt x="27" y="47"/>
                  </a:lnTo>
                  <a:lnTo>
                    <a:pt x="27" y="47"/>
                  </a:lnTo>
                  <a:lnTo>
                    <a:pt x="27" y="45"/>
                  </a:lnTo>
                  <a:lnTo>
                    <a:pt x="27" y="45"/>
                  </a:lnTo>
                  <a:lnTo>
                    <a:pt x="25" y="45"/>
                  </a:lnTo>
                  <a:lnTo>
                    <a:pt x="25" y="44"/>
                  </a:lnTo>
                  <a:lnTo>
                    <a:pt x="25" y="42"/>
                  </a:lnTo>
                  <a:lnTo>
                    <a:pt x="25" y="40"/>
                  </a:lnTo>
                  <a:lnTo>
                    <a:pt x="25" y="42"/>
                  </a:lnTo>
                  <a:lnTo>
                    <a:pt x="27" y="44"/>
                  </a:lnTo>
                  <a:lnTo>
                    <a:pt x="27" y="42"/>
                  </a:lnTo>
                  <a:lnTo>
                    <a:pt x="27" y="42"/>
                  </a:lnTo>
                  <a:lnTo>
                    <a:pt x="28" y="42"/>
                  </a:lnTo>
                  <a:lnTo>
                    <a:pt x="28" y="40"/>
                  </a:lnTo>
                  <a:lnTo>
                    <a:pt x="27" y="38"/>
                  </a:lnTo>
                  <a:lnTo>
                    <a:pt x="27" y="38"/>
                  </a:lnTo>
                  <a:lnTo>
                    <a:pt x="25" y="38"/>
                  </a:lnTo>
                  <a:lnTo>
                    <a:pt x="25" y="40"/>
                  </a:lnTo>
                  <a:lnTo>
                    <a:pt x="24" y="38"/>
                  </a:lnTo>
                  <a:lnTo>
                    <a:pt x="24" y="38"/>
                  </a:lnTo>
                  <a:lnTo>
                    <a:pt x="22" y="38"/>
                  </a:lnTo>
                  <a:lnTo>
                    <a:pt x="22" y="36"/>
                  </a:lnTo>
                  <a:lnTo>
                    <a:pt x="22" y="36"/>
                  </a:lnTo>
                  <a:lnTo>
                    <a:pt x="19" y="32"/>
                  </a:lnTo>
                  <a:lnTo>
                    <a:pt x="19" y="32"/>
                  </a:lnTo>
                  <a:lnTo>
                    <a:pt x="22" y="34"/>
                  </a:lnTo>
                  <a:lnTo>
                    <a:pt x="22" y="34"/>
                  </a:lnTo>
                  <a:lnTo>
                    <a:pt x="22" y="32"/>
                  </a:lnTo>
                  <a:lnTo>
                    <a:pt x="22" y="32"/>
                  </a:lnTo>
                  <a:lnTo>
                    <a:pt x="22" y="30"/>
                  </a:lnTo>
                  <a:lnTo>
                    <a:pt x="22" y="30"/>
                  </a:lnTo>
                  <a:lnTo>
                    <a:pt x="22" y="30"/>
                  </a:lnTo>
                  <a:lnTo>
                    <a:pt x="22" y="28"/>
                  </a:lnTo>
                  <a:lnTo>
                    <a:pt x="22" y="28"/>
                  </a:lnTo>
                  <a:lnTo>
                    <a:pt x="19" y="26"/>
                  </a:lnTo>
                  <a:lnTo>
                    <a:pt x="19" y="26"/>
                  </a:lnTo>
                  <a:lnTo>
                    <a:pt x="19" y="26"/>
                  </a:lnTo>
                  <a:lnTo>
                    <a:pt x="19" y="28"/>
                  </a:lnTo>
                  <a:lnTo>
                    <a:pt x="19" y="28"/>
                  </a:lnTo>
                  <a:lnTo>
                    <a:pt x="17" y="26"/>
                  </a:lnTo>
                  <a:lnTo>
                    <a:pt x="17" y="25"/>
                  </a:lnTo>
                  <a:lnTo>
                    <a:pt x="15" y="23"/>
                  </a:lnTo>
                  <a:lnTo>
                    <a:pt x="15" y="23"/>
                  </a:lnTo>
                  <a:lnTo>
                    <a:pt x="15" y="25"/>
                  </a:lnTo>
                  <a:lnTo>
                    <a:pt x="17" y="26"/>
                  </a:lnTo>
                  <a:lnTo>
                    <a:pt x="19" y="28"/>
                  </a:lnTo>
                  <a:lnTo>
                    <a:pt x="19" y="30"/>
                  </a:lnTo>
                  <a:lnTo>
                    <a:pt x="19" y="30"/>
                  </a:lnTo>
                  <a:lnTo>
                    <a:pt x="19" y="30"/>
                  </a:lnTo>
                  <a:lnTo>
                    <a:pt x="17" y="30"/>
                  </a:lnTo>
                  <a:lnTo>
                    <a:pt x="17" y="28"/>
                  </a:lnTo>
                  <a:lnTo>
                    <a:pt x="15" y="26"/>
                  </a:lnTo>
                  <a:lnTo>
                    <a:pt x="8" y="17"/>
                  </a:lnTo>
                  <a:lnTo>
                    <a:pt x="9" y="16"/>
                  </a:lnTo>
                  <a:lnTo>
                    <a:pt x="11" y="14"/>
                  </a:lnTo>
                  <a:lnTo>
                    <a:pt x="11" y="14"/>
                  </a:lnTo>
                  <a:lnTo>
                    <a:pt x="11" y="14"/>
                  </a:lnTo>
                  <a:lnTo>
                    <a:pt x="11" y="14"/>
                  </a:lnTo>
                  <a:lnTo>
                    <a:pt x="9" y="14"/>
                  </a:lnTo>
                  <a:lnTo>
                    <a:pt x="9" y="14"/>
                  </a:lnTo>
                  <a:lnTo>
                    <a:pt x="9" y="14"/>
                  </a:lnTo>
                  <a:lnTo>
                    <a:pt x="8" y="16"/>
                  </a:lnTo>
                  <a:lnTo>
                    <a:pt x="8" y="16"/>
                  </a:lnTo>
                  <a:lnTo>
                    <a:pt x="6" y="16"/>
                  </a:lnTo>
                  <a:lnTo>
                    <a:pt x="6" y="14"/>
                  </a:lnTo>
                  <a:lnTo>
                    <a:pt x="6" y="14"/>
                  </a:lnTo>
                  <a:lnTo>
                    <a:pt x="6" y="14"/>
                  </a:lnTo>
                  <a:lnTo>
                    <a:pt x="6" y="14"/>
                  </a:lnTo>
                  <a:lnTo>
                    <a:pt x="4" y="12"/>
                  </a:lnTo>
                  <a:lnTo>
                    <a:pt x="4" y="12"/>
                  </a:lnTo>
                  <a:lnTo>
                    <a:pt x="4" y="11"/>
                  </a:lnTo>
                  <a:lnTo>
                    <a:pt x="4" y="9"/>
                  </a:lnTo>
                  <a:lnTo>
                    <a:pt x="4" y="7"/>
                  </a:lnTo>
                  <a:lnTo>
                    <a:pt x="2" y="6"/>
                  </a:lnTo>
                  <a:lnTo>
                    <a:pt x="0" y="4"/>
                  </a:lnTo>
                  <a:lnTo>
                    <a:pt x="0" y="0"/>
                  </a:lnTo>
                  <a:lnTo>
                    <a:pt x="0" y="0"/>
                  </a:lnTo>
                  <a:lnTo>
                    <a:pt x="2"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80" name="Google Shape;80;p121"/>
            <p:cNvSpPr/>
            <p:nvPr/>
          </p:nvSpPr>
          <p:spPr>
            <a:xfrm>
              <a:off x="6787883" y="4108701"/>
              <a:ext cx="63103" cy="57150"/>
            </a:xfrm>
            <a:custGeom>
              <a:rect b="b" l="l" r="r" t="t"/>
              <a:pathLst>
                <a:path extrusionOk="0" h="48" w="53">
                  <a:moveTo>
                    <a:pt x="2" y="0"/>
                  </a:moveTo>
                  <a:lnTo>
                    <a:pt x="4" y="2"/>
                  </a:lnTo>
                  <a:lnTo>
                    <a:pt x="6" y="2"/>
                  </a:lnTo>
                  <a:lnTo>
                    <a:pt x="7" y="2"/>
                  </a:lnTo>
                  <a:lnTo>
                    <a:pt x="9" y="2"/>
                  </a:lnTo>
                  <a:lnTo>
                    <a:pt x="9" y="2"/>
                  </a:lnTo>
                  <a:lnTo>
                    <a:pt x="11" y="4"/>
                  </a:lnTo>
                  <a:lnTo>
                    <a:pt x="13" y="4"/>
                  </a:lnTo>
                  <a:lnTo>
                    <a:pt x="13" y="4"/>
                  </a:lnTo>
                  <a:lnTo>
                    <a:pt x="13" y="4"/>
                  </a:lnTo>
                  <a:lnTo>
                    <a:pt x="15" y="5"/>
                  </a:lnTo>
                  <a:lnTo>
                    <a:pt x="15" y="5"/>
                  </a:lnTo>
                  <a:lnTo>
                    <a:pt x="15" y="5"/>
                  </a:lnTo>
                  <a:lnTo>
                    <a:pt x="15" y="5"/>
                  </a:lnTo>
                  <a:lnTo>
                    <a:pt x="17" y="7"/>
                  </a:lnTo>
                  <a:lnTo>
                    <a:pt x="21" y="9"/>
                  </a:lnTo>
                  <a:lnTo>
                    <a:pt x="25" y="9"/>
                  </a:lnTo>
                  <a:lnTo>
                    <a:pt x="28" y="9"/>
                  </a:lnTo>
                  <a:lnTo>
                    <a:pt x="28" y="7"/>
                  </a:lnTo>
                  <a:lnTo>
                    <a:pt x="30" y="7"/>
                  </a:lnTo>
                  <a:lnTo>
                    <a:pt x="30" y="7"/>
                  </a:lnTo>
                  <a:lnTo>
                    <a:pt x="32" y="9"/>
                  </a:lnTo>
                  <a:lnTo>
                    <a:pt x="32" y="7"/>
                  </a:lnTo>
                  <a:lnTo>
                    <a:pt x="32" y="7"/>
                  </a:lnTo>
                  <a:lnTo>
                    <a:pt x="32" y="7"/>
                  </a:lnTo>
                  <a:lnTo>
                    <a:pt x="33" y="5"/>
                  </a:lnTo>
                  <a:lnTo>
                    <a:pt x="35" y="5"/>
                  </a:lnTo>
                  <a:lnTo>
                    <a:pt x="37" y="5"/>
                  </a:lnTo>
                  <a:lnTo>
                    <a:pt x="37" y="5"/>
                  </a:lnTo>
                  <a:lnTo>
                    <a:pt x="39" y="5"/>
                  </a:lnTo>
                  <a:lnTo>
                    <a:pt x="39" y="5"/>
                  </a:lnTo>
                  <a:lnTo>
                    <a:pt x="41" y="5"/>
                  </a:lnTo>
                  <a:lnTo>
                    <a:pt x="41" y="5"/>
                  </a:lnTo>
                  <a:lnTo>
                    <a:pt x="42" y="4"/>
                  </a:lnTo>
                  <a:lnTo>
                    <a:pt x="42" y="4"/>
                  </a:lnTo>
                  <a:lnTo>
                    <a:pt x="44" y="4"/>
                  </a:lnTo>
                  <a:lnTo>
                    <a:pt x="45" y="4"/>
                  </a:lnTo>
                  <a:lnTo>
                    <a:pt x="47" y="2"/>
                  </a:lnTo>
                  <a:lnTo>
                    <a:pt x="47" y="2"/>
                  </a:lnTo>
                  <a:lnTo>
                    <a:pt x="51" y="4"/>
                  </a:lnTo>
                  <a:lnTo>
                    <a:pt x="51" y="5"/>
                  </a:lnTo>
                  <a:lnTo>
                    <a:pt x="51" y="7"/>
                  </a:lnTo>
                  <a:lnTo>
                    <a:pt x="51" y="9"/>
                  </a:lnTo>
                  <a:lnTo>
                    <a:pt x="51" y="10"/>
                  </a:lnTo>
                  <a:lnTo>
                    <a:pt x="51" y="12"/>
                  </a:lnTo>
                  <a:lnTo>
                    <a:pt x="51" y="14"/>
                  </a:lnTo>
                  <a:lnTo>
                    <a:pt x="51" y="15"/>
                  </a:lnTo>
                  <a:lnTo>
                    <a:pt x="51" y="15"/>
                  </a:lnTo>
                  <a:lnTo>
                    <a:pt x="51" y="19"/>
                  </a:lnTo>
                  <a:lnTo>
                    <a:pt x="51" y="21"/>
                  </a:lnTo>
                  <a:lnTo>
                    <a:pt x="51" y="22"/>
                  </a:lnTo>
                  <a:lnTo>
                    <a:pt x="51" y="22"/>
                  </a:lnTo>
                  <a:lnTo>
                    <a:pt x="51" y="22"/>
                  </a:lnTo>
                  <a:lnTo>
                    <a:pt x="53" y="24"/>
                  </a:lnTo>
                  <a:lnTo>
                    <a:pt x="53" y="24"/>
                  </a:lnTo>
                  <a:lnTo>
                    <a:pt x="53" y="26"/>
                  </a:lnTo>
                  <a:lnTo>
                    <a:pt x="53" y="26"/>
                  </a:lnTo>
                  <a:lnTo>
                    <a:pt x="51" y="26"/>
                  </a:lnTo>
                  <a:lnTo>
                    <a:pt x="51" y="26"/>
                  </a:lnTo>
                  <a:lnTo>
                    <a:pt x="51" y="24"/>
                  </a:lnTo>
                  <a:lnTo>
                    <a:pt x="51" y="24"/>
                  </a:lnTo>
                  <a:lnTo>
                    <a:pt x="51" y="24"/>
                  </a:lnTo>
                  <a:lnTo>
                    <a:pt x="49" y="22"/>
                  </a:lnTo>
                  <a:lnTo>
                    <a:pt x="51" y="22"/>
                  </a:lnTo>
                  <a:lnTo>
                    <a:pt x="51" y="22"/>
                  </a:lnTo>
                  <a:lnTo>
                    <a:pt x="51" y="21"/>
                  </a:lnTo>
                  <a:lnTo>
                    <a:pt x="49" y="22"/>
                  </a:lnTo>
                  <a:lnTo>
                    <a:pt x="49" y="22"/>
                  </a:lnTo>
                  <a:lnTo>
                    <a:pt x="49" y="24"/>
                  </a:lnTo>
                  <a:lnTo>
                    <a:pt x="49" y="24"/>
                  </a:lnTo>
                  <a:lnTo>
                    <a:pt x="47" y="24"/>
                  </a:lnTo>
                  <a:lnTo>
                    <a:pt x="47" y="26"/>
                  </a:lnTo>
                  <a:lnTo>
                    <a:pt x="47" y="28"/>
                  </a:lnTo>
                  <a:lnTo>
                    <a:pt x="47" y="30"/>
                  </a:lnTo>
                  <a:lnTo>
                    <a:pt x="47" y="32"/>
                  </a:lnTo>
                  <a:lnTo>
                    <a:pt x="45" y="32"/>
                  </a:lnTo>
                  <a:lnTo>
                    <a:pt x="45" y="34"/>
                  </a:lnTo>
                  <a:lnTo>
                    <a:pt x="45" y="34"/>
                  </a:lnTo>
                  <a:lnTo>
                    <a:pt x="47" y="38"/>
                  </a:lnTo>
                  <a:lnTo>
                    <a:pt x="47" y="42"/>
                  </a:lnTo>
                  <a:lnTo>
                    <a:pt x="45" y="42"/>
                  </a:lnTo>
                  <a:lnTo>
                    <a:pt x="45" y="42"/>
                  </a:lnTo>
                  <a:lnTo>
                    <a:pt x="44" y="42"/>
                  </a:lnTo>
                  <a:lnTo>
                    <a:pt x="44" y="40"/>
                  </a:lnTo>
                  <a:lnTo>
                    <a:pt x="42" y="38"/>
                  </a:lnTo>
                  <a:lnTo>
                    <a:pt x="42" y="38"/>
                  </a:lnTo>
                  <a:lnTo>
                    <a:pt x="44" y="38"/>
                  </a:lnTo>
                  <a:lnTo>
                    <a:pt x="44" y="38"/>
                  </a:lnTo>
                  <a:lnTo>
                    <a:pt x="44" y="38"/>
                  </a:lnTo>
                  <a:lnTo>
                    <a:pt x="44" y="38"/>
                  </a:lnTo>
                  <a:lnTo>
                    <a:pt x="42" y="36"/>
                  </a:lnTo>
                  <a:lnTo>
                    <a:pt x="42" y="36"/>
                  </a:lnTo>
                  <a:lnTo>
                    <a:pt x="41" y="36"/>
                  </a:lnTo>
                  <a:lnTo>
                    <a:pt x="41" y="38"/>
                  </a:lnTo>
                  <a:lnTo>
                    <a:pt x="41" y="38"/>
                  </a:lnTo>
                  <a:lnTo>
                    <a:pt x="41" y="40"/>
                  </a:lnTo>
                  <a:lnTo>
                    <a:pt x="39" y="36"/>
                  </a:lnTo>
                  <a:lnTo>
                    <a:pt x="37" y="34"/>
                  </a:lnTo>
                  <a:lnTo>
                    <a:pt x="37" y="36"/>
                  </a:lnTo>
                  <a:lnTo>
                    <a:pt x="39" y="38"/>
                  </a:lnTo>
                  <a:lnTo>
                    <a:pt x="39" y="38"/>
                  </a:lnTo>
                  <a:lnTo>
                    <a:pt x="39" y="38"/>
                  </a:lnTo>
                  <a:lnTo>
                    <a:pt x="37" y="40"/>
                  </a:lnTo>
                  <a:lnTo>
                    <a:pt x="37" y="40"/>
                  </a:lnTo>
                  <a:lnTo>
                    <a:pt x="37" y="40"/>
                  </a:lnTo>
                  <a:lnTo>
                    <a:pt x="37" y="42"/>
                  </a:lnTo>
                  <a:lnTo>
                    <a:pt x="35" y="43"/>
                  </a:lnTo>
                  <a:lnTo>
                    <a:pt x="33" y="42"/>
                  </a:lnTo>
                  <a:lnTo>
                    <a:pt x="33" y="42"/>
                  </a:lnTo>
                  <a:lnTo>
                    <a:pt x="33" y="42"/>
                  </a:lnTo>
                  <a:lnTo>
                    <a:pt x="35" y="43"/>
                  </a:lnTo>
                  <a:lnTo>
                    <a:pt x="33" y="43"/>
                  </a:lnTo>
                  <a:lnTo>
                    <a:pt x="33" y="45"/>
                  </a:lnTo>
                  <a:lnTo>
                    <a:pt x="33" y="46"/>
                  </a:lnTo>
                  <a:lnTo>
                    <a:pt x="32" y="48"/>
                  </a:lnTo>
                  <a:lnTo>
                    <a:pt x="32" y="48"/>
                  </a:lnTo>
                  <a:lnTo>
                    <a:pt x="30" y="48"/>
                  </a:lnTo>
                  <a:lnTo>
                    <a:pt x="26" y="46"/>
                  </a:lnTo>
                  <a:lnTo>
                    <a:pt x="25" y="46"/>
                  </a:lnTo>
                  <a:lnTo>
                    <a:pt x="23" y="46"/>
                  </a:lnTo>
                  <a:lnTo>
                    <a:pt x="19" y="46"/>
                  </a:lnTo>
                  <a:lnTo>
                    <a:pt x="19" y="45"/>
                  </a:lnTo>
                  <a:lnTo>
                    <a:pt x="19" y="45"/>
                  </a:lnTo>
                  <a:lnTo>
                    <a:pt x="19" y="45"/>
                  </a:lnTo>
                  <a:lnTo>
                    <a:pt x="21" y="45"/>
                  </a:lnTo>
                  <a:lnTo>
                    <a:pt x="23" y="45"/>
                  </a:lnTo>
                  <a:lnTo>
                    <a:pt x="23" y="43"/>
                  </a:lnTo>
                  <a:lnTo>
                    <a:pt x="21" y="43"/>
                  </a:lnTo>
                  <a:lnTo>
                    <a:pt x="21" y="43"/>
                  </a:lnTo>
                  <a:lnTo>
                    <a:pt x="19" y="43"/>
                  </a:lnTo>
                  <a:lnTo>
                    <a:pt x="17" y="43"/>
                  </a:lnTo>
                  <a:lnTo>
                    <a:pt x="15" y="43"/>
                  </a:lnTo>
                  <a:lnTo>
                    <a:pt x="15" y="40"/>
                  </a:lnTo>
                  <a:lnTo>
                    <a:pt x="15" y="38"/>
                  </a:lnTo>
                  <a:lnTo>
                    <a:pt x="15" y="38"/>
                  </a:lnTo>
                  <a:lnTo>
                    <a:pt x="13" y="38"/>
                  </a:lnTo>
                  <a:lnTo>
                    <a:pt x="13" y="38"/>
                  </a:lnTo>
                  <a:lnTo>
                    <a:pt x="9" y="32"/>
                  </a:lnTo>
                  <a:lnTo>
                    <a:pt x="9" y="30"/>
                  </a:lnTo>
                  <a:lnTo>
                    <a:pt x="9" y="26"/>
                  </a:lnTo>
                  <a:lnTo>
                    <a:pt x="11" y="28"/>
                  </a:lnTo>
                  <a:lnTo>
                    <a:pt x="13" y="30"/>
                  </a:lnTo>
                  <a:lnTo>
                    <a:pt x="13" y="30"/>
                  </a:lnTo>
                  <a:lnTo>
                    <a:pt x="13" y="28"/>
                  </a:lnTo>
                  <a:lnTo>
                    <a:pt x="13" y="28"/>
                  </a:lnTo>
                  <a:lnTo>
                    <a:pt x="11" y="26"/>
                  </a:lnTo>
                  <a:lnTo>
                    <a:pt x="11" y="26"/>
                  </a:lnTo>
                  <a:lnTo>
                    <a:pt x="11" y="24"/>
                  </a:lnTo>
                  <a:lnTo>
                    <a:pt x="9" y="26"/>
                  </a:lnTo>
                  <a:lnTo>
                    <a:pt x="9" y="26"/>
                  </a:lnTo>
                  <a:lnTo>
                    <a:pt x="9" y="24"/>
                  </a:lnTo>
                  <a:lnTo>
                    <a:pt x="9" y="22"/>
                  </a:lnTo>
                  <a:lnTo>
                    <a:pt x="7" y="19"/>
                  </a:lnTo>
                  <a:lnTo>
                    <a:pt x="4" y="15"/>
                  </a:lnTo>
                  <a:lnTo>
                    <a:pt x="2" y="12"/>
                  </a:lnTo>
                  <a:lnTo>
                    <a:pt x="2" y="12"/>
                  </a:lnTo>
                  <a:lnTo>
                    <a:pt x="2" y="12"/>
                  </a:lnTo>
                  <a:lnTo>
                    <a:pt x="2" y="9"/>
                  </a:lnTo>
                  <a:lnTo>
                    <a:pt x="0" y="7"/>
                  </a:lnTo>
                  <a:lnTo>
                    <a:pt x="0" y="5"/>
                  </a:lnTo>
                  <a:lnTo>
                    <a:pt x="2" y="2"/>
                  </a:lnTo>
                  <a:lnTo>
                    <a:pt x="2"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81" name="Google Shape;81;p121"/>
            <p:cNvSpPr/>
            <p:nvPr/>
          </p:nvSpPr>
          <p:spPr>
            <a:xfrm>
              <a:off x="2441910" y="1906611"/>
              <a:ext cx="111757" cy="45719"/>
            </a:xfrm>
            <a:custGeom>
              <a:rect b="b" l="l" r="r" t="t"/>
              <a:pathLst>
                <a:path extrusionOk="0" h="27" w="66">
                  <a:moveTo>
                    <a:pt x="2" y="0"/>
                  </a:moveTo>
                  <a:lnTo>
                    <a:pt x="4" y="0"/>
                  </a:lnTo>
                  <a:lnTo>
                    <a:pt x="10" y="2"/>
                  </a:lnTo>
                  <a:lnTo>
                    <a:pt x="12" y="2"/>
                  </a:lnTo>
                  <a:lnTo>
                    <a:pt x="17" y="2"/>
                  </a:lnTo>
                  <a:lnTo>
                    <a:pt x="21" y="4"/>
                  </a:lnTo>
                  <a:lnTo>
                    <a:pt x="34" y="2"/>
                  </a:lnTo>
                  <a:lnTo>
                    <a:pt x="38" y="4"/>
                  </a:lnTo>
                  <a:lnTo>
                    <a:pt x="47" y="6"/>
                  </a:lnTo>
                  <a:lnTo>
                    <a:pt x="50" y="8"/>
                  </a:lnTo>
                  <a:lnTo>
                    <a:pt x="50" y="8"/>
                  </a:lnTo>
                  <a:lnTo>
                    <a:pt x="51" y="11"/>
                  </a:lnTo>
                  <a:lnTo>
                    <a:pt x="51" y="11"/>
                  </a:lnTo>
                  <a:lnTo>
                    <a:pt x="55" y="13"/>
                  </a:lnTo>
                  <a:lnTo>
                    <a:pt x="57" y="13"/>
                  </a:lnTo>
                  <a:lnTo>
                    <a:pt x="57" y="15"/>
                  </a:lnTo>
                  <a:lnTo>
                    <a:pt x="59" y="17"/>
                  </a:lnTo>
                  <a:lnTo>
                    <a:pt x="60" y="17"/>
                  </a:lnTo>
                  <a:lnTo>
                    <a:pt x="62" y="19"/>
                  </a:lnTo>
                  <a:lnTo>
                    <a:pt x="62" y="19"/>
                  </a:lnTo>
                  <a:lnTo>
                    <a:pt x="62" y="20"/>
                  </a:lnTo>
                  <a:lnTo>
                    <a:pt x="62" y="22"/>
                  </a:lnTo>
                  <a:lnTo>
                    <a:pt x="64" y="24"/>
                  </a:lnTo>
                  <a:lnTo>
                    <a:pt x="66" y="24"/>
                  </a:lnTo>
                  <a:lnTo>
                    <a:pt x="64" y="25"/>
                  </a:lnTo>
                  <a:lnTo>
                    <a:pt x="60" y="25"/>
                  </a:lnTo>
                  <a:lnTo>
                    <a:pt x="51" y="25"/>
                  </a:lnTo>
                  <a:lnTo>
                    <a:pt x="41" y="24"/>
                  </a:lnTo>
                  <a:lnTo>
                    <a:pt x="34" y="24"/>
                  </a:lnTo>
                  <a:lnTo>
                    <a:pt x="31" y="24"/>
                  </a:lnTo>
                  <a:lnTo>
                    <a:pt x="22" y="27"/>
                  </a:lnTo>
                  <a:lnTo>
                    <a:pt x="21" y="27"/>
                  </a:lnTo>
                  <a:lnTo>
                    <a:pt x="19" y="27"/>
                  </a:lnTo>
                  <a:lnTo>
                    <a:pt x="13" y="25"/>
                  </a:lnTo>
                  <a:lnTo>
                    <a:pt x="12" y="24"/>
                  </a:lnTo>
                  <a:lnTo>
                    <a:pt x="12" y="24"/>
                  </a:lnTo>
                  <a:lnTo>
                    <a:pt x="10" y="22"/>
                  </a:lnTo>
                  <a:lnTo>
                    <a:pt x="10" y="19"/>
                  </a:lnTo>
                  <a:lnTo>
                    <a:pt x="8" y="17"/>
                  </a:lnTo>
                  <a:lnTo>
                    <a:pt x="8" y="15"/>
                  </a:lnTo>
                  <a:lnTo>
                    <a:pt x="6" y="15"/>
                  </a:lnTo>
                  <a:lnTo>
                    <a:pt x="2" y="13"/>
                  </a:lnTo>
                  <a:lnTo>
                    <a:pt x="1" y="13"/>
                  </a:lnTo>
                  <a:lnTo>
                    <a:pt x="0" y="11"/>
                  </a:lnTo>
                  <a:lnTo>
                    <a:pt x="0" y="11"/>
                  </a:lnTo>
                  <a:lnTo>
                    <a:pt x="0" y="9"/>
                  </a:lnTo>
                  <a:lnTo>
                    <a:pt x="0" y="8"/>
                  </a:lnTo>
                  <a:lnTo>
                    <a:pt x="0" y="8"/>
                  </a:lnTo>
                  <a:lnTo>
                    <a:pt x="1" y="8"/>
                  </a:lnTo>
                  <a:lnTo>
                    <a:pt x="0" y="6"/>
                  </a:lnTo>
                  <a:lnTo>
                    <a:pt x="0" y="4"/>
                  </a:lnTo>
                  <a:lnTo>
                    <a:pt x="0" y="2"/>
                  </a:lnTo>
                  <a:lnTo>
                    <a:pt x="0" y="0"/>
                  </a:lnTo>
                  <a:lnTo>
                    <a:pt x="0" y="0"/>
                  </a:lnTo>
                  <a:lnTo>
                    <a:pt x="1" y="0"/>
                  </a:lnTo>
                  <a:lnTo>
                    <a:pt x="2"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82" name="Google Shape;82;p121"/>
            <p:cNvSpPr/>
            <p:nvPr/>
          </p:nvSpPr>
          <p:spPr>
            <a:xfrm>
              <a:off x="2419240" y="1624669"/>
              <a:ext cx="531384" cy="377843"/>
            </a:xfrm>
            <a:custGeom>
              <a:rect b="b" l="l" r="r" t="t"/>
              <a:pathLst>
                <a:path extrusionOk="0" h="283" w="398">
                  <a:moveTo>
                    <a:pt x="51" y="0"/>
                  </a:moveTo>
                  <a:lnTo>
                    <a:pt x="56" y="0"/>
                  </a:lnTo>
                  <a:lnTo>
                    <a:pt x="68" y="3"/>
                  </a:lnTo>
                  <a:lnTo>
                    <a:pt x="70" y="3"/>
                  </a:lnTo>
                  <a:lnTo>
                    <a:pt x="70" y="3"/>
                  </a:lnTo>
                  <a:lnTo>
                    <a:pt x="70" y="3"/>
                  </a:lnTo>
                  <a:lnTo>
                    <a:pt x="70" y="5"/>
                  </a:lnTo>
                  <a:lnTo>
                    <a:pt x="66" y="7"/>
                  </a:lnTo>
                  <a:lnTo>
                    <a:pt x="63" y="9"/>
                  </a:lnTo>
                  <a:lnTo>
                    <a:pt x="61" y="11"/>
                  </a:lnTo>
                  <a:lnTo>
                    <a:pt x="56" y="16"/>
                  </a:lnTo>
                  <a:lnTo>
                    <a:pt x="54" y="16"/>
                  </a:lnTo>
                  <a:lnTo>
                    <a:pt x="49" y="25"/>
                  </a:lnTo>
                  <a:lnTo>
                    <a:pt x="47" y="27"/>
                  </a:lnTo>
                  <a:lnTo>
                    <a:pt x="47" y="27"/>
                  </a:lnTo>
                  <a:lnTo>
                    <a:pt x="47" y="30"/>
                  </a:lnTo>
                  <a:lnTo>
                    <a:pt x="47" y="30"/>
                  </a:lnTo>
                  <a:lnTo>
                    <a:pt x="47" y="31"/>
                  </a:lnTo>
                  <a:lnTo>
                    <a:pt x="51" y="35"/>
                  </a:lnTo>
                  <a:lnTo>
                    <a:pt x="51" y="37"/>
                  </a:lnTo>
                  <a:lnTo>
                    <a:pt x="51" y="39"/>
                  </a:lnTo>
                  <a:lnTo>
                    <a:pt x="51" y="42"/>
                  </a:lnTo>
                  <a:lnTo>
                    <a:pt x="51" y="44"/>
                  </a:lnTo>
                  <a:lnTo>
                    <a:pt x="51" y="46"/>
                  </a:lnTo>
                  <a:lnTo>
                    <a:pt x="53" y="50"/>
                  </a:lnTo>
                  <a:lnTo>
                    <a:pt x="53" y="52"/>
                  </a:lnTo>
                  <a:lnTo>
                    <a:pt x="56" y="54"/>
                  </a:lnTo>
                  <a:lnTo>
                    <a:pt x="59" y="58"/>
                  </a:lnTo>
                  <a:lnTo>
                    <a:pt x="63" y="61"/>
                  </a:lnTo>
                  <a:lnTo>
                    <a:pt x="64" y="61"/>
                  </a:lnTo>
                  <a:lnTo>
                    <a:pt x="68" y="65"/>
                  </a:lnTo>
                  <a:lnTo>
                    <a:pt x="70" y="65"/>
                  </a:lnTo>
                  <a:lnTo>
                    <a:pt x="68" y="67"/>
                  </a:lnTo>
                  <a:lnTo>
                    <a:pt x="64" y="69"/>
                  </a:lnTo>
                  <a:lnTo>
                    <a:pt x="59" y="70"/>
                  </a:lnTo>
                  <a:lnTo>
                    <a:pt x="56" y="70"/>
                  </a:lnTo>
                  <a:lnTo>
                    <a:pt x="54" y="72"/>
                  </a:lnTo>
                  <a:lnTo>
                    <a:pt x="49" y="74"/>
                  </a:lnTo>
                  <a:lnTo>
                    <a:pt x="47" y="74"/>
                  </a:lnTo>
                  <a:lnTo>
                    <a:pt x="49" y="75"/>
                  </a:lnTo>
                  <a:lnTo>
                    <a:pt x="51" y="74"/>
                  </a:lnTo>
                  <a:lnTo>
                    <a:pt x="54" y="74"/>
                  </a:lnTo>
                  <a:lnTo>
                    <a:pt x="57" y="72"/>
                  </a:lnTo>
                  <a:lnTo>
                    <a:pt x="61" y="70"/>
                  </a:lnTo>
                  <a:lnTo>
                    <a:pt x="68" y="70"/>
                  </a:lnTo>
                  <a:lnTo>
                    <a:pt x="70" y="72"/>
                  </a:lnTo>
                  <a:lnTo>
                    <a:pt x="70" y="72"/>
                  </a:lnTo>
                  <a:lnTo>
                    <a:pt x="68" y="72"/>
                  </a:lnTo>
                  <a:lnTo>
                    <a:pt x="70" y="74"/>
                  </a:lnTo>
                  <a:lnTo>
                    <a:pt x="70" y="74"/>
                  </a:lnTo>
                  <a:lnTo>
                    <a:pt x="72" y="75"/>
                  </a:lnTo>
                  <a:lnTo>
                    <a:pt x="72" y="74"/>
                  </a:lnTo>
                  <a:lnTo>
                    <a:pt x="73" y="72"/>
                  </a:lnTo>
                  <a:lnTo>
                    <a:pt x="73" y="65"/>
                  </a:lnTo>
                  <a:lnTo>
                    <a:pt x="75" y="63"/>
                  </a:lnTo>
                  <a:lnTo>
                    <a:pt x="75" y="61"/>
                  </a:lnTo>
                  <a:lnTo>
                    <a:pt x="75" y="60"/>
                  </a:lnTo>
                  <a:lnTo>
                    <a:pt x="73" y="58"/>
                  </a:lnTo>
                  <a:lnTo>
                    <a:pt x="72" y="58"/>
                  </a:lnTo>
                  <a:lnTo>
                    <a:pt x="70" y="58"/>
                  </a:lnTo>
                  <a:lnTo>
                    <a:pt x="68" y="58"/>
                  </a:lnTo>
                  <a:lnTo>
                    <a:pt x="66" y="58"/>
                  </a:lnTo>
                  <a:lnTo>
                    <a:pt x="64" y="56"/>
                  </a:lnTo>
                  <a:lnTo>
                    <a:pt x="64" y="56"/>
                  </a:lnTo>
                  <a:lnTo>
                    <a:pt x="63" y="54"/>
                  </a:lnTo>
                  <a:lnTo>
                    <a:pt x="61" y="52"/>
                  </a:lnTo>
                  <a:lnTo>
                    <a:pt x="59" y="51"/>
                  </a:lnTo>
                  <a:lnTo>
                    <a:pt x="57" y="50"/>
                  </a:lnTo>
                  <a:lnTo>
                    <a:pt x="57" y="50"/>
                  </a:lnTo>
                  <a:lnTo>
                    <a:pt x="61" y="48"/>
                  </a:lnTo>
                  <a:lnTo>
                    <a:pt x="63" y="48"/>
                  </a:lnTo>
                  <a:lnTo>
                    <a:pt x="64" y="44"/>
                  </a:lnTo>
                  <a:lnTo>
                    <a:pt x="64" y="44"/>
                  </a:lnTo>
                  <a:lnTo>
                    <a:pt x="70" y="44"/>
                  </a:lnTo>
                  <a:lnTo>
                    <a:pt x="75" y="46"/>
                  </a:lnTo>
                  <a:lnTo>
                    <a:pt x="79" y="48"/>
                  </a:lnTo>
                  <a:lnTo>
                    <a:pt x="81" y="48"/>
                  </a:lnTo>
                  <a:lnTo>
                    <a:pt x="81" y="48"/>
                  </a:lnTo>
                  <a:lnTo>
                    <a:pt x="79" y="48"/>
                  </a:lnTo>
                  <a:lnTo>
                    <a:pt x="75" y="44"/>
                  </a:lnTo>
                  <a:lnTo>
                    <a:pt x="73" y="42"/>
                  </a:lnTo>
                  <a:lnTo>
                    <a:pt x="72" y="42"/>
                  </a:lnTo>
                  <a:lnTo>
                    <a:pt x="72" y="41"/>
                  </a:lnTo>
                  <a:lnTo>
                    <a:pt x="75" y="41"/>
                  </a:lnTo>
                  <a:lnTo>
                    <a:pt x="75" y="41"/>
                  </a:lnTo>
                  <a:lnTo>
                    <a:pt x="72" y="39"/>
                  </a:lnTo>
                  <a:lnTo>
                    <a:pt x="70" y="39"/>
                  </a:lnTo>
                  <a:lnTo>
                    <a:pt x="70" y="39"/>
                  </a:lnTo>
                  <a:lnTo>
                    <a:pt x="68" y="39"/>
                  </a:lnTo>
                  <a:lnTo>
                    <a:pt x="64" y="39"/>
                  </a:lnTo>
                  <a:lnTo>
                    <a:pt x="64" y="39"/>
                  </a:lnTo>
                  <a:lnTo>
                    <a:pt x="63" y="37"/>
                  </a:lnTo>
                  <a:lnTo>
                    <a:pt x="63" y="35"/>
                  </a:lnTo>
                  <a:lnTo>
                    <a:pt x="61" y="33"/>
                  </a:lnTo>
                  <a:lnTo>
                    <a:pt x="61" y="33"/>
                  </a:lnTo>
                  <a:lnTo>
                    <a:pt x="61" y="30"/>
                  </a:lnTo>
                  <a:lnTo>
                    <a:pt x="61" y="30"/>
                  </a:lnTo>
                  <a:lnTo>
                    <a:pt x="61" y="28"/>
                  </a:lnTo>
                  <a:lnTo>
                    <a:pt x="61" y="27"/>
                  </a:lnTo>
                  <a:lnTo>
                    <a:pt x="63" y="25"/>
                  </a:lnTo>
                  <a:lnTo>
                    <a:pt x="64" y="25"/>
                  </a:lnTo>
                  <a:lnTo>
                    <a:pt x="66" y="25"/>
                  </a:lnTo>
                  <a:lnTo>
                    <a:pt x="70" y="25"/>
                  </a:lnTo>
                  <a:lnTo>
                    <a:pt x="81" y="28"/>
                  </a:lnTo>
                  <a:lnTo>
                    <a:pt x="81" y="28"/>
                  </a:lnTo>
                  <a:lnTo>
                    <a:pt x="68" y="23"/>
                  </a:lnTo>
                  <a:lnTo>
                    <a:pt x="64" y="23"/>
                  </a:lnTo>
                  <a:lnTo>
                    <a:pt x="63" y="22"/>
                  </a:lnTo>
                  <a:lnTo>
                    <a:pt x="70" y="14"/>
                  </a:lnTo>
                  <a:lnTo>
                    <a:pt x="75" y="12"/>
                  </a:lnTo>
                  <a:lnTo>
                    <a:pt x="79" y="11"/>
                  </a:lnTo>
                  <a:lnTo>
                    <a:pt x="82" y="11"/>
                  </a:lnTo>
                  <a:lnTo>
                    <a:pt x="87" y="12"/>
                  </a:lnTo>
                  <a:lnTo>
                    <a:pt x="87" y="12"/>
                  </a:lnTo>
                  <a:lnTo>
                    <a:pt x="85" y="11"/>
                  </a:lnTo>
                  <a:lnTo>
                    <a:pt x="85" y="9"/>
                  </a:lnTo>
                  <a:lnTo>
                    <a:pt x="87" y="9"/>
                  </a:lnTo>
                  <a:lnTo>
                    <a:pt x="92" y="7"/>
                  </a:lnTo>
                  <a:lnTo>
                    <a:pt x="98" y="5"/>
                  </a:lnTo>
                  <a:lnTo>
                    <a:pt x="98" y="5"/>
                  </a:lnTo>
                  <a:lnTo>
                    <a:pt x="100" y="3"/>
                  </a:lnTo>
                  <a:lnTo>
                    <a:pt x="103" y="3"/>
                  </a:lnTo>
                  <a:lnTo>
                    <a:pt x="108" y="3"/>
                  </a:lnTo>
                  <a:lnTo>
                    <a:pt x="111" y="3"/>
                  </a:lnTo>
                  <a:lnTo>
                    <a:pt x="117" y="5"/>
                  </a:lnTo>
                  <a:lnTo>
                    <a:pt x="119" y="7"/>
                  </a:lnTo>
                  <a:lnTo>
                    <a:pt x="121" y="7"/>
                  </a:lnTo>
                  <a:lnTo>
                    <a:pt x="122" y="11"/>
                  </a:lnTo>
                  <a:lnTo>
                    <a:pt x="122" y="16"/>
                  </a:lnTo>
                  <a:lnTo>
                    <a:pt x="124" y="18"/>
                  </a:lnTo>
                  <a:lnTo>
                    <a:pt x="128" y="18"/>
                  </a:lnTo>
                  <a:lnTo>
                    <a:pt x="129" y="20"/>
                  </a:lnTo>
                  <a:lnTo>
                    <a:pt x="130" y="20"/>
                  </a:lnTo>
                  <a:lnTo>
                    <a:pt x="130" y="22"/>
                  </a:lnTo>
                  <a:lnTo>
                    <a:pt x="130" y="23"/>
                  </a:lnTo>
                  <a:lnTo>
                    <a:pt x="130" y="25"/>
                  </a:lnTo>
                  <a:lnTo>
                    <a:pt x="132" y="27"/>
                  </a:lnTo>
                  <a:lnTo>
                    <a:pt x="132" y="28"/>
                  </a:lnTo>
                  <a:lnTo>
                    <a:pt x="134" y="30"/>
                  </a:lnTo>
                  <a:lnTo>
                    <a:pt x="134" y="30"/>
                  </a:lnTo>
                  <a:lnTo>
                    <a:pt x="134" y="30"/>
                  </a:lnTo>
                  <a:lnTo>
                    <a:pt x="132" y="31"/>
                  </a:lnTo>
                  <a:lnTo>
                    <a:pt x="129" y="35"/>
                  </a:lnTo>
                  <a:lnTo>
                    <a:pt x="126" y="39"/>
                  </a:lnTo>
                  <a:lnTo>
                    <a:pt x="122" y="41"/>
                  </a:lnTo>
                  <a:lnTo>
                    <a:pt x="122" y="42"/>
                  </a:lnTo>
                  <a:lnTo>
                    <a:pt x="129" y="37"/>
                  </a:lnTo>
                  <a:lnTo>
                    <a:pt x="130" y="37"/>
                  </a:lnTo>
                  <a:lnTo>
                    <a:pt x="130" y="39"/>
                  </a:lnTo>
                  <a:lnTo>
                    <a:pt x="129" y="41"/>
                  </a:lnTo>
                  <a:lnTo>
                    <a:pt x="128" y="42"/>
                  </a:lnTo>
                  <a:lnTo>
                    <a:pt x="126" y="44"/>
                  </a:lnTo>
                  <a:lnTo>
                    <a:pt x="126" y="44"/>
                  </a:lnTo>
                  <a:lnTo>
                    <a:pt x="129" y="48"/>
                  </a:lnTo>
                  <a:lnTo>
                    <a:pt x="129" y="48"/>
                  </a:lnTo>
                  <a:lnTo>
                    <a:pt x="128" y="48"/>
                  </a:lnTo>
                  <a:lnTo>
                    <a:pt x="128" y="48"/>
                  </a:lnTo>
                  <a:lnTo>
                    <a:pt x="126" y="48"/>
                  </a:lnTo>
                  <a:lnTo>
                    <a:pt x="126" y="48"/>
                  </a:lnTo>
                  <a:lnTo>
                    <a:pt x="126" y="50"/>
                  </a:lnTo>
                  <a:lnTo>
                    <a:pt x="126" y="51"/>
                  </a:lnTo>
                  <a:lnTo>
                    <a:pt x="126" y="51"/>
                  </a:lnTo>
                  <a:lnTo>
                    <a:pt x="126" y="51"/>
                  </a:lnTo>
                  <a:lnTo>
                    <a:pt x="126" y="51"/>
                  </a:lnTo>
                  <a:lnTo>
                    <a:pt x="128" y="51"/>
                  </a:lnTo>
                  <a:lnTo>
                    <a:pt x="128" y="51"/>
                  </a:lnTo>
                  <a:lnTo>
                    <a:pt x="129" y="50"/>
                  </a:lnTo>
                  <a:lnTo>
                    <a:pt x="134" y="46"/>
                  </a:lnTo>
                  <a:lnTo>
                    <a:pt x="136" y="44"/>
                  </a:lnTo>
                  <a:lnTo>
                    <a:pt x="138" y="44"/>
                  </a:lnTo>
                  <a:lnTo>
                    <a:pt x="140" y="46"/>
                  </a:lnTo>
                  <a:lnTo>
                    <a:pt x="140" y="44"/>
                  </a:lnTo>
                  <a:lnTo>
                    <a:pt x="138" y="42"/>
                  </a:lnTo>
                  <a:lnTo>
                    <a:pt x="138" y="41"/>
                  </a:lnTo>
                  <a:lnTo>
                    <a:pt x="138" y="41"/>
                  </a:lnTo>
                  <a:lnTo>
                    <a:pt x="138" y="39"/>
                  </a:lnTo>
                  <a:lnTo>
                    <a:pt x="140" y="39"/>
                  </a:lnTo>
                  <a:lnTo>
                    <a:pt x="141" y="39"/>
                  </a:lnTo>
                  <a:lnTo>
                    <a:pt x="141" y="39"/>
                  </a:lnTo>
                  <a:lnTo>
                    <a:pt x="143" y="41"/>
                  </a:lnTo>
                  <a:lnTo>
                    <a:pt x="143" y="41"/>
                  </a:lnTo>
                  <a:lnTo>
                    <a:pt x="145" y="41"/>
                  </a:lnTo>
                  <a:lnTo>
                    <a:pt x="147" y="41"/>
                  </a:lnTo>
                  <a:lnTo>
                    <a:pt x="149" y="39"/>
                  </a:lnTo>
                  <a:lnTo>
                    <a:pt x="150" y="41"/>
                  </a:lnTo>
                  <a:lnTo>
                    <a:pt x="153" y="42"/>
                  </a:lnTo>
                  <a:lnTo>
                    <a:pt x="152" y="44"/>
                  </a:lnTo>
                  <a:lnTo>
                    <a:pt x="152" y="48"/>
                  </a:lnTo>
                  <a:lnTo>
                    <a:pt x="152" y="48"/>
                  </a:lnTo>
                  <a:lnTo>
                    <a:pt x="155" y="51"/>
                  </a:lnTo>
                  <a:lnTo>
                    <a:pt x="159" y="52"/>
                  </a:lnTo>
                  <a:lnTo>
                    <a:pt x="159" y="52"/>
                  </a:lnTo>
                  <a:lnTo>
                    <a:pt x="159" y="52"/>
                  </a:lnTo>
                  <a:lnTo>
                    <a:pt x="157" y="51"/>
                  </a:lnTo>
                  <a:lnTo>
                    <a:pt x="157" y="50"/>
                  </a:lnTo>
                  <a:lnTo>
                    <a:pt x="155" y="50"/>
                  </a:lnTo>
                  <a:lnTo>
                    <a:pt x="155" y="48"/>
                  </a:lnTo>
                  <a:lnTo>
                    <a:pt x="155" y="42"/>
                  </a:lnTo>
                  <a:lnTo>
                    <a:pt x="157" y="41"/>
                  </a:lnTo>
                  <a:lnTo>
                    <a:pt x="159" y="41"/>
                  </a:lnTo>
                  <a:lnTo>
                    <a:pt x="160" y="42"/>
                  </a:lnTo>
                  <a:lnTo>
                    <a:pt x="162" y="42"/>
                  </a:lnTo>
                  <a:lnTo>
                    <a:pt x="164" y="42"/>
                  </a:lnTo>
                  <a:lnTo>
                    <a:pt x="171" y="44"/>
                  </a:lnTo>
                  <a:lnTo>
                    <a:pt x="173" y="44"/>
                  </a:lnTo>
                  <a:lnTo>
                    <a:pt x="173" y="44"/>
                  </a:lnTo>
                  <a:lnTo>
                    <a:pt x="171" y="44"/>
                  </a:lnTo>
                  <a:lnTo>
                    <a:pt x="168" y="42"/>
                  </a:lnTo>
                  <a:lnTo>
                    <a:pt x="162" y="41"/>
                  </a:lnTo>
                  <a:lnTo>
                    <a:pt x="160" y="39"/>
                  </a:lnTo>
                  <a:lnTo>
                    <a:pt x="160" y="37"/>
                  </a:lnTo>
                  <a:lnTo>
                    <a:pt x="160" y="37"/>
                  </a:lnTo>
                  <a:lnTo>
                    <a:pt x="160" y="35"/>
                  </a:lnTo>
                  <a:lnTo>
                    <a:pt x="160" y="35"/>
                  </a:lnTo>
                  <a:lnTo>
                    <a:pt x="162" y="33"/>
                  </a:lnTo>
                  <a:lnTo>
                    <a:pt x="166" y="31"/>
                  </a:lnTo>
                  <a:lnTo>
                    <a:pt x="169" y="30"/>
                  </a:lnTo>
                  <a:lnTo>
                    <a:pt x="173" y="30"/>
                  </a:lnTo>
                  <a:lnTo>
                    <a:pt x="177" y="30"/>
                  </a:lnTo>
                  <a:lnTo>
                    <a:pt x="181" y="30"/>
                  </a:lnTo>
                  <a:lnTo>
                    <a:pt x="185" y="31"/>
                  </a:lnTo>
                  <a:lnTo>
                    <a:pt x="188" y="33"/>
                  </a:lnTo>
                  <a:lnTo>
                    <a:pt x="192" y="35"/>
                  </a:lnTo>
                  <a:lnTo>
                    <a:pt x="194" y="35"/>
                  </a:lnTo>
                  <a:lnTo>
                    <a:pt x="196" y="35"/>
                  </a:lnTo>
                  <a:lnTo>
                    <a:pt x="198" y="35"/>
                  </a:lnTo>
                  <a:lnTo>
                    <a:pt x="199" y="35"/>
                  </a:lnTo>
                  <a:lnTo>
                    <a:pt x="204" y="37"/>
                  </a:lnTo>
                  <a:lnTo>
                    <a:pt x="206" y="39"/>
                  </a:lnTo>
                  <a:lnTo>
                    <a:pt x="206" y="41"/>
                  </a:lnTo>
                  <a:lnTo>
                    <a:pt x="207" y="41"/>
                  </a:lnTo>
                  <a:lnTo>
                    <a:pt x="207" y="42"/>
                  </a:lnTo>
                  <a:lnTo>
                    <a:pt x="207" y="44"/>
                  </a:lnTo>
                  <a:lnTo>
                    <a:pt x="202" y="48"/>
                  </a:lnTo>
                  <a:lnTo>
                    <a:pt x="201" y="50"/>
                  </a:lnTo>
                  <a:lnTo>
                    <a:pt x="199" y="51"/>
                  </a:lnTo>
                  <a:lnTo>
                    <a:pt x="198" y="54"/>
                  </a:lnTo>
                  <a:lnTo>
                    <a:pt x="196" y="56"/>
                  </a:lnTo>
                  <a:lnTo>
                    <a:pt x="196" y="56"/>
                  </a:lnTo>
                  <a:lnTo>
                    <a:pt x="196" y="56"/>
                  </a:lnTo>
                  <a:lnTo>
                    <a:pt x="198" y="56"/>
                  </a:lnTo>
                  <a:lnTo>
                    <a:pt x="199" y="52"/>
                  </a:lnTo>
                  <a:lnTo>
                    <a:pt x="199" y="51"/>
                  </a:lnTo>
                  <a:lnTo>
                    <a:pt x="202" y="50"/>
                  </a:lnTo>
                  <a:lnTo>
                    <a:pt x="206" y="48"/>
                  </a:lnTo>
                  <a:lnTo>
                    <a:pt x="209" y="48"/>
                  </a:lnTo>
                  <a:lnTo>
                    <a:pt x="213" y="48"/>
                  </a:lnTo>
                  <a:lnTo>
                    <a:pt x="215" y="48"/>
                  </a:lnTo>
                  <a:lnTo>
                    <a:pt x="217" y="48"/>
                  </a:lnTo>
                  <a:lnTo>
                    <a:pt x="218" y="48"/>
                  </a:lnTo>
                  <a:lnTo>
                    <a:pt x="218" y="50"/>
                  </a:lnTo>
                  <a:lnTo>
                    <a:pt x="218" y="50"/>
                  </a:lnTo>
                  <a:lnTo>
                    <a:pt x="218" y="51"/>
                  </a:lnTo>
                  <a:lnTo>
                    <a:pt x="218" y="52"/>
                  </a:lnTo>
                  <a:lnTo>
                    <a:pt x="218" y="52"/>
                  </a:lnTo>
                  <a:lnTo>
                    <a:pt x="213" y="54"/>
                  </a:lnTo>
                  <a:lnTo>
                    <a:pt x="211" y="56"/>
                  </a:lnTo>
                  <a:lnTo>
                    <a:pt x="209" y="56"/>
                  </a:lnTo>
                  <a:lnTo>
                    <a:pt x="206" y="56"/>
                  </a:lnTo>
                  <a:lnTo>
                    <a:pt x="206" y="58"/>
                  </a:lnTo>
                  <a:lnTo>
                    <a:pt x="209" y="58"/>
                  </a:lnTo>
                  <a:lnTo>
                    <a:pt x="213" y="58"/>
                  </a:lnTo>
                  <a:lnTo>
                    <a:pt x="213" y="58"/>
                  </a:lnTo>
                  <a:lnTo>
                    <a:pt x="211" y="60"/>
                  </a:lnTo>
                  <a:lnTo>
                    <a:pt x="209" y="61"/>
                  </a:lnTo>
                  <a:lnTo>
                    <a:pt x="209" y="63"/>
                  </a:lnTo>
                  <a:lnTo>
                    <a:pt x="209" y="65"/>
                  </a:lnTo>
                  <a:lnTo>
                    <a:pt x="209" y="67"/>
                  </a:lnTo>
                  <a:lnTo>
                    <a:pt x="207" y="69"/>
                  </a:lnTo>
                  <a:lnTo>
                    <a:pt x="207" y="69"/>
                  </a:lnTo>
                  <a:lnTo>
                    <a:pt x="211" y="67"/>
                  </a:lnTo>
                  <a:lnTo>
                    <a:pt x="213" y="63"/>
                  </a:lnTo>
                  <a:lnTo>
                    <a:pt x="213" y="60"/>
                  </a:lnTo>
                  <a:lnTo>
                    <a:pt x="215" y="58"/>
                  </a:lnTo>
                  <a:lnTo>
                    <a:pt x="217" y="58"/>
                  </a:lnTo>
                  <a:lnTo>
                    <a:pt x="220" y="58"/>
                  </a:lnTo>
                  <a:lnTo>
                    <a:pt x="222" y="56"/>
                  </a:lnTo>
                  <a:lnTo>
                    <a:pt x="224" y="54"/>
                  </a:lnTo>
                  <a:lnTo>
                    <a:pt x="225" y="54"/>
                  </a:lnTo>
                  <a:lnTo>
                    <a:pt x="225" y="56"/>
                  </a:lnTo>
                  <a:lnTo>
                    <a:pt x="225" y="56"/>
                  </a:lnTo>
                  <a:lnTo>
                    <a:pt x="224" y="60"/>
                  </a:lnTo>
                  <a:lnTo>
                    <a:pt x="220" y="65"/>
                  </a:lnTo>
                  <a:lnTo>
                    <a:pt x="222" y="63"/>
                  </a:lnTo>
                  <a:lnTo>
                    <a:pt x="222" y="63"/>
                  </a:lnTo>
                  <a:lnTo>
                    <a:pt x="224" y="61"/>
                  </a:lnTo>
                  <a:lnTo>
                    <a:pt x="225" y="60"/>
                  </a:lnTo>
                  <a:lnTo>
                    <a:pt x="226" y="61"/>
                  </a:lnTo>
                  <a:lnTo>
                    <a:pt x="228" y="63"/>
                  </a:lnTo>
                  <a:lnTo>
                    <a:pt x="230" y="65"/>
                  </a:lnTo>
                  <a:lnTo>
                    <a:pt x="232" y="67"/>
                  </a:lnTo>
                  <a:lnTo>
                    <a:pt x="234" y="67"/>
                  </a:lnTo>
                  <a:lnTo>
                    <a:pt x="234" y="67"/>
                  </a:lnTo>
                  <a:lnTo>
                    <a:pt x="232" y="63"/>
                  </a:lnTo>
                  <a:lnTo>
                    <a:pt x="232" y="61"/>
                  </a:lnTo>
                  <a:lnTo>
                    <a:pt x="234" y="60"/>
                  </a:lnTo>
                  <a:lnTo>
                    <a:pt x="237" y="58"/>
                  </a:lnTo>
                  <a:lnTo>
                    <a:pt x="239" y="58"/>
                  </a:lnTo>
                  <a:lnTo>
                    <a:pt x="241" y="60"/>
                  </a:lnTo>
                  <a:lnTo>
                    <a:pt x="243" y="60"/>
                  </a:lnTo>
                  <a:lnTo>
                    <a:pt x="245" y="60"/>
                  </a:lnTo>
                  <a:lnTo>
                    <a:pt x="248" y="60"/>
                  </a:lnTo>
                  <a:lnTo>
                    <a:pt x="251" y="60"/>
                  </a:lnTo>
                  <a:lnTo>
                    <a:pt x="255" y="61"/>
                  </a:lnTo>
                  <a:lnTo>
                    <a:pt x="256" y="63"/>
                  </a:lnTo>
                  <a:lnTo>
                    <a:pt x="258" y="65"/>
                  </a:lnTo>
                  <a:lnTo>
                    <a:pt x="260" y="65"/>
                  </a:lnTo>
                  <a:lnTo>
                    <a:pt x="260" y="67"/>
                  </a:lnTo>
                  <a:lnTo>
                    <a:pt x="260" y="69"/>
                  </a:lnTo>
                  <a:lnTo>
                    <a:pt x="260" y="69"/>
                  </a:lnTo>
                  <a:lnTo>
                    <a:pt x="258" y="70"/>
                  </a:lnTo>
                  <a:lnTo>
                    <a:pt x="256" y="72"/>
                  </a:lnTo>
                  <a:lnTo>
                    <a:pt x="255" y="72"/>
                  </a:lnTo>
                  <a:lnTo>
                    <a:pt x="251" y="72"/>
                  </a:lnTo>
                  <a:lnTo>
                    <a:pt x="249" y="72"/>
                  </a:lnTo>
                  <a:lnTo>
                    <a:pt x="249" y="74"/>
                  </a:lnTo>
                  <a:lnTo>
                    <a:pt x="246" y="75"/>
                  </a:lnTo>
                  <a:lnTo>
                    <a:pt x="243" y="77"/>
                  </a:lnTo>
                  <a:lnTo>
                    <a:pt x="241" y="79"/>
                  </a:lnTo>
                  <a:lnTo>
                    <a:pt x="241" y="79"/>
                  </a:lnTo>
                  <a:lnTo>
                    <a:pt x="245" y="79"/>
                  </a:lnTo>
                  <a:lnTo>
                    <a:pt x="246" y="77"/>
                  </a:lnTo>
                  <a:lnTo>
                    <a:pt x="248" y="75"/>
                  </a:lnTo>
                  <a:lnTo>
                    <a:pt x="249" y="74"/>
                  </a:lnTo>
                  <a:lnTo>
                    <a:pt x="253" y="74"/>
                  </a:lnTo>
                  <a:lnTo>
                    <a:pt x="258" y="75"/>
                  </a:lnTo>
                  <a:lnTo>
                    <a:pt x="260" y="75"/>
                  </a:lnTo>
                  <a:lnTo>
                    <a:pt x="264" y="74"/>
                  </a:lnTo>
                  <a:lnTo>
                    <a:pt x="265" y="72"/>
                  </a:lnTo>
                  <a:lnTo>
                    <a:pt x="265" y="72"/>
                  </a:lnTo>
                  <a:lnTo>
                    <a:pt x="267" y="72"/>
                  </a:lnTo>
                  <a:lnTo>
                    <a:pt x="267" y="74"/>
                  </a:lnTo>
                  <a:lnTo>
                    <a:pt x="269" y="74"/>
                  </a:lnTo>
                  <a:lnTo>
                    <a:pt x="269" y="77"/>
                  </a:lnTo>
                  <a:lnTo>
                    <a:pt x="269" y="77"/>
                  </a:lnTo>
                  <a:lnTo>
                    <a:pt x="267" y="80"/>
                  </a:lnTo>
                  <a:lnTo>
                    <a:pt x="264" y="82"/>
                  </a:lnTo>
                  <a:lnTo>
                    <a:pt x="260" y="84"/>
                  </a:lnTo>
                  <a:lnTo>
                    <a:pt x="258" y="84"/>
                  </a:lnTo>
                  <a:lnTo>
                    <a:pt x="255" y="86"/>
                  </a:lnTo>
                  <a:lnTo>
                    <a:pt x="255" y="86"/>
                  </a:lnTo>
                  <a:lnTo>
                    <a:pt x="253" y="88"/>
                  </a:lnTo>
                  <a:lnTo>
                    <a:pt x="253" y="88"/>
                  </a:lnTo>
                  <a:lnTo>
                    <a:pt x="251" y="89"/>
                  </a:lnTo>
                  <a:lnTo>
                    <a:pt x="253" y="89"/>
                  </a:lnTo>
                  <a:lnTo>
                    <a:pt x="253" y="89"/>
                  </a:lnTo>
                  <a:lnTo>
                    <a:pt x="253" y="89"/>
                  </a:lnTo>
                  <a:lnTo>
                    <a:pt x="255" y="88"/>
                  </a:lnTo>
                  <a:lnTo>
                    <a:pt x="256" y="86"/>
                  </a:lnTo>
                  <a:lnTo>
                    <a:pt x="258" y="86"/>
                  </a:lnTo>
                  <a:lnTo>
                    <a:pt x="258" y="86"/>
                  </a:lnTo>
                  <a:lnTo>
                    <a:pt x="258" y="86"/>
                  </a:lnTo>
                  <a:lnTo>
                    <a:pt x="260" y="88"/>
                  </a:lnTo>
                  <a:lnTo>
                    <a:pt x="260" y="89"/>
                  </a:lnTo>
                  <a:lnTo>
                    <a:pt x="256" y="97"/>
                  </a:lnTo>
                  <a:lnTo>
                    <a:pt x="258" y="97"/>
                  </a:lnTo>
                  <a:lnTo>
                    <a:pt x="258" y="95"/>
                  </a:lnTo>
                  <a:lnTo>
                    <a:pt x="264" y="86"/>
                  </a:lnTo>
                  <a:lnTo>
                    <a:pt x="264" y="86"/>
                  </a:lnTo>
                  <a:lnTo>
                    <a:pt x="265" y="84"/>
                  </a:lnTo>
                  <a:lnTo>
                    <a:pt x="269" y="80"/>
                  </a:lnTo>
                  <a:lnTo>
                    <a:pt x="273" y="80"/>
                  </a:lnTo>
                  <a:lnTo>
                    <a:pt x="275" y="79"/>
                  </a:lnTo>
                  <a:lnTo>
                    <a:pt x="277" y="79"/>
                  </a:lnTo>
                  <a:lnTo>
                    <a:pt x="279" y="79"/>
                  </a:lnTo>
                  <a:lnTo>
                    <a:pt x="281" y="80"/>
                  </a:lnTo>
                  <a:lnTo>
                    <a:pt x="283" y="80"/>
                  </a:lnTo>
                  <a:lnTo>
                    <a:pt x="286" y="80"/>
                  </a:lnTo>
                  <a:lnTo>
                    <a:pt x="286" y="80"/>
                  </a:lnTo>
                  <a:lnTo>
                    <a:pt x="288" y="80"/>
                  </a:lnTo>
                  <a:lnTo>
                    <a:pt x="290" y="80"/>
                  </a:lnTo>
                  <a:lnTo>
                    <a:pt x="294" y="82"/>
                  </a:lnTo>
                  <a:lnTo>
                    <a:pt x="298" y="84"/>
                  </a:lnTo>
                  <a:lnTo>
                    <a:pt x="298" y="84"/>
                  </a:lnTo>
                  <a:lnTo>
                    <a:pt x="298" y="86"/>
                  </a:lnTo>
                  <a:lnTo>
                    <a:pt x="300" y="86"/>
                  </a:lnTo>
                  <a:lnTo>
                    <a:pt x="300" y="88"/>
                  </a:lnTo>
                  <a:lnTo>
                    <a:pt x="298" y="89"/>
                  </a:lnTo>
                  <a:lnTo>
                    <a:pt x="298" y="89"/>
                  </a:lnTo>
                  <a:lnTo>
                    <a:pt x="297" y="89"/>
                  </a:lnTo>
                  <a:lnTo>
                    <a:pt x="297" y="89"/>
                  </a:lnTo>
                  <a:lnTo>
                    <a:pt x="294" y="91"/>
                  </a:lnTo>
                  <a:lnTo>
                    <a:pt x="294" y="91"/>
                  </a:lnTo>
                  <a:lnTo>
                    <a:pt x="290" y="93"/>
                  </a:lnTo>
                  <a:lnTo>
                    <a:pt x="286" y="93"/>
                  </a:lnTo>
                  <a:lnTo>
                    <a:pt x="284" y="93"/>
                  </a:lnTo>
                  <a:lnTo>
                    <a:pt x="281" y="95"/>
                  </a:lnTo>
                  <a:lnTo>
                    <a:pt x="275" y="99"/>
                  </a:lnTo>
                  <a:lnTo>
                    <a:pt x="275" y="99"/>
                  </a:lnTo>
                  <a:lnTo>
                    <a:pt x="277" y="99"/>
                  </a:lnTo>
                  <a:lnTo>
                    <a:pt x="279" y="99"/>
                  </a:lnTo>
                  <a:lnTo>
                    <a:pt x="283" y="97"/>
                  </a:lnTo>
                  <a:lnTo>
                    <a:pt x="284" y="95"/>
                  </a:lnTo>
                  <a:lnTo>
                    <a:pt x="288" y="95"/>
                  </a:lnTo>
                  <a:lnTo>
                    <a:pt x="292" y="95"/>
                  </a:lnTo>
                  <a:lnTo>
                    <a:pt x="294" y="95"/>
                  </a:lnTo>
                  <a:lnTo>
                    <a:pt x="295" y="95"/>
                  </a:lnTo>
                  <a:lnTo>
                    <a:pt x="295" y="95"/>
                  </a:lnTo>
                  <a:lnTo>
                    <a:pt x="295" y="97"/>
                  </a:lnTo>
                  <a:lnTo>
                    <a:pt x="294" y="97"/>
                  </a:lnTo>
                  <a:lnTo>
                    <a:pt x="294" y="99"/>
                  </a:lnTo>
                  <a:lnTo>
                    <a:pt x="292" y="100"/>
                  </a:lnTo>
                  <a:lnTo>
                    <a:pt x="294" y="100"/>
                  </a:lnTo>
                  <a:lnTo>
                    <a:pt x="295" y="101"/>
                  </a:lnTo>
                  <a:lnTo>
                    <a:pt x="295" y="100"/>
                  </a:lnTo>
                  <a:lnTo>
                    <a:pt x="297" y="99"/>
                  </a:lnTo>
                  <a:lnTo>
                    <a:pt x="298" y="99"/>
                  </a:lnTo>
                  <a:lnTo>
                    <a:pt x="300" y="99"/>
                  </a:lnTo>
                  <a:lnTo>
                    <a:pt x="300" y="99"/>
                  </a:lnTo>
                  <a:lnTo>
                    <a:pt x="302" y="97"/>
                  </a:lnTo>
                  <a:lnTo>
                    <a:pt x="302" y="97"/>
                  </a:lnTo>
                  <a:lnTo>
                    <a:pt x="300" y="95"/>
                  </a:lnTo>
                  <a:lnTo>
                    <a:pt x="300" y="95"/>
                  </a:lnTo>
                  <a:lnTo>
                    <a:pt x="300" y="95"/>
                  </a:lnTo>
                  <a:lnTo>
                    <a:pt x="302" y="93"/>
                  </a:lnTo>
                  <a:lnTo>
                    <a:pt x="303" y="91"/>
                  </a:lnTo>
                  <a:lnTo>
                    <a:pt x="303" y="91"/>
                  </a:lnTo>
                  <a:lnTo>
                    <a:pt x="307" y="93"/>
                  </a:lnTo>
                  <a:lnTo>
                    <a:pt x="309" y="95"/>
                  </a:lnTo>
                  <a:lnTo>
                    <a:pt x="314" y="99"/>
                  </a:lnTo>
                  <a:lnTo>
                    <a:pt x="314" y="100"/>
                  </a:lnTo>
                  <a:lnTo>
                    <a:pt x="316" y="103"/>
                  </a:lnTo>
                  <a:lnTo>
                    <a:pt x="316" y="106"/>
                  </a:lnTo>
                  <a:lnTo>
                    <a:pt x="316" y="106"/>
                  </a:lnTo>
                  <a:lnTo>
                    <a:pt x="316" y="107"/>
                  </a:lnTo>
                  <a:lnTo>
                    <a:pt x="316" y="107"/>
                  </a:lnTo>
                  <a:lnTo>
                    <a:pt x="314" y="107"/>
                  </a:lnTo>
                  <a:lnTo>
                    <a:pt x="307" y="106"/>
                  </a:lnTo>
                  <a:lnTo>
                    <a:pt x="303" y="106"/>
                  </a:lnTo>
                  <a:lnTo>
                    <a:pt x="303" y="106"/>
                  </a:lnTo>
                  <a:lnTo>
                    <a:pt x="302" y="107"/>
                  </a:lnTo>
                  <a:lnTo>
                    <a:pt x="302" y="107"/>
                  </a:lnTo>
                  <a:lnTo>
                    <a:pt x="300" y="107"/>
                  </a:lnTo>
                  <a:lnTo>
                    <a:pt x="300" y="108"/>
                  </a:lnTo>
                  <a:lnTo>
                    <a:pt x="295" y="108"/>
                  </a:lnTo>
                  <a:lnTo>
                    <a:pt x="294" y="108"/>
                  </a:lnTo>
                  <a:lnTo>
                    <a:pt x="290" y="111"/>
                  </a:lnTo>
                  <a:lnTo>
                    <a:pt x="288" y="111"/>
                  </a:lnTo>
                  <a:lnTo>
                    <a:pt x="288" y="112"/>
                  </a:lnTo>
                  <a:lnTo>
                    <a:pt x="290" y="111"/>
                  </a:lnTo>
                  <a:lnTo>
                    <a:pt x="294" y="111"/>
                  </a:lnTo>
                  <a:lnTo>
                    <a:pt x="298" y="111"/>
                  </a:lnTo>
                  <a:lnTo>
                    <a:pt x="303" y="112"/>
                  </a:lnTo>
                  <a:lnTo>
                    <a:pt x="305" y="112"/>
                  </a:lnTo>
                  <a:lnTo>
                    <a:pt x="307" y="112"/>
                  </a:lnTo>
                  <a:lnTo>
                    <a:pt x="309" y="112"/>
                  </a:lnTo>
                  <a:lnTo>
                    <a:pt x="314" y="112"/>
                  </a:lnTo>
                  <a:lnTo>
                    <a:pt x="316" y="112"/>
                  </a:lnTo>
                  <a:lnTo>
                    <a:pt x="318" y="114"/>
                  </a:lnTo>
                  <a:lnTo>
                    <a:pt x="322" y="116"/>
                  </a:lnTo>
                  <a:lnTo>
                    <a:pt x="322" y="116"/>
                  </a:lnTo>
                  <a:lnTo>
                    <a:pt x="322" y="118"/>
                  </a:lnTo>
                  <a:lnTo>
                    <a:pt x="322" y="118"/>
                  </a:lnTo>
                  <a:lnTo>
                    <a:pt x="322" y="119"/>
                  </a:lnTo>
                  <a:lnTo>
                    <a:pt x="322" y="119"/>
                  </a:lnTo>
                  <a:lnTo>
                    <a:pt x="322" y="121"/>
                  </a:lnTo>
                  <a:lnTo>
                    <a:pt x="316" y="119"/>
                  </a:lnTo>
                  <a:lnTo>
                    <a:pt x="314" y="119"/>
                  </a:lnTo>
                  <a:lnTo>
                    <a:pt x="313" y="119"/>
                  </a:lnTo>
                  <a:lnTo>
                    <a:pt x="311" y="119"/>
                  </a:lnTo>
                  <a:lnTo>
                    <a:pt x="309" y="119"/>
                  </a:lnTo>
                  <a:lnTo>
                    <a:pt x="305" y="118"/>
                  </a:lnTo>
                  <a:lnTo>
                    <a:pt x="302" y="119"/>
                  </a:lnTo>
                  <a:lnTo>
                    <a:pt x="298" y="118"/>
                  </a:lnTo>
                  <a:lnTo>
                    <a:pt x="297" y="119"/>
                  </a:lnTo>
                  <a:lnTo>
                    <a:pt x="290" y="121"/>
                  </a:lnTo>
                  <a:lnTo>
                    <a:pt x="292" y="123"/>
                  </a:lnTo>
                  <a:lnTo>
                    <a:pt x="298" y="119"/>
                  </a:lnTo>
                  <a:lnTo>
                    <a:pt x="300" y="119"/>
                  </a:lnTo>
                  <a:lnTo>
                    <a:pt x="303" y="121"/>
                  </a:lnTo>
                  <a:lnTo>
                    <a:pt x="307" y="123"/>
                  </a:lnTo>
                  <a:lnTo>
                    <a:pt x="309" y="123"/>
                  </a:lnTo>
                  <a:lnTo>
                    <a:pt x="309" y="127"/>
                  </a:lnTo>
                  <a:lnTo>
                    <a:pt x="307" y="127"/>
                  </a:lnTo>
                  <a:lnTo>
                    <a:pt x="307" y="129"/>
                  </a:lnTo>
                  <a:lnTo>
                    <a:pt x="305" y="128"/>
                  </a:lnTo>
                  <a:lnTo>
                    <a:pt x="300" y="128"/>
                  </a:lnTo>
                  <a:lnTo>
                    <a:pt x="298" y="128"/>
                  </a:lnTo>
                  <a:lnTo>
                    <a:pt x="297" y="128"/>
                  </a:lnTo>
                  <a:lnTo>
                    <a:pt x="295" y="128"/>
                  </a:lnTo>
                  <a:lnTo>
                    <a:pt x="295" y="128"/>
                  </a:lnTo>
                  <a:lnTo>
                    <a:pt x="288" y="127"/>
                  </a:lnTo>
                  <a:lnTo>
                    <a:pt x="286" y="127"/>
                  </a:lnTo>
                  <a:lnTo>
                    <a:pt x="286" y="127"/>
                  </a:lnTo>
                  <a:lnTo>
                    <a:pt x="286" y="128"/>
                  </a:lnTo>
                  <a:lnTo>
                    <a:pt x="294" y="129"/>
                  </a:lnTo>
                  <a:lnTo>
                    <a:pt x="297" y="129"/>
                  </a:lnTo>
                  <a:lnTo>
                    <a:pt x="300" y="129"/>
                  </a:lnTo>
                  <a:lnTo>
                    <a:pt x="302" y="132"/>
                  </a:lnTo>
                  <a:lnTo>
                    <a:pt x="302" y="132"/>
                  </a:lnTo>
                  <a:lnTo>
                    <a:pt x="302" y="134"/>
                  </a:lnTo>
                  <a:lnTo>
                    <a:pt x="303" y="135"/>
                  </a:lnTo>
                  <a:lnTo>
                    <a:pt x="305" y="135"/>
                  </a:lnTo>
                  <a:lnTo>
                    <a:pt x="307" y="135"/>
                  </a:lnTo>
                  <a:lnTo>
                    <a:pt x="309" y="135"/>
                  </a:lnTo>
                  <a:lnTo>
                    <a:pt x="309" y="135"/>
                  </a:lnTo>
                  <a:lnTo>
                    <a:pt x="311" y="135"/>
                  </a:lnTo>
                  <a:lnTo>
                    <a:pt x="313" y="135"/>
                  </a:lnTo>
                  <a:lnTo>
                    <a:pt x="314" y="137"/>
                  </a:lnTo>
                  <a:lnTo>
                    <a:pt x="316" y="137"/>
                  </a:lnTo>
                  <a:lnTo>
                    <a:pt x="318" y="137"/>
                  </a:lnTo>
                  <a:lnTo>
                    <a:pt x="322" y="137"/>
                  </a:lnTo>
                  <a:lnTo>
                    <a:pt x="322" y="137"/>
                  </a:lnTo>
                  <a:lnTo>
                    <a:pt x="322" y="137"/>
                  </a:lnTo>
                  <a:lnTo>
                    <a:pt x="322" y="137"/>
                  </a:lnTo>
                  <a:lnTo>
                    <a:pt x="320" y="138"/>
                  </a:lnTo>
                  <a:lnTo>
                    <a:pt x="318" y="140"/>
                  </a:lnTo>
                  <a:lnTo>
                    <a:pt x="320" y="142"/>
                  </a:lnTo>
                  <a:lnTo>
                    <a:pt x="322" y="142"/>
                  </a:lnTo>
                  <a:lnTo>
                    <a:pt x="322" y="144"/>
                  </a:lnTo>
                  <a:lnTo>
                    <a:pt x="320" y="146"/>
                  </a:lnTo>
                  <a:lnTo>
                    <a:pt x="320" y="146"/>
                  </a:lnTo>
                  <a:lnTo>
                    <a:pt x="320" y="146"/>
                  </a:lnTo>
                  <a:lnTo>
                    <a:pt x="322" y="144"/>
                  </a:lnTo>
                  <a:lnTo>
                    <a:pt x="322" y="146"/>
                  </a:lnTo>
                  <a:lnTo>
                    <a:pt x="322" y="147"/>
                  </a:lnTo>
                  <a:lnTo>
                    <a:pt x="322" y="147"/>
                  </a:lnTo>
                  <a:lnTo>
                    <a:pt x="324" y="146"/>
                  </a:lnTo>
                  <a:lnTo>
                    <a:pt x="322" y="142"/>
                  </a:lnTo>
                  <a:lnTo>
                    <a:pt x="324" y="142"/>
                  </a:lnTo>
                  <a:lnTo>
                    <a:pt x="330" y="140"/>
                  </a:lnTo>
                  <a:lnTo>
                    <a:pt x="328" y="146"/>
                  </a:lnTo>
                  <a:lnTo>
                    <a:pt x="328" y="147"/>
                  </a:lnTo>
                  <a:lnTo>
                    <a:pt x="326" y="151"/>
                  </a:lnTo>
                  <a:lnTo>
                    <a:pt x="324" y="151"/>
                  </a:lnTo>
                  <a:lnTo>
                    <a:pt x="324" y="151"/>
                  </a:lnTo>
                  <a:lnTo>
                    <a:pt x="326" y="151"/>
                  </a:lnTo>
                  <a:lnTo>
                    <a:pt x="326" y="151"/>
                  </a:lnTo>
                  <a:lnTo>
                    <a:pt x="328" y="151"/>
                  </a:lnTo>
                  <a:lnTo>
                    <a:pt x="330" y="149"/>
                  </a:lnTo>
                  <a:lnTo>
                    <a:pt x="333" y="146"/>
                  </a:lnTo>
                  <a:lnTo>
                    <a:pt x="333" y="146"/>
                  </a:lnTo>
                  <a:lnTo>
                    <a:pt x="333" y="147"/>
                  </a:lnTo>
                  <a:lnTo>
                    <a:pt x="333" y="149"/>
                  </a:lnTo>
                  <a:lnTo>
                    <a:pt x="335" y="149"/>
                  </a:lnTo>
                  <a:lnTo>
                    <a:pt x="335" y="149"/>
                  </a:lnTo>
                  <a:lnTo>
                    <a:pt x="337" y="147"/>
                  </a:lnTo>
                  <a:lnTo>
                    <a:pt x="339" y="147"/>
                  </a:lnTo>
                  <a:lnTo>
                    <a:pt x="339" y="149"/>
                  </a:lnTo>
                  <a:lnTo>
                    <a:pt x="341" y="149"/>
                  </a:lnTo>
                  <a:lnTo>
                    <a:pt x="339" y="153"/>
                  </a:lnTo>
                  <a:lnTo>
                    <a:pt x="339" y="153"/>
                  </a:lnTo>
                  <a:lnTo>
                    <a:pt x="341" y="157"/>
                  </a:lnTo>
                  <a:lnTo>
                    <a:pt x="341" y="157"/>
                  </a:lnTo>
                  <a:lnTo>
                    <a:pt x="341" y="155"/>
                  </a:lnTo>
                  <a:lnTo>
                    <a:pt x="341" y="151"/>
                  </a:lnTo>
                  <a:lnTo>
                    <a:pt x="341" y="151"/>
                  </a:lnTo>
                  <a:lnTo>
                    <a:pt x="342" y="149"/>
                  </a:lnTo>
                  <a:lnTo>
                    <a:pt x="346" y="147"/>
                  </a:lnTo>
                  <a:lnTo>
                    <a:pt x="347" y="147"/>
                  </a:lnTo>
                  <a:lnTo>
                    <a:pt x="347" y="147"/>
                  </a:lnTo>
                  <a:lnTo>
                    <a:pt x="349" y="147"/>
                  </a:lnTo>
                  <a:lnTo>
                    <a:pt x="349" y="149"/>
                  </a:lnTo>
                  <a:lnTo>
                    <a:pt x="347" y="149"/>
                  </a:lnTo>
                  <a:lnTo>
                    <a:pt x="346" y="151"/>
                  </a:lnTo>
                  <a:lnTo>
                    <a:pt x="346" y="153"/>
                  </a:lnTo>
                  <a:lnTo>
                    <a:pt x="346" y="153"/>
                  </a:lnTo>
                  <a:lnTo>
                    <a:pt x="349" y="153"/>
                  </a:lnTo>
                  <a:lnTo>
                    <a:pt x="351" y="151"/>
                  </a:lnTo>
                  <a:lnTo>
                    <a:pt x="352" y="153"/>
                  </a:lnTo>
                  <a:lnTo>
                    <a:pt x="354" y="155"/>
                  </a:lnTo>
                  <a:lnTo>
                    <a:pt x="358" y="157"/>
                  </a:lnTo>
                  <a:lnTo>
                    <a:pt x="360" y="157"/>
                  </a:lnTo>
                  <a:lnTo>
                    <a:pt x="363" y="158"/>
                  </a:lnTo>
                  <a:lnTo>
                    <a:pt x="360" y="160"/>
                  </a:lnTo>
                  <a:lnTo>
                    <a:pt x="360" y="163"/>
                  </a:lnTo>
                  <a:lnTo>
                    <a:pt x="356" y="163"/>
                  </a:lnTo>
                  <a:lnTo>
                    <a:pt x="354" y="163"/>
                  </a:lnTo>
                  <a:lnTo>
                    <a:pt x="352" y="163"/>
                  </a:lnTo>
                  <a:lnTo>
                    <a:pt x="351" y="163"/>
                  </a:lnTo>
                  <a:lnTo>
                    <a:pt x="352" y="163"/>
                  </a:lnTo>
                  <a:lnTo>
                    <a:pt x="354" y="165"/>
                  </a:lnTo>
                  <a:lnTo>
                    <a:pt x="356" y="165"/>
                  </a:lnTo>
                  <a:lnTo>
                    <a:pt x="358" y="165"/>
                  </a:lnTo>
                  <a:lnTo>
                    <a:pt x="360" y="165"/>
                  </a:lnTo>
                  <a:lnTo>
                    <a:pt x="363" y="165"/>
                  </a:lnTo>
                  <a:lnTo>
                    <a:pt x="363" y="163"/>
                  </a:lnTo>
                  <a:lnTo>
                    <a:pt x="365" y="163"/>
                  </a:lnTo>
                  <a:lnTo>
                    <a:pt x="367" y="163"/>
                  </a:lnTo>
                  <a:lnTo>
                    <a:pt x="367" y="163"/>
                  </a:lnTo>
                  <a:lnTo>
                    <a:pt x="370" y="163"/>
                  </a:lnTo>
                  <a:lnTo>
                    <a:pt x="373" y="165"/>
                  </a:lnTo>
                  <a:lnTo>
                    <a:pt x="371" y="166"/>
                  </a:lnTo>
                  <a:lnTo>
                    <a:pt x="371" y="168"/>
                  </a:lnTo>
                  <a:lnTo>
                    <a:pt x="370" y="170"/>
                  </a:lnTo>
                  <a:lnTo>
                    <a:pt x="370" y="170"/>
                  </a:lnTo>
                  <a:lnTo>
                    <a:pt x="370" y="172"/>
                  </a:lnTo>
                  <a:lnTo>
                    <a:pt x="365" y="176"/>
                  </a:lnTo>
                  <a:lnTo>
                    <a:pt x="365" y="176"/>
                  </a:lnTo>
                  <a:lnTo>
                    <a:pt x="369" y="174"/>
                  </a:lnTo>
                  <a:lnTo>
                    <a:pt x="371" y="174"/>
                  </a:lnTo>
                  <a:lnTo>
                    <a:pt x="375" y="172"/>
                  </a:lnTo>
                  <a:lnTo>
                    <a:pt x="377" y="172"/>
                  </a:lnTo>
                  <a:lnTo>
                    <a:pt x="377" y="172"/>
                  </a:lnTo>
                  <a:lnTo>
                    <a:pt x="379" y="172"/>
                  </a:lnTo>
                  <a:lnTo>
                    <a:pt x="379" y="174"/>
                  </a:lnTo>
                  <a:lnTo>
                    <a:pt x="382" y="174"/>
                  </a:lnTo>
                  <a:lnTo>
                    <a:pt x="386" y="170"/>
                  </a:lnTo>
                  <a:lnTo>
                    <a:pt x="388" y="170"/>
                  </a:lnTo>
                  <a:lnTo>
                    <a:pt x="391" y="172"/>
                  </a:lnTo>
                  <a:lnTo>
                    <a:pt x="394" y="177"/>
                  </a:lnTo>
                  <a:lnTo>
                    <a:pt x="396" y="179"/>
                  </a:lnTo>
                  <a:lnTo>
                    <a:pt x="398" y="179"/>
                  </a:lnTo>
                  <a:lnTo>
                    <a:pt x="398" y="181"/>
                  </a:lnTo>
                  <a:lnTo>
                    <a:pt x="396" y="181"/>
                  </a:lnTo>
                  <a:lnTo>
                    <a:pt x="394" y="181"/>
                  </a:lnTo>
                  <a:lnTo>
                    <a:pt x="391" y="179"/>
                  </a:lnTo>
                  <a:lnTo>
                    <a:pt x="390" y="179"/>
                  </a:lnTo>
                  <a:lnTo>
                    <a:pt x="388" y="179"/>
                  </a:lnTo>
                  <a:lnTo>
                    <a:pt x="386" y="179"/>
                  </a:lnTo>
                  <a:lnTo>
                    <a:pt x="386" y="181"/>
                  </a:lnTo>
                  <a:lnTo>
                    <a:pt x="393" y="183"/>
                  </a:lnTo>
                  <a:lnTo>
                    <a:pt x="394" y="185"/>
                  </a:lnTo>
                  <a:lnTo>
                    <a:pt x="394" y="185"/>
                  </a:lnTo>
                  <a:lnTo>
                    <a:pt x="390" y="187"/>
                  </a:lnTo>
                  <a:lnTo>
                    <a:pt x="390" y="187"/>
                  </a:lnTo>
                  <a:lnTo>
                    <a:pt x="386" y="185"/>
                  </a:lnTo>
                  <a:lnTo>
                    <a:pt x="384" y="185"/>
                  </a:lnTo>
                  <a:lnTo>
                    <a:pt x="382" y="185"/>
                  </a:lnTo>
                  <a:lnTo>
                    <a:pt x="380" y="185"/>
                  </a:lnTo>
                  <a:lnTo>
                    <a:pt x="380" y="185"/>
                  </a:lnTo>
                  <a:lnTo>
                    <a:pt x="382" y="187"/>
                  </a:lnTo>
                  <a:lnTo>
                    <a:pt x="382" y="187"/>
                  </a:lnTo>
                  <a:lnTo>
                    <a:pt x="380" y="187"/>
                  </a:lnTo>
                  <a:lnTo>
                    <a:pt x="380" y="189"/>
                  </a:lnTo>
                  <a:lnTo>
                    <a:pt x="384" y="191"/>
                  </a:lnTo>
                  <a:lnTo>
                    <a:pt x="388" y="193"/>
                  </a:lnTo>
                  <a:lnTo>
                    <a:pt x="388" y="193"/>
                  </a:lnTo>
                  <a:lnTo>
                    <a:pt x="386" y="195"/>
                  </a:lnTo>
                  <a:lnTo>
                    <a:pt x="384" y="195"/>
                  </a:lnTo>
                  <a:lnTo>
                    <a:pt x="380" y="193"/>
                  </a:lnTo>
                  <a:lnTo>
                    <a:pt x="380" y="193"/>
                  </a:lnTo>
                  <a:lnTo>
                    <a:pt x="379" y="193"/>
                  </a:lnTo>
                  <a:lnTo>
                    <a:pt x="380" y="195"/>
                  </a:lnTo>
                  <a:lnTo>
                    <a:pt x="382" y="195"/>
                  </a:lnTo>
                  <a:lnTo>
                    <a:pt x="382" y="196"/>
                  </a:lnTo>
                  <a:lnTo>
                    <a:pt x="382" y="196"/>
                  </a:lnTo>
                  <a:lnTo>
                    <a:pt x="382" y="198"/>
                  </a:lnTo>
                  <a:lnTo>
                    <a:pt x="380" y="198"/>
                  </a:lnTo>
                  <a:lnTo>
                    <a:pt x="379" y="200"/>
                  </a:lnTo>
                  <a:lnTo>
                    <a:pt x="379" y="202"/>
                  </a:lnTo>
                  <a:lnTo>
                    <a:pt x="377" y="202"/>
                  </a:lnTo>
                  <a:lnTo>
                    <a:pt x="377" y="202"/>
                  </a:lnTo>
                  <a:lnTo>
                    <a:pt x="375" y="204"/>
                  </a:lnTo>
                  <a:lnTo>
                    <a:pt x="371" y="202"/>
                  </a:lnTo>
                  <a:lnTo>
                    <a:pt x="370" y="202"/>
                  </a:lnTo>
                  <a:lnTo>
                    <a:pt x="369" y="198"/>
                  </a:lnTo>
                  <a:lnTo>
                    <a:pt x="369" y="198"/>
                  </a:lnTo>
                  <a:lnTo>
                    <a:pt x="369" y="200"/>
                  </a:lnTo>
                  <a:lnTo>
                    <a:pt x="369" y="200"/>
                  </a:lnTo>
                  <a:lnTo>
                    <a:pt x="365" y="202"/>
                  </a:lnTo>
                  <a:lnTo>
                    <a:pt x="365" y="202"/>
                  </a:lnTo>
                  <a:lnTo>
                    <a:pt x="367" y="202"/>
                  </a:lnTo>
                  <a:lnTo>
                    <a:pt x="370" y="204"/>
                  </a:lnTo>
                  <a:lnTo>
                    <a:pt x="369" y="205"/>
                  </a:lnTo>
                  <a:lnTo>
                    <a:pt x="369" y="212"/>
                  </a:lnTo>
                  <a:lnTo>
                    <a:pt x="369" y="214"/>
                  </a:lnTo>
                  <a:lnTo>
                    <a:pt x="367" y="215"/>
                  </a:lnTo>
                  <a:lnTo>
                    <a:pt x="365" y="217"/>
                  </a:lnTo>
                  <a:lnTo>
                    <a:pt x="363" y="217"/>
                  </a:lnTo>
                  <a:lnTo>
                    <a:pt x="363" y="215"/>
                  </a:lnTo>
                  <a:lnTo>
                    <a:pt x="363" y="214"/>
                  </a:lnTo>
                  <a:lnTo>
                    <a:pt x="361" y="214"/>
                  </a:lnTo>
                  <a:lnTo>
                    <a:pt x="361" y="214"/>
                  </a:lnTo>
                  <a:lnTo>
                    <a:pt x="360" y="214"/>
                  </a:lnTo>
                  <a:lnTo>
                    <a:pt x="358" y="215"/>
                  </a:lnTo>
                  <a:lnTo>
                    <a:pt x="356" y="214"/>
                  </a:lnTo>
                  <a:lnTo>
                    <a:pt x="356" y="212"/>
                  </a:lnTo>
                  <a:lnTo>
                    <a:pt x="356" y="209"/>
                  </a:lnTo>
                  <a:lnTo>
                    <a:pt x="356" y="207"/>
                  </a:lnTo>
                  <a:lnTo>
                    <a:pt x="356" y="207"/>
                  </a:lnTo>
                  <a:lnTo>
                    <a:pt x="356" y="209"/>
                  </a:lnTo>
                  <a:lnTo>
                    <a:pt x="354" y="210"/>
                  </a:lnTo>
                  <a:lnTo>
                    <a:pt x="352" y="214"/>
                  </a:lnTo>
                  <a:lnTo>
                    <a:pt x="351" y="212"/>
                  </a:lnTo>
                  <a:lnTo>
                    <a:pt x="349" y="212"/>
                  </a:lnTo>
                  <a:lnTo>
                    <a:pt x="349" y="210"/>
                  </a:lnTo>
                  <a:lnTo>
                    <a:pt x="347" y="209"/>
                  </a:lnTo>
                  <a:lnTo>
                    <a:pt x="346" y="207"/>
                  </a:lnTo>
                  <a:lnTo>
                    <a:pt x="344" y="204"/>
                  </a:lnTo>
                  <a:lnTo>
                    <a:pt x="344" y="204"/>
                  </a:lnTo>
                  <a:lnTo>
                    <a:pt x="342" y="202"/>
                  </a:lnTo>
                  <a:lnTo>
                    <a:pt x="342" y="202"/>
                  </a:lnTo>
                  <a:lnTo>
                    <a:pt x="342" y="200"/>
                  </a:lnTo>
                  <a:lnTo>
                    <a:pt x="341" y="200"/>
                  </a:lnTo>
                  <a:lnTo>
                    <a:pt x="341" y="198"/>
                  </a:lnTo>
                  <a:lnTo>
                    <a:pt x="342" y="196"/>
                  </a:lnTo>
                  <a:lnTo>
                    <a:pt x="344" y="195"/>
                  </a:lnTo>
                  <a:lnTo>
                    <a:pt x="346" y="195"/>
                  </a:lnTo>
                  <a:lnTo>
                    <a:pt x="349" y="193"/>
                  </a:lnTo>
                  <a:lnTo>
                    <a:pt x="349" y="193"/>
                  </a:lnTo>
                  <a:lnTo>
                    <a:pt x="351" y="189"/>
                  </a:lnTo>
                  <a:lnTo>
                    <a:pt x="352" y="187"/>
                  </a:lnTo>
                  <a:lnTo>
                    <a:pt x="354" y="187"/>
                  </a:lnTo>
                  <a:lnTo>
                    <a:pt x="352" y="185"/>
                  </a:lnTo>
                  <a:lnTo>
                    <a:pt x="351" y="187"/>
                  </a:lnTo>
                  <a:lnTo>
                    <a:pt x="349" y="189"/>
                  </a:lnTo>
                  <a:lnTo>
                    <a:pt x="347" y="191"/>
                  </a:lnTo>
                  <a:lnTo>
                    <a:pt x="346" y="193"/>
                  </a:lnTo>
                  <a:lnTo>
                    <a:pt x="342" y="195"/>
                  </a:lnTo>
                  <a:lnTo>
                    <a:pt x="341" y="195"/>
                  </a:lnTo>
                  <a:lnTo>
                    <a:pt x="339" y="195"/>
                  </a:lnTo>
                  <a:lnTo>
                    <a:pt x="335" y="195"/>
                  </a:lnTo>
                  <a:lnTo>
                    <a:pt x="333" y="193"/>
                  </a:lnTo>
                  <a:lnTo>
                    <a:pt x="335" y="193"/>
                  </a:lnTo>
                  <a:lnTo>
                    <a:pt x="337" y="189"/>
                  </a:lnTo>
                  <a:lnTo>
                    <a:pt x="337" y="189"/>
                  </a:lnTo>
                  <a:lnTo>
                    <a:pt x="335" y="189"/>
                  </a:lnTo>
                  <a:lnTo>
                    <a:pt x="335" y="191"/>
                  </a:lnTo>
                  <a:lnTo>
                    <a:pt x="333" y="191"/>
                  </a:lnTo>
                  <a:lnTo>
                    <a:pt x="332" y="191"/>
                  </a:lnTo>
                  <a:lnTo>
                    <a:pt x="330" y="189"/>
                  </a:lnTo>
                  <a:lnTo>
                    <a:pt x="328" y="189"/>
                  </a:lnTo>
                  <a:lnTo>
                    <a:pt x="326" y="187"/>
                  </a:lnTo>
                  <a:lnTo>
                    <a:pt x="326" y="187"/>
                  </a:lnTo>
                  <a:lnTo>
                    <a:pt x="322" y="185"/>
                  </a:lnTo>
                  <a:lnTo>
                    <a:pt x="322" y="183"/>
                  </a:lnTo>
                  <a:lnTo>
                    <a:pt x="322" y="181"/>
                  </a:lnTo>
                  <a:lnTo>
                    <a:pt x="322" y="181"/>
                  </a:lnTo>
                  <a:lnTo>
                    <a:pt x="320" y="179"/>
                  </a:lnTo>
                  <a:lnTo>
                    <a:pt x="318" y="181"/>
                  </a:lnTo>
                  <a:lnTo>
                    <a:pt x="320" y="181"/>
                  </a:lnTo>
                  <a:lnTo>
                    <a:pt x="320" y="183"/>
                  </a:lnTo>
                  <a:lnTo>
                    <a:pt x="318" y="183"/>
                  </a:lnTo>
                  <a:lnTo>
                    <a:pt x="316" y="183"/>
                  </a:lnTo>
                  <a:lnTo>
                    <a:pt x="314" y="181"/>
                  </a:lnTo>
                  <a:lnTo>
                    <a:pt x="314" y="183"/>
                  </a:lnTo>
                  <a:lnTo>
                    <a:pt x="316" y="185"/>
                  </a:lnTo>
                  <a:lnTo>
                    <a:pt x="316" y="185"/>
                  </a:lnTo>
                  <a:lnTo>
                    <a:pt x="316" y="187"/>
                  </a:lnTo>
                  <a:lnTo>
                    <a:pt x="314" y="187"/>
                  </a:lnTo>
                  <a:lnTo>
                    <a:pt x="314" y="187"/>
                  </a:lnTo>
                  <a:lnTo>
                    <a:pt x="311" y="185"/>
                  </a:lnTo>
                  <a:lnTo>
                    <a:pt x="309" y="185"/>
                  </a:lnTo>
                  <a:lnTo>
                    <a:pt x="307" y="183"/>
                  </a:lnTo>
                  <a:lnTo>
                    <a:pt x="307" y="185"/>
                  </a:lnTo>
                  <a:lnTo>
                    <a:pt x="307" y="185"/>
                  </a:lnTo>
                  <a:lnTo>
                    <a:pt x="309" y="187"/>
                  </a:lnTo>
                  <a:lnTo>
                    <a:pt x="311" y="189"/>
                  </a:lnTo>
                  <a:lnTo>
                    <a:pt x="314" y="193"/>
                  </a:lnTo>
                  <a:lnTo>
                    <a:pt x="316" y="193"/>
                  </a:lnTo>
                  <a:lnTo>
                    <a:pt x="314" y="195"/>
                  </a:lnTo>
                  <a:lnTo>
                    <a:pt x="314" y="196"/>
                  </a:lnTo>
                  <a:lnTo>
                    <a:pt x="313" y="196"/>
                  </a:lnTo>
                  <a:lnTo>
                    <a:pt x="311" y="196"/>
                  </a:lnTo>
                  <a:lnTo>
                    <a:pt x="307" y="195"/>
                  </a:lnTo>
                  <a:lnTo>
                    <a:pt x="305" y="193"/>
                  </a:lnTo>
                  <a:lnTo>
                    <a:pt x="302" y="191"/>
                  </a:lnTo>
                  <a:lnTo>
                    <a:pt x="298" y="187"/>
                  </a:lnTo>
                  <a:lnTo>
                    <a:pt x="297" y="187"/>
                  </a:lnTo>
                  <a:lnTo>
                    <a:pt x="295" y="189"/>
                  </a:lnTo>
                  <a:lnTo>
                    <a:pt x="295" y="189"/>
                  </a:lnTo>
                  <a:lnTo>
                    <a:pt x="297" y="189"/>
                  </a:lnTo>
                  <a:lnTo>
                    <a:pt x="298" y="189"/>
                  </a:lnTo>
                  <a:lnTo>
                    <a:pt x="302" y="193"/>
                  </a:lnTo>
                  <a:lnTo>
                    <a:pt x="302" y="193"/>
                  </a:lnTo>
                  <a:lnTo>
                    <a:pt x="302" y="195"/>
                  </a:lnTo>
                  <a:lnTo>
                    <a:pt x="302" y="195"/>
                  </a:lnTo>
                  <a:lnTo>
                    <a:pt x="302" y="196"/>
                  </a:lnTo>
                  <a:lnTo>
                    <a:pt x="303" y="198"/>
                  </a:lnTo>
                  <a:lnTo>
                    <a:pt x="305" y="198"/>
                  </a:lnTo>
                  <a:lnTo>
                    <a:pt x="305" y="198"/>
                  </a:lnTo>
                  <a:lnTo>
                    <a:pt x="307" y="200"/>
                  </a:lnTo>
                  <a:lnTo>
                    <a:pt x="305" y="204"/>
                  </a:lnTo>
                  <a:lnTo>
                    <a:pt x="305" y="204"/>
                  </a:lnTo>
                  <a:lnTo>
                    <a:pt x="305" y="204"/>
                  </a:lnTo>
                  <a:lnTo>
                    <a:pt x="305" y="204"/>
                  </a:lnTo>
                  <a:lnTo>
                    <a:pt x="309" y="204"/>
                  </a:lnTo>
                  <a:lnTo>
                    <a:pt x="311" y="202"/>
                  </a:lnTo>
                  <a:lnTo>
                    <a:pt x="311" y="202"/>
                  </a:lnTo>
                  <a:lnTo>
                    <a:pt x="313" y="204"/>
                  </a:lnTo>
                  <a:lnTo>
                    <a:pt x="313" y="204"/>
                  </a:lnTo>
                  <a:lnTo>
                    <a:pt x="314" y="205"/>
                  </a:lnTo>
                  <a:lnTo>
                    <a:pt x="314" y="205"/>
                  </a:lnTo>
                  <a:lnTo>
                    <a:pt x="314" y="205"/>
                  </a:lnTo>
                  <a:lnTo>
                    <a:pt x="318" y="207"/>
                  </a:lnTo>
                  <a:lnTo>
                    <a:pt x="316" y="207"/>
                  </a:lnTo>
                  <a:lnTo>
                    <a:pt x="314" y="209"/>
                  </a:lnTo>
                  <a:lnTo>
                    <a:pt x="314" y="209"/>
                  </a:lnTo>
                  <a:lnTo>
                    <a:pt x="314" y="209"/>
                  </a:lnTo>
                  <a:lnTo>
                    <a:pt x="316" y="210"/>
                  </a:lnTo>
                  <a:lnTo>
                    <a:pt x="318" y="210"/>
                  </a:lnTo>
                  <a:lnTo>
                    <a:pt x="320" y="212"/>
                  </a:lnTo>
                  <a:lnTo>
                    <a:pt x="320" y="214"/>
                  </a:lnTo>
                  <a:lnTo>
                    <a:pt x="320" y="214"/>
                  </a:lnTo>
                  <a:lnTo>
                    <a:pt x="320" y="214"/>
                  </a:lnTo>
                  <a:lnTo>
                    <a:pt x="320" y="214"/>
                  </a:lnTo>
                  <a:lnTo>
                    <a:pt x="320" y="214"/>
                  </a:lnTo>
                  <a:lnTo>
                    <a:pt x="322" y="214"/>
                  </a:lnTo>
                  <a:lnTo>
                    <a:pt x="322" y="215"/>
                  </a:lnTo>
                  <a:lnTo>
                    <a:pt x="322" y="215"/>
                  </a:lnTo>
                  <a:lnTo>
                    <a:pt x="322" y="219"/>
                  </a:lnTo>
                  <a:lnTo>
                    <a:pt x="322" y="221"/>
                  </a:lnTo>
                  <a:lnTo>
                    <a:pt x="322" y="221"/>
                  </a:lnTo>
                  <a:lnTo>
                    <a:pt x="322" y="217"/>
                  </a:lnTo>
                  <a:lnTo>
                    <a:pt x="322" y="217"/>
                  </a:lnTo>
                  <a:lnTo>
                    <a:pt x="324" y="217"/>
                  </a:lnTo>
                  <a:lnTo>
                    <a:pt x="328" y="219"/>
                  </a:lnTo>
                  <a:lnTo>
                    <a:pt x="330" y="219"/>
                  </a:lnTo>
                  <a:lnTo>
                    <a:pt x="330" y="221"/>
                  </a:lnTo>
                  <a:lnTo>
                    <a:pt x="328" y="221"/>
                  </a:lnTo>
                  <a:lnTo>
                    <a:pt x="328" y="223"/>
                  </a:lnTo>
                  <a:lnTo>
                    <a:pt x="330" y="223"/>
                  </a:lnTo>
                  <a:lnTo>
                    <a:pt x="330" y="223"/>
                  </a:lnTo>
                  <a:lnTo>
                    <a:pt x="332" y="221"/>
                  </a:lnTo>
                  <a:lnTo>
                    <a:pt x="332" y="219"/>
                  </a:lnTo>
                  <a:lnTo>
                    <a:pt x="333" y="219"/>
                  </a:lnTo>
                  <a:lnTo>
                    <a:pt x="335" y="219"/>
                  </a:lnTo>
                  <a:lnTo>
                    <a:pt x="337" y="221"/>
                  </a:lnTo>
                  <a:lnTo>
                    <a:pt x="339" y="223"/>
                  </a:lnTo>
                  <a:lnTo>
                    <a:pt x="339" y="223"/>
                  </a:lnTo>
                  <a:lnTo>
                    <a:pt x="341" y="223"/>
                  </a:lnTo>
                  <a:lnTo>
                    <a:pt x="342" y="224"/>
                  </a:lnTo>
                  <a:lnTo>
                    <a:pt x="342" y="226"/>
                  </a:lnTo>
                  <a:lnTo>
                    <a:pt x="339" y="228"/>
                  </a:lnTo>
                  <a:lnTo>
                    <a:pt x="339" y="228"/>
                  </a:lnTo>
                  <a:lnTo>
                    <a:pt x="341" y="228"/>
                  </a:lnTo>
                  <a:lnTo>
                    <a:pt x="344" y="228"/>
                  </a:lnTo>
                  <a:lnTo>
                    <a:pt x="346" y="228"/>
                  </a:lnTo>
                  <a:lnTo>
                    <a:pt x="346" y="230"/>
                  </a:lnTo>
                  <a:lnTo>
                    <a:pt x="344" y="232"/>
                  </a:lnTo>
                  <a:lnTo>
                    <a:pt x="342" y="232"/>
                  </a:lnTo>
                  <a:lnTo>
                    <a:pt x="339" y="232"/>
                  </a:lnTo>
                  <a:lnTo>
                    <a:pt x="339" y="232"/>
                  </a:lnTo>
                  <a:lnTo>
                    <a:pt x="339" y="232"/>
                  </a:lnTo>
                  <a:lnTo>
                    <a:pt x="342" y="233"/>
                  </a:lnTo>
                  <a:lnTo>
                    <a:pt x="342" y="234"/>
                  </a:lnTo>
                  <a:lnTo>
                    <a:pt x="344" y="236"/>
                  </a:lnTo>
                  <a:lnTo>
                    <a:pt x="344" y="236"/>
                  </a:lnTo>
                  <a:lnTo>
                    <a:pt x="344" y="236"/>
                  </a:lnTo>
                  <a:lnTo>
                    <a:pt x="344" y="238"/>
                  </a:lnTo>
                  <a:lnTo>
                    <a:pt x="344" y="238"/>
                  </a:lnTo>
                  <a:lnTo>
                    <a:pt x="346" y="238"/>
                  </a:lnTo>
                  <a:lnTo>
                    <a:pt x="347" y="238"/>
                  </a:lnTo>
                  <a:lnTo>
                    <a:pt x="349" y="238"/>
                  </a:lnTo>
                  <a:lnTo>
                    <a:pt x="351" y="238"/>
                  </a:lnTo>
                  <a:lnTo>
                    <a:pt x="351" y="238"/>
                  </a:lnTo>
                  <a:lnTo>
                    <a:pt x="351" y="241"/>
                  </a:lnTo>
                  <a:lnTo>
                    <a:pt x="349" y="241"/>
                  </a:lnTo>
                  <a:lnTo>
                    <a:pt x="349" y="241"/>
                  </a:lnTo>
                  <a:lnTo>
                    <a:pt x="351" y="241"/>
                  </a:lnTo>
                  <a:lnTo>
                    <a:pt x="352" y="241"/>
                  </a:lnTo>
                  <a:lnTo>
                    <a:pt x="352" y="243"/>
                  </a:lnTo>
                  <a:lnTo>
                    <a:pt x="354" y="245"/>
                  </a:lnTo>
                  <a:lnTo>
                    <a:pt x="354" y="245"/>
                  </a:lnTo>
                  <a:lnTo>
                    <a:pt x="352" y="245"/>
                  </a:lnTo>
                  <a:lnTo>
                    <a:pt x="352" y="247"/>
                  </a:lnTo>
                  <a:lnTo>
                    <a:pt x="352" y="251"/>
                  </a:lnTo>
                  <a:lnTo>
                    <a:pt x="352" y="253"/>
                  </a:lnTo>
                  <a:lnTo>
                    <a:pt x="352" y="254"/>
                  </a:lnTo>
                  <a:lnTo>
                    <a:pt x="352" y="256"/>
                  </a:lnTo>
                  <a:lnTo>
                    <a:pt x="351" y="256"/>
                  </a:lnTo>
                  <a:lnTo>
                    <a:pt x="351" y="254"/>
                  </a:lnTo>
                  <a:lnTo>
                    <a:pt x="347" y="249"/>
                  </a:lnTo>
                  <a:lnTo>
                    <a:pt x="347" y="247"/>
                  </a:lnTo>
                  <a:lnTo>
                    <a:pt x="347" y="247"/>
                  </a:lnTo>
                  <a:lnTo>
                    <a:pt x="344" y="243"/>
                  </a:lnTo>
                  <a:lnTo>
                    <a:pt x="344" y="243"/>
                  </a:lnTo>
                  <a:lnTo>
                    <a:pt x="344" y="245"/>
                  </a:lnTo>
                  <a:lnTo>
                    <a:pt x="346" y="247"/>
                  </a:lnTo>
                  <a:lnTo>
                    <a:pt x="346" y="251"/>
                  </a:lnTo>
                  <a:lnTo>
                    <a:pt x="346" y="253"/>
                  </a:lnTo>
                  <a:lnTo>
                    <a:pt x="346" y="254"/>
                  </a:lnTo>
                  <a:lnTo>
                    <a:pt x="346" y="254"/>
                  </a:lnTo>
                  <a:lnTo>
                    <a:pt x="346" y="254"/>
                  </a:lnTo>
                  <a:lnTo>
                    <a:pt x="346" y="256"/>
                  </a:lnTo>
                  <a:lnTo>
                    <a:pt x="347" y="258"/>
                  </a:lnTo>
                  <a:lnTo>
                    <a:pt x="349" y="259"/>
                  </a:lnTo>
                  <a:lnTo>
                    <a:pt x="349" y="261"/>
                  </a:lnTo>
                  <a:lnTo>
                    <a:pt x="351" y="261"/>
                  </a:lnTo>
                  <a:lnTo>
                    <a:pt x="351" y="263"/>
                  </a:lnTo>
                  <a:lnTo>
                    <a:pt x="351" y="263"/>
                  </a:lnTo>
                  <a:lnTo>
                    <a:pt x="349" y="263"/>
                  </a:lnTo>
                  <a:lnTo>
                    <a:pt x="347" y="263"/>
                  </a:lnTo>
                  <a:lnTo>
                    <a:pt x="347" y="263"/>
                  </a:lnTo>
                  <a:lnTo>
                    <a:pt x="344" y="261"/>
                  </a:lnTo>
                  <a:lnTo>
                    <a:pt x="344" y="261"/>
                  </a:lnTo>
                  <a:lnTo>
                    <a:pt x="346" y="266"/>
                  </a:lnTo>
                  <a:lnTo>
                    <a:pt x="346" y="269"/>
                  </a:lnTo>
                  <a:lnTo>
                    <a:pt x="346" y="269"/>
                  </a:lnTo>
                  <a:lnTo>
                    <a:pt x="344" y="269"/>
                  </a:lnTo>
                  <a:lnTo>
                    <a:pt x="342" y="266"/>
                  </a:lnTo>
                  <a:lnTo>
                    <a:pt x="341" y="264"/>
                  </a:lnTo>
                  <a:lnTo>
                    <a:pt x="339" y="263"/>
                  </a:lnTo>
                  <a:lnTo>
                    <a:pt x="337" y="261"/>
                  </a:lnTo>
                  <a:lnTo>
                    <a:pt x="335" y="261"/>
                  </a:lnTo>
                  <a:lnTo>
                    <a:pt x="335" y="263"/>
                  </a:lnTo>
                  <a:lnTo>
                    <a:pt x="335" y="263"/>
                  </a:lnTo>
                  <a:lnTo>
                    <a:pt x="335" y="263"/>
                  </a:lnTo>
                  <a:lnTo>
                    <a:pt x="333" y="261"/>
                  </a:lnTo>
                  <a:lnTo>
                    <a:pt x="333" y="261"/>
                  </a:lnTo>
                  <a:lnTo>
                    <a:pt x="330" y="258"/>
                  </a:lnTo>
                  <a:lnTo>
                    <a:pt x="330" y="258"/>
                  </a:lnTo>
                  <a:lnTo>
                    <a:pt x="330" y="259"/>
                  </a:lnTo>
                  <a:lnTo>
                    <a:pt x="330" y="259"/>
                  </a:lnTo>
                  <a:lnTo>
                    <a:pt x="330" y="261"/>
                  </a:lnTo>
                  <a:lnTo>
                    <a:pt x="328" y="261"/>
                  </a:lnTo>
                  <a:lnTo>
                    <a:pt x="326" y="259"/>
                  </a:lnTo>
                  <a:lnTo>
                    <a:pt x="326" y="258"/>
                  </a:lnTo>
                  <a:lnTo>
                    <a:pt x="324" y="256"/>
                  </a:lnTo>
                  <a:lnTo>
                    <a:pt x="322" y="254"/>
                  </a:lnTo>
                  <a:lnTo>
                    <a:pt x="322" y="256"/>
                  </a:lnTo>
                  <a:lnTo>
                    <a:pt x="322" y="258"/>
                  </a:lnTo>
                  <a:lnTo>
                    <a:pt x="322" y="259"/>
                  </a:lnTo>
                  <a:lnTo>
                    <a:pt x="322" y="259"/>
                  </a:lnTo>
                  <a:lnTo>
                    <a:pt x="322" y="259"/>
                  </a:lnTo>
                  <a:lnTo>
                    <a:pt x="322" y="258"/>
                  </a:lnTo>
                  <a:lnTo>
                    <a:pt x="322" y="258"/>
                  </a:lnTo>
                  <a:lnTo>
                    <a:pt x="322" y="256"/>
                  </a:lnTo>
                  <a:lnTo>
                    <a:pt x="320" y="256"/>
                  </a:lnTo>
                  <a:lnTo>
                    <a:pt x="320" y="254"/>
                  </a:lnTo>
                  <a:lnTo>
                    <a:pt x="320" y="254"/>
                  </a:lnTo>
                  <a:lnTo>
                    <a:pt x="318" y="254"/>
                  </a:lnTo>
                  <a:lnTo>
                    <a:pt x="316" y="254"/>
                  </a:lnTo>
                  <a:lnTo>
                    <a:pt x="316" y="253"/>
                  </a:lnTo>
                  <a:lnTo>
                    <a:pt x="313" y="251"/>
                  </a:lnTo>
                  <a:lnTo>
                    <a:pt x="309" y="247"/>
                  </a:lnTo>
                  <a:lnTo>
                    <a:pt x="307" y="245"/>
                  </a:lnTo>
                  <a:lnTo>
                    <a:pt x="305" y="243"/>
                  </a:lnTo>
                  <a:lnTo>
                    <a:pt x="307" y="247"/>
                  </a:lnTo>
                  <a:lnTo>
                    <a:pt x="309" y="251"/>
                  </a:lnTo>
                  <a:lnTo>
                    <a:pt x="309" y="251"/>
                  </a:lnTo>
                  <a:lnTo>
                    <a:pt x="309" y="251"/>
                  </a:lnTo>
                  <a:lnTo>
                    <a:pt x="307" y="251"/>
                  </a:lnTo>
                  <a:lnTo>
                    <a:pt x="302" y="247"/>
                  </a:lnTo>
                  <a:lnTo>
                    <a:pt x="298" y="245"/>
                  </a:lnTo>
                  <a:lnTo>
                    <a:pt x="297" y="243"/>
                  </a:lnTo>
                  <a:lnTo>
                    <a:pt x="294" y="243"/>
                  </a:lnTo>
                  <a:lnTo>
                    <a:pt x="292" y="245"/>
                  </a:lnTo>
                  <a:lnTo>
                    <a:pt x="294" y="247"/>
                  </a:lnTo>
                  <a:lnTo>
                    <a:pt x="295" y="249"/>
                  </a:lnTo>
                  <a:lnTo>
                    <a:pt x="297" y="251"/>
                  </a:lnTo>
                  <a:lnTo>
                    <a:pt x="300" y="253"/>
                  </a:lnTo>
                  <a:lnTo>
                    <a:pt x="302" y="256"/>
                  </a:lnTo>
                  <a:lnTo>
                    <a:pt x="303" y="256"/>
                  </a:lnTo>
                  <a:lnTo>
                    <a:pt x="305" y="258"/>
                  </a:lnTo>
                  <a:lnTo>
                    <a:pt x="307" y="258"/>
                  </a:lnTo>
                  <a:lnTo>
                    <a:pt x="309" y="258"/>
                  </a:lnTo>
                  <a:lnTo>
                    <a:pt x="309" y="259"/>
                  </a:lnTo>
                  <a:lnTo>
                    <a:pt x="309" y="259"/>
                  </a:lnTo>
                  <a:lnTo>
                    <a:pt x="309" y="259"/>
                  </a:lnTo>
                  <a:lnTo>
                    <a:pt x="313" y="261"/>
                  </a:lnTo>
                  <a:lnTo>
                    <a:pt x="314" y="263"/>
                  </a:lnTo>
                  <a:lnTo>
                    <a:pt x="314" y="263"/>
                  </a:lnTo>
                  <a:lnTo>
                    <a:pt x="316" y="264"/>
                  </a:lnTo>
                  <a:lnTo>
                    <a:pt x="320" y="266"/>
                  </a:lnTo>
                  <a:lnTo>
                    <a:pt x="320" y="269"/>
                  </a:lnTo>
                  <a:lnTo>
                    <a:pt x="322" y="269"/>
                  </a:lnTo>
                  <a:lnTo>
                    <a:pt x="322" y="269"/>
                  </a:lnTo>
                  <a:lnTo>
                    <a:pt x="324" y="272"/>
                  </a:lnTo>
                  <a:lnTo>
                    <a:pt x="326" y="272"/>
                  </a:lnTo>
                  <a:lnTo>
                    <a:pt x="328" y="275"/>
                  </a:lnTo>
                  <a:lnTo>
                    <a:pt x="328" y="275"/>
                  </a:lnTo>
                  <a:lnTo>
                    <a:pt x="332" y="277"/>
                  </a:lnTo>
                  <a:lnTo>
                    <a:pt x="332" y="277"/>
                  </a:lnTo>
                  <a:lnTo>
                    <a:pt x="333" y="277"/>
                  </a:lnTo>
                  <a:lnTo>
                    <a:pt x="332" y="279"/>
                  </a:lnTo>
                  <a:lnTo>
                    <a:pt x="332" y="279"/>
                  </a:lnTo>
                  <a:lnTo>
                    <a:pt x="330" y="281"/>
                  </a:lnTo>
                  <a:lnTo>
                    <a:pt x="332" y="281"/>
                  </a:lnTo>
                  <a:lnTo>
                    <a:pt x="332" y="282"/>
                  </a:lnTo>
                  <a:lnTo>
                    <a:pt x="332" y="283"/>
                  </a:lnTo>
                  <a:lnTo>
                    <a:pt x="332" y="283"/>
                  </a:lnTo>
                  <a:lnTo>
                    <a:pt x="328" y="283"/>
                  </a:lnTo>
                  <a:lnTo>
                    <a:pt x="328" y="283"/>
                  </a:lnTo>
                  <a:lnTo>
                    <a:pt x="326" y="283"/>
                  </a:lnTo>
                  <a:lnTo>
                    <a:pt x="324" y="283"/>
                  </a:lnTo>
                  <a:lnTo>
                    <a:pt x="322" y="282"/>
                  </a:lnTo>
                  <a:lnTo>
                    <a:pt x="316" y="281"/>
                  </a:lnTo>
                  <a:lnTo>
                    <a:pt x="314" y="281"/>
                  </a:lnTo>
                  <a:lnTo>
                    <a:pt x="314" y="279"/>
                  </a:lnTo>
                  <a:lnTo>
                    <a:pt x="313" y="279"/>
                  </a:lnTo>
                  <a:lnTo>
                    <a:pt x="300" y="277"/>
                  </a:lnTo>
                  <a:lnTo>
                    <a:pt x="297" y="277"/>
                  </a:lnTo>
                  <a:lnTo>
                    <a:pt x="297" y="275"/>
                  </a:lnTo>
                  <a:lnTo>
                    <a:pt x="295" y="275"/>
                  </a:lnTo>
                  <a:lnTo>
                    <a:pt x="290" y="273"/>
                  </a:lnTo>
                  <a:lnTo>
                    <a:pt x="290" y="273"/>
                  </a:lnTo>
                  <a:lnTo>
                    <a:pt x="286" y="270"/>
                  </a:lnTo>
                  <a:lnTo>
                    <a:pt x="283" y="266"/>
                  </a:lnTo>
                  <a:lnTo>
                    <a:pt x="283" y="264"/>
                  </a:lnTo>
                  <a:lnTo>
                    <a:pt x="279" y="264"/>
                  </a:lnTo>
                  <a:lnTo>
                    <a:pt x="277" y="264"/>
                  </a:lnTo>
                  <a:lnTo>
                    <a:pt x="275" y="266"/>
                  </a:lnTo>
                  <a:lnTo>
                    <a:pt x="274" y="264"/>
                  </a:lnTo>
                  <a:lnTo>
                    <a:pt x="273" y="264"/>
                  </a:lnTo>
                  <a:lnTo>
                    <a:pt x="269" y="263"/>
                  </a:lnTo>
                  <a:lnTo>
                    <a:pt x="265" y="263"/>
                  </a:lnTo>
                  <a:lnTo>
                    <a:pt x="264" y="261"/>
                  </a:lnTo>
                  <a:lnTo>
                    <a:pt x="262" y="261"/>
                  </a:lnTo>
                  <a:lnTo>
                    <a:pt x="262" y="259"/>
                  </a:lnTo>
                  <a:lnTo>
                    <a:pt x="264" y="258"/>
                  </a:lnTo>
                  <a:lnTo>
                    <a:pt x="264" y="258"/>
                  </a:lnTo>
                  <a:lnTo>
                    <a:pt x="260" y="259"/>
                  </a:lnTo>
                  <a:lnTo>
                    <a:pt x="258" y="259"/>
                  </a:lnTo>
                  <a:lnTo>
                    <a:pt x="256" y="258"/>
                  </a:lnTo>
                  <a:lnTo>
                    <a:pt x="255" y="256"/>
                  </a:lnTo>
                  <a:lnTo>
                    <a:pt x="251" y="253"/>
                  </a:lnTo>
                  <a:lnTo>
                    <a:pt x="249" y="251"/>
                  </a:lnTo>
                  <a:lnTo>
                    <a:pt x="249" y="251"/>
                  </a:lnTo>
                  <a:lnTo>
                    <a:pt x="251" y="251"/>
                  </a:lnTo>
                  <a:lnTo>
                    <a:pt x="253" y="251"/>
                  </a:lnTo>
                  <a:lnTo>
                    <a:pt x="255" y="251"/>
                  </a:lnTo>
                  <a:lnTo>
                    <a:pt x="256" y="249"/>
                  </a:lnTo>
                  <a:lnTo>
                    <a:pt x="258" y="249"/>
                  </a:lnTo>
                  <a:lnTo>
                    <a:pt x="258" y="247"/>
                  </a:lnTo>
                  <a:lnTo>
                    <a:pt x="256" y="247"/>
                  </a:lnTo>
                  <a:lnTo>
                    <a:pt x="256" y="247"/>
                  </a:lnTo>
                  <a:lnTo>
                    <a:pt x="255" y="247"/>
                  </a:lnTo>
                  <a:lnTo>
                    <a:pt x="255" y="245"/>
                  </a:lnTo>
                  <a:lnTo>
                    <a:pt x="253" y="245"/>
                  </a:lnTo>
                  <a:lnTo>
                    <a:pt x="251" y="245"/>
                  </a:lnTo>
                  <a:lnTo>
                    <a:pt x="246" y="245"/>
                  </a:lnTo>
                  <a:lnTo>
                    <a:pt x="246" y="245"/>
                  </a:lnTo>
                  <a:lnTo>
                    <a:pt x="246" y="243"/>
                  </a:lnTo>
                  <a:lnTo>
                    <a:pt x="246" y="242"/>
                  </a:lnTo>
                  <a:lnTo>
                    <a:pt x="248" y="242"/>
                  </a:lnTo>
                  <a:lnTo>
                    <a:pt x="248" y="242"/>
                  </a:lnTo>
                  <a:lnTo>
                    <a:pt x="248" y="241"/>
                  </a:lnTo>
                  <a:lnTo>
                    <a:pt x="246" y="242"/>
                  </a:lnTo>
                  <a:lnTo>
                    <a:pt x="243" y="242"/>
                  </a:lnTo>
                  <a:lnTo>
                    <a:pt x="243" y="242"/>
                  </a:lnTo>
                  <a:lnTo>
                    <a:pt x="241" y="241"/>
                  </a:lnTo>
                  <a:lnTo>
                    <a:pt x="241" y="238"/>
                  </a:lnTo>
                  <a:lnTo>
                    <a:pt x="241" y="238"/>
                  </a:lnTo>
                  <a:lnTo>
                    <a:pt x="239" y="238"/>
                  </a:lnTo>
                  <a:lnTo>
                    <a:pt x="237" y="236"/>
                  </a:lnTo>
                  <a:lnTo>
                    <a:pt x="234" y="233"/>
                  </a:lnTo>
                  <a:lnTo>
                    <a:pt x="232" y="232"/>
                  </a:lnTo>
                  <a:lnTo>
                    <a:pt x="230" y="230"/>
                  </a:lnTo>
                  <a:lnTo>
                    <a:pt x="228" y="230"/>
                  </a:lnTo>
                  <a:lnTo>
                    <a:pt x="230" y="230"/>
                  </a:lnTo>
                  <a:lnTo>
                    <a:pt x="232" y="226"/>
                  </a:lnTo>
                  <a:lnTo>
                    <a:pt x="232" y="226"/>
                  </a:lnTo>
                  <a:lnTo>
                    <a:pt x="230" y="226"/>
                  </a:lnTo>
                  <a:lnTo>
                    <a:pt x="226" y="226"/>
                  </a:lnTo>
                  <a:lnTo>
                    <a:pt x="225" y="226"/>
                  </a:lnTo>
                  <a:lnTo>
                    <a:pt x="225" y="226"/>
                  </a:lnTo>
                  <a:lnTo>
                    <a:pt x="224" y="226"/>
                  </a:lnTo>
                  <a:lnTo>
                    <a:pt x="224" y="226"/>
                  </a:lnTo>
                  <a:lnTo>
                    <a:pt x="224" y="228"/>
                  </a:lnTo>
                  <a:lnTo>
                    <a:pt x="222" y="230"/>
                  </a:lnTo>
                  <a:lnTo>
                    <a:pt x="222" y="230"/>
                  </a:lnTo>
                  <a:lnTo>
                    <a:pt x="222" y="230"/>
                  </a:lnTo>
                  <a:lnTo>
                    <a:pt x="220" y="230"/>
                  </a:lnTo>
                  <a:lnTo>
                    <a:pt x="220" y="228"/>
                  </a:lnTo>
                  <a:lnTo>
                    <a:pt x="220" y="226"/>
                  </a:lnTo>
                  <a:lnTo>
                    <a:pt x="218" y="224"/>
                  </a:lnTo>
                  <a:lnTo>
                    <a:pt x="217" y="224"/>
                  </a:lnTo>
                  <a:lnTo>
                    <a:pt x="215" y="224"/>
                  </a:lnTo>
                  <a:lnTo>
                    <a:pt x="215" y="224"/>
                  </a:lnTo>
                  <a:lnTo>
                    <a:pt x="215" y="223"/>
                  </a:lnTo>
                  <a:lnTo>
                    <a:pt x="213" y="221"/>
                  </a:lnTo>
                  <a:lnTo>
                    <a:pt x="213" y="221"/>
                  </a:lnTo>
                  <a:lnTo>
                    <a:pt x="213" y="221"/>
                  </a:lnTo>
                  <a:lnTo>
                    <a:pt x="211" y="221"/>
                  </a:lnTo>
                  <a:lnTo>
                    <a:pt x="211" y="221"/>
                  </a:lnTo>
                  <a:lnTo>
                    <a:pt x="211" y="221"/>
                  </a:lnTo>
                  <a:lnTo>
                    <a:pt x="209" y="221"/>
                  </a:lnTo>
                  <a:lnTo>
                    <a:pt x="209" y="223"/>
                  </a:lnTo>
                  <a:lnTo>
                    <a:pt x="211" y="223"/>
                  </a:lnTo>
                  <a:lnTo>
                    <a:pt x="211" y="224"/>
                  </a:lnTo>
                  <a:lnTo>
                    <a:pt x="213" y="226"/>
                  </a:lnTo>
                  <a:lnTo>
                    <a:pt x="213" y="228"/>
                  </a:lnTo>
                  <a:lnTo>
                    <a:pt x="209" y="228"/>
                  </a:lnTo>
                  <a:lnTo>
                    <a:pt x="207" y="228"/>
                  </a:lnTo>
                  <a:lnTo>
                    <a:pt x="204" y="228"/>
                  </a:lnTo>
                  <a:lnTo>
                    <a:pt x="204" y="228"/>
                  </a:lnTo>
                  <a:lnTo>
                    <a:pt x="201" y="226"/>
                  </a:lnTo>
                  <a:lnTo>
                    <a:pt x="199" y="228"/>
                  </a:lnTo>
                  <a:lnTo>
                    <a:pt x="198" y="230"/>
                  </a:lnTo>
                  <a:lnTo>
                    <a:pt x="198" y="230"/>
                  </a:lnTo>
                  <a:lnTo>
                    <a:pt x="194" y="230"/>
                  </a:lnTo>
                  <a:lnTo>
                    <a:pt x="192" y="230"/>
                  </a:lnTo>
                  <a:lnTo>
                    <a:pt x="188" y="232"/>
                  </a:lnTo>
                  <a:lnTo>
                    <a:pt x="187" y="232"/>
                  </a:lnTo>
                  <a:lnTo>
                    <a:pt x="187" y="232"/>
                  </a:lnTo>
                  <a:lnTo>
                    <a:pt x="185" y="233"/>
                  </a:lnTo>
                  <a:lnTo>
                    <a:pt x="185" y="233"/>
                  </a:lnTo>
                  <a:lnTo>
                    <a:pt x="181" y="233"/>
                  </a:lnTo>
                  <a:lnTo>
                    <a:pt x="179" y="233"/>
                  </a:lnTo>
                  <a:lnTo>
                    <a:pt x="178" y="233"/>
                  </a:lnTo>
                  <a:lnTo>
                    <a:pt x="177" y="233"/>
                  </a:lnTo>
                  <a:lnTo>
                    <a:pt x="175" y="232"/>
                  </a:lnTo>
                  <a:lnTo>
                    <a:pt x="173" y="232"/>
                  </a:lnTo>
                  <a:lnTo>
                    <a:pt x="171" y="232"/>
                  </a:lnTo>
                  <a:lnTo>
                    <a:pt x="169" y="232"/>
                  </a:lnTo>
                  <a:lnTo>
                    <a:pt x="169" y="232"/>
                  </a:lnTo>
                  <a:lnTo>
                    <a:pt x="168" y="228"/>
                  </a:lnTo>
                  <a:lnTo>
                    <a:pt x="166" y="228"/>
                  </a:lnTo>
                  <a:lnTo>
                    <a:pt x="164" y="224"/>
                  </a:lnTo>
                  <a:lnTo>
                    <a:pt x="164" y="224"/>
                  </a:lnTo>
                  <a:lnTo>
                    <a:pt x="164" y="223"/>
                  </a:lnTo>
                  <a:lnTo>
                    <a:pt x="164" y="223"/>
                  </a:lnTo>
                  <a:lnTo>
                    <a:pt x="164" y="221"/>
                  </a:lnTo>
                  <a:lnTo>
                    <a:pt x="166" y="217"/>
                  </a:lnTo>
                  <a:lnTo>
                    <a:pt x="166" y="217"/>
                  </a:lnTo>
                  <a:lnTo>
                    <a:pt x="166" y="215"/>
                  </a:lnTo>
                  <a:lnTo>
                    <a:pt x="168" y="215"/>
                  </a:lnTo>
                  <a:lnTo>
                    <a:pt x="175" y="212"/>
                  </a:lnTo>
                  <a:lnTo>
                    <a:pt x="175" y="212"/>
                  </a:lnTo>
                  <a:lnTo>
                    <a:pt x="175" y="212"/>
                  </a:lnTo>
                  <a:lnTo>
                    <a:pt x="175" y="209"/>
                  </a:lnTo>
                  <a:lnTo>
                    <a:pt x="175" y="209"/>
                  </a:lnTo>
                  <a:lnTo>
                    <a:pt x="175" y="209"/>
                  </a:lnTo>
                  <a:lnTo>
                    <a:pt x="177" y="207"/>
                  </a:lnTo>
                  <a:lnTo>
                    <a:pt x="177" y="207"/>
                  </a:lnTo>
                  <a:lnTo>
                    <a:pt x="177" y="207"/>
                  </a:lnTo>
                  <a:lnTo>
                    <a:pt x="179" y="207"/>
                  </a:lnTo>
                  <a:lnTo>
                    <a:pt x="181" y="207"/>
                  </a:lnTo>
                  <a:lnTo>
                    <a:pt x="183" y="207"/>
                  </a:lnTo>
                  <a:lnTo>
                    <a:pt x="187" y="209"/>
                  </a:lnTo>
                  <a:lnTo>
                    <a:pt x="194" y="210"/>
                  </a:lnTo>
                  <a:lnTo>
                    <a:pt x="198" y="212"/>
                  </a:lnTo>
                  <a:lnTo>
                    <a:pt x="199" y="214"/>
                  </a:lnTo>
                  <a:lnTo>
                    <a:pt x="201" y="215"/>
                  </a:lnTo>
                  <a:lnTo>
                    <a:pt x="201" y="215"/>
                  </a:lnTo>
                  <a:lnTo>
                    <a:pt x="201" y="217"/>
                  </a:lnTo>
                  <a:lnTo>
                    <a:pt x="201" y="217"/>
                  </a:lnTo>
                  <a:lnTo>
                    <a:pt x="201" y="219"/>
                  </a:lnTo>
                  <a:lnTo>
                    <a:pt x="201" y="219"/>
                  </a:lnTo>
                  <a:lnTo>
                    <a:pt x="202" y="221"/>
                  </a:lnTo>
                  <a:lnTo>
                    <a:pt x="202" y="219"/>
                  </a:lnTo>
                  <a:lnTo>
                    <a:pt x="202" y="219"/>
                  </a:lnTo>
                  <a:lnTo>
                    <a:pt x="202" y="217"/>
                  </a:lnTo>
                  <a:lnTo>
                    <a:pt x="202" y="217"/>
                  </a:lnTo>
                  <a:lnTo>
                    <a:pt x="202" y="215"/>
                  </a:lnTo>
                  <a:lnTo>
                    <a:pt x="202" y="215"/>
                  </a:lnTo>
                  <a:lnTo>
                    <a:pt x="202" y="214"/>
                  </a:lnTo>
                  <a:lnTo>
                    <a:pt x="201" y="214"/>
                  </a:lnTo>
                  <a:lnTo>
                    <a:pt x="198" y="210"/>
                  </a:lnTo>
                  <a:lnTo>
                    <a:pt x="198" y="210"/>
                  </a:lnTo>
                  <a:lnTo>
                    <a:pt x="199" y="209"/>
                  </a:lnTo>
                  <a:lnTo>
                    <a:pt x="204" y="210"/>
                  </a:lnTo>
                  <a:lnTo>
                    <a:pt x="206" y="210"/>
                  </a:lnTo>
                  <a:lnTo>
                    <a:pt x="206" y="209"/>
                  </a:lnTo>
                  <a:lnTo>
                    <a:pt x="207" y="209"/>
                  </a:lnTo>
                  <a:lnTo>
                    <a:pt x="207" y="209"/>
                  </a:lnTo>
                  <a:lnTo>
                    <a:pt x="209" y="209"/>
                  </a:lnTo>
                  <a:lnTo>
                    <a:pt x="213" y="209"/>
                  </a:lnTo>
                  <a:lnTo>
                    <a:pt x="215" y="209"/>
                  </a:lnTo>
                  <a:lnTo>
                    <a:pt x="215" y="209"/>
                  </a:lnTo>
                  <a:lnTo>
                    <a:pt x="217" y="207"/>
                  </a:lnTo>
                  <a:lnTo>
                    <a:pt x="218" y="205"/>
                  </a:lnTo>
                  <a:lnTo>
                    <a:pt x="220" y="205"/>
                  </a:lnTo>
                  <a:lnTo>
                    <a:pt x="222" y="205"/>
                  </a:lnTo>
                  <a:lnTo>
                    <a:pt x="224" y="205"/>
                  </a:lnTo>
                  <a:lnTo>
                    <a:pt x="226" y="205"/>
                  </a:lnTo>
                  <a:lnTo>
                    <a:pt x="228" y="205"/>
                  </a:lnTo>
                  <a:lnTo>
                    <a:pt x="228" y="205"/>
                  </a:lnTo>
                  <a:lnTo>
                    <a:pt x="226" y="202"/>
                  </a:lnTo>
                  <a:lnTo>
                    <a:pt x="225" y="200"/>
                  </a:lnTo>
                  <a:lnTo>
                    <a:pt x="224" y="198"/>
                  </a:lnTo>
                  <a:lnTo>
                    <a:pt x="222" y="196"/>
                  </a:lnTo>
                  <a:lnTo>
                    <a:pt x="218" y="195"/>
                  </a:lnTo>
                  <a:lnTo>
                    <a:pt x="217" y="191"/>
                  </a:lnTo>
                  <a:lnTo>
                    <a:pt x="217" y="191"/>
                  </a:lnTo>
                  <a:lnTo>
                    <a:pt x="217" y="191"/>
                  </a:lnTo>
                  <a:lnTo>
                    <a:pt x="217" y="189"/>
                  </a:lnTo>
                  <a:lnTo>
                    <a:pt x="224" y="185"/>
                  </a:lnTo>
                  <a:lnTo>
                    <a:pt x="226" y="183"/>
                  </a:lnTo>
                  <a:lnTo>
                    <a:pt x="230" y="181"/>
                  </a:lnTo>
                  <a:lnTo>
                    <a:pt x="230" y="179"/>
                  </a:lnTo>
                  <a:lnTo>
                    <a:pt x="232" y="179"/>
                  </a:lnTo>
                  <a:lnTo>
                    <a:pt x="232" y="179"/>
                  </a:lnTo>
                  <a:lnTo>
                    <a:pt x="236" y="177"/>
                  </a:lnTo>
                  <a:lnTo>
                    <a:pt x="236" y="177"/>
                  </a:lnTo>
                  <a:lnTo>
                    <a:pt x="236" y="176"/>
                  </a:lnTo>
                  <a:lnTo>
                    <a:pt x="236" y="174"/>
                  </a:lnTo>
                  <a:lnTo>
                    <a:pt x="239" y="170"/>
                  </a:lnTo>
                  <a:lnTo>
                    <a:pt x="241" y="170"/>
                  </a:lnTo>
                  <a:lnTo>
                    <a:pt x="243" y="168"/>
                  </a:lnTo>
                  <a:lnTo>
                    <a:pt x="245" y="168"/>
                  </a:lnTo>
                  <a:lnTo>
                    <a:pt x="246" y="165"/>
                  </a:lnTo>
                  <a:lnTo>
                    <a:pt x="246" y="165"/>
                  </a:lnTo>
                  <a:lnTo>
                    <a:pt x="246" y="165"/>
                  </a:lnTo>
                  <a:lnTo>
                    <a:pt x="245" y="163"/>
                  </a:lnTo>
                  <a:lnTo>
                    <a:pt x="241" y="157"/>
                  </a:lnTo>
                  <a:lnTo>
                    <a:pt x="239" y="153"/>
                  </a:lnTo>
                  <a:lnTo>
                    <a:pt x="237" y="149"/>
                  </a:lnTo>
                  <a:lnTo>
                    <a:pt x="236" y="146"/>
                  </a:lnTo>
                  <a:lnTo>
                    <a:pt x="230" y="142"/>
                  </a:lnTo>
                  <a:lnTo>
                    <a:pt x="230" y="140"/>
                  </a:lnTo>
                  <a:lnTo>
                    <a:pt x="232" y="138"/>
                  </a:lnTo>
                  <a:lnTo>
                    <a:pt x="232" y="138"/>
                  </a:lnTo>
                  <a:lnTo>
                    <a:pt x="226" y="140"/>
                  </a:lnTo>
                  <a:lnTo>
                    <a:pt x="226" y="140"/>
                  </a:lnTo>
                  <a:lnTo>
                    <a:pt x="225" y="140"/>
                  </a:lnTo>
                  <a:lnTo>
                    <a:pt x="225" y="138"/>
                  </a:lnTo>
                  <a:lnTo>
                    <a:pt x="224" y="137"/>
                  </a:lnTo>
                  <a:lnTo>
                    <a:pt x="224" y="137"/>
                  </a:lnTo>
                  <a:lnTo>
                    <a:pt x="224" y="135"/>
                  </a:lnTo>
                  <a:lnTo>
                    <a:pt x="225" y="134"/>
                  </a:lnTo>
                  <a:lnTo>
                    <a:pt x="225" y="134"/>
                  </a:lnTo>
                  <a:lnTo>
                    <a:pt x="225" y="132"/>
                  </a:lnTo>
                  <a:lnTo>
                    <a:pt x="225" y="132"/>
                  </a:lnTo>
                  <a:lnTo>
                    <a:pt x="224" y="132"/>
                  </a:lnTo>
                  <a:lnTo>
                    <a:pt x="224" y="132"/>
                  </a:lnTo>
                  <a:lnTo>
                    <a:pt x="222" y="132"/>
                  </a:lnTo>
                  <a:lnTo>
                    <a:pt x="220" y="132"/>
                  </a:lnTo>
                  <a:lnTo>
                    <a:pt x="222" y="134"/>
                  </a:lnTo>
                  <a:lnTo>
                    <a:pt x="222" y="135"/>
                  </a:lnTo>
                  <a:lnTo>
                    <a:pt x="220" y="135"/>
                  </a:lnTo>
                  <a:lnTo>
                    <a:pt x="218" y="135"/>
                  </a:lnTo>
                  <a:lnTo>
                    <a:pt x="217" y="135"/>
                  </a:lnTo>
                  <a:lnTo>
                    <a:pt x="217" y="134"/>
                  </a:lnTo>
                  <a:lnTo>
                    <a:pt x="213" y="132"/>
                  </a:lnTo>
                  <a:lnTo>
                    <a:pt x="213" y="129"/>
                  </a:lnTo>
                  <a:lnTo>
                    <a:pt x="213" y="128"/>
                  </a:lnTo>
                  <a:lnTo>
                    <a:pt x="213" y="128"/>
                  </a:lnTo>
                  <a:lnTo>
                    <a:pt x="211" y="128"/>
                  </a:lnTo>
                  <a:lnTo>
                    <a:pt x="211" y="128"/>
                  </a:lnTo>
                  <a:lnTo>
                    <a:pt x="209" y="128"/>
                  </a:lnTo>
                  <a:lnTo>
                    <a:pt x="209" y="128"/>
                  </a:lnTo>
                  <a:lnTo>
                    <a:pt x="211" y="127"/>
                  </a:lnTo>
                  <a:lnTo>
                    <a:pt x="211" y="127"/>
                  </a:lnTo>
                  <a:lnTo>
                    <a:pt x="211" y="124"/>
                  </a:lnTo>
                  <a:lnTo>
                    <a:pt x="209" y="124"/>
                  </a:lnTo>
                  <a:lnTo>
                    <a:pt x="209" y="124"/>
                  </a:lnTo>
                  <a:lnTo>
                    <a:pt x="209" y="124"/>
                  </a:lnTo>
                  <a:lnTo>
                    <a:pt x="211" y="123"/>
                  </a:lnTo>
                  <a:lnTo>
                    <a:pt x="211" y="123"/>
                  </a:lnTo>
                  <a:lnTo>
                    <a:pt x="211" y="123"/>
                  </a:lnTo>
                  <a:lnTo>
                    <a:pt x="209" y="123"/>
                  </a:lnTo>
                  <a:lnTo>
                    <a:pt x="209" y="123"/>
                  </a:lnTo>
                  <a:lnTo>
                    <a:pt x="206" y="124"/>
                  </a:lnTo>
                  <a:lnTo>
                    <a:pt x="206" y="127"/>
                  </a:lnTo>
                  <a:lnTo>
                    <a:pt x="202" y="124"/>
                  </a:lnTo>
                  <a:lnTo>
                    <a:pt x="202" y="124"/>
                  </a:lnTo>
                  <a:lnTo>
                    <a:pt x="201" y="124"/>
                  </a:lnTo>
                  <a:lnTo>
                    <a:pt x="199" y="127"/>
                  </a:lnTo>
                  <a:lnTo>
                    <a:pt x="198" y="128"/>
                  </a:lnTo>
                  <a:lnTo>
                    <a:pt x="190" y="129"/>
                  </a:lnTo>
                  <a:lnTo>
                    <a:pt x="188" y="132"/>
                  </a:lnTo>
                  <a:lnTo>
                    <a:pt x="187" y="132"/>
                  </a:lnTo>
                  <a:lnTo>
                    <a:pt x="185" y="129"/>
                  </a:lnTo>
                  <a:lnTo>
                    <a:pt x="185" y="129"/>
                  </a:lnTo>
                  <a:lnTo>
                    <a:pt x="185" y="128"/>
                  </a:lnTo>
                  <a:lnTo>
                    <a:pt x="187" y="128"/>
                  </a:lnTo>
                  <a:lnTo>
                    <a:pt x="187" y="128"/>
                  </a:lnTo>
                  <a:lnTo>
                    <a:pt x="187" y="124"/>
                  </a:lnTo>
                  <a:lnTo>
                    <a:pt x="187" y="123"/>
                  </a:lnTo>
                  <a:lnTo>
                    <a:pt x="187" y="123"/>
                  </a:lnTo>
                  <a:lnTo>
                    <a:pt x="188" y="123"/>
                  </a:lnTo>
                  <a:lnTo>
                    <a:pt x="194" y="123"/>
                  </a:lnTo>
                  <a:lnTo>
                    <a:pt x="196" y="123"/>
                  </a:lnTo>
                  <a:lnTo>
                    <a:pt x="196" y="123"/>
                  </a:lnTo>
                  <a:lnTo>
                    <a:pt x="198" y="121"/>
                  </a:lnTo>
                  <a:lnTo>
                    <a:pt x="199" y="119"/>
                  </a:lnTo>
                  <a:lnTo>
                    <a:pt x="199" y="119"/>
                  </a:lnTo>
                  <a:lnTo>
                    <a:pt x="198" y="116"/>
                  </a:lnTo>
                  <a:lnTo>
                    <a:pt x="198" y="116"/>
                  </a:lnTo>
                  <a:lnTo>
                    <a:pt x="194" y="114"/>
                  </a:lnTo>
                  <a:lnTo>
                    <a:pt x="192" y="114"/>
                  </a:lnTo>
                  <a:lnTo>
                    <a:pt x="190" y="114"/>
                  </a:lnTo>
                  <a:lnTo>
                    <a:pt x="188" y="114"/>
                  </a:lnTo>
                  <a:lnTo>
                    <a:pt x="188" y="112"/>
                  </a:lnTo>
                  <a:lnTo>
                    <a:pt x="187" y="111"/>
                  </a:lnTo>
                  <a:lnTo>
                    <a:pt x="187" y="111"/>
                  </a:lnTo>
                  <a:lnTo>
                    <a:pt x="187" y="108"/>
                  </a:lnTo>
                  <a:lnTo>
                    <a:pt x="188" y="108"/>
                  </a:lnTo>
                  <a:lnTo>
                    <a:pt x="190" y="108"/>
                  </a:lnTo>
                  <a:lnTo>
                    <a:pt x="190" y="107"/>
                  </a:lnTo>
                  <a:lnTo>
                    <a:pt x="188" y="107"/>
                  </a:lnTo>
                  <a:lnTo>
                    <a:pt x="187" y="107"/>
                  </a:lnTo>
                  <a:lnTo>
                    <a:pt x="187" y="108"/>
                  </a:lnTo>
                  <a:lnTo>
                    <a:pt x="185" y="108"/>
                  </a:lnTo>
                  <a:lnTo>
                    <a:pt x="183" y="111"/>
                  </a:lnTo>
                  <a:lnTo>
                    <a:pt x="181" y="108"/>
                  </a:lnTo>
                  <a:lnTo>
                    <a:pt x="179" y="108"/>
                  </a:lnTo>
                  <a:lnTo>
                    <a:pt x="179" y="108"/>
                  </a:lnTo>
                  <a:lnTo>
                    <a:pt x="178" y="108"/>
                  </a:lnTo>
                  <a:lnTo>
                    <a:pt x="179" y="107"/>
                  </a:lnTo>
                  <a:lnTo>
                    <a:pt x="179" y="107"/>
                  </a:lnTo>
                  <a:lnTo>
                    <a:pt x="181" y="106"/>
                  </a:lnTo>
                  <a:lnTo>
                    <a:pt x="181" y="106"/>
                  </a:lnTo>
                  <a:lnTo>
                    <a:pt x="181" y="103"/>
                  </a:lnTo>
                  <a:lnTo>
                    <a:pt x="179" y="103"/>
                  </a:lnTo>
                  <a:lnTo>
                    <a:pt x="178" y="103"/>
                  </a:lnTo>
                  <a:lnTo>
                    <a:pt x="173" y="103"/>
                  </a:lnTo>
                  <a:lnTo>
                    <a:pt x="173" y="103"/>
                  </a:lnTo>
                  <a:lnTo>
                    <a:pt x="171" y="101"/>
                  </a:lnTo>
                  <a:lnTo>
                    <a:pt x="171" y="100"/>
                  </a:lnTo>
                  <a:lnTo>
                    <a:pt x="171" y="99"/>
                  </a:lnTo>
                  <a:lnTo>
                    <a:pt x="171" y="95"/>
                  </a:lnTo>
                  <a:lnTo>
                    <a:pt x="169" y="93"/>
                  </a:lnTo>
                  <a:lnTo>
                    <a:pt x="169" y="93"/>
                  </a:lnTo>
                  <a:lnTo>
                    <a:pt x="164" y="95"/>
                  </a:lnTo>
                  <a:lnTo>
                    <a:pt x="164" y="95"/>
                  </a:lnTo>
                  <a:lnTo>
                    <a:pt x="162" y="95"/>
                  </a:lnTo>
                  <a:lnTo>
                    <a:pt x="160" y="91"/>
                  </a:lnTo>
                  <a:lnTo>
                    <a:pt x="159" y="91"/>
                  </a:lnTo>
                  <a:lnTo>
                    <a:pt x="157" y="91"/>
                  </a:lnTo>
                  <a:lnTo>
                    <a:pt x="155" y="88"/>
                  </a:lnTo>
                  <a:lnTo>
                    <a:pt x="155" y="88"/>
                  </a:lnTo>
                  <a:lnTo>
                    <a:pt x="153" y="88"/>
                  </a:lnTo>
                  <a:lnTo>
                    <a:pt x="153" y="86"/>
                  </a:lnTo>
                  <a:lnTo>
                    <a:pt x="152" y="84"/>
                  </a:lnTo>
                  <a:lnTo>
                    <a:pt x="150" y="86"/>
                  </a:lnTo>
                  <a:lnTo>
                    <a:pt x="149" y="86"/>
                  </a:lnTo>
                  <a:lnTo>
                    <a:pt x="149" y="88"/>
                  </a:lnTo>
                  <a:lnTo>
                    <a:pt x="147" y="89"/>
                  </a:lnTo>
                  <a:lnTo>
                    <a:pt x="147" y="89"/>
                  </a:lnTo>
                  <a:lnTo>
                    <a:pt x="149" y="89"/>
                  </a:lnTo>
                  <a:lnTo>
                    <a:pt x="152" y="91"/>
                  </a:lnTo>
                  <a:lnTo>
                    <a:pt x="153" y="93"/>
                  </a:lnTo>
                  <a:lnTo>
                    <a:pt x="155" y="93"/>
                  </a:lnTo>
                  <a:lnTo>
                    <a:pt x="155" y="95"/>
                  </a:lnTo>
                  <a:lnTo>
                    <a:pt x="155" y="97"/>
                  </a:lnTo>
                  <a:lnTo>
                    <a:pt x="155" y="99"/>
                  </a:lnTo>
                  <a:lnTo>
                    <a:pt x="155" y="100"/>
                  </a:lnTo>
                  <a:lnTo>
                    <a:pt x="153" y="100"/>
                  </a:lnTo>
                  <a:lnTo>
                    <a:pt x="152" y="101"/>
                  </a:lnTo>
                  <a:lnTo>
                    <a:pt x="149" y="101"/>
                  </a:lnTo>
                  <a:lnTo>
                    <a:pt x="145" y="101"/>
                  </a:lnTo>
                  <a:lnTo>
                    <a:pt x="145" y="101"/>
                  </a:lnTo>
                  <a:lnTo>
                    <a:pt x="136" y="100"/>
                  </a:lnTo>
                  <a:lnTo>
                    <a:pt x="136" y="100"/>
                  </a:lnTo>
                  <a:lnTo>
                    <a:pt x="134" y="100"/>
                  </a:lnTo>
                  <a:lnTo>
                    <a:pt x="129" y="99"/>
                  </a:lnTo>
                  <a:lnTo>
                    <a:pt x="128" y="99"/>
                  </a:lnTo>
                  <a:lnTo>
                    <a:pt x="124" y="97"/>
                  </a:lnTo>
                  <a:lnTo>
                    <a:pt x="117" y="97"/>
                  </a:lnTo>
                  <a:lnTo>
                    <a:pt x="115" y="97"/>
                  </a:lnTo>
                  <a:lnTo>
                    <a:pt x="117" y="99"/>
                  </a:lnTo>
                  <a:lnTo>
                    <a:pt x="119" y="99"/>
                  </a:lnTo>
                  <a:lnTo>
                    <a:pt x="121" y="99"/>
                  </a:lnTo>
                  <a:lnTo>
                    <a:pt x="122" y="100"/>
                  </a:lnTo>
                  <a:lnTo>
                    <a:pt x="124" y="101"/>
                  </a:lnTo>
                  <a:lnTo>
                    <a:pt x="126" y="103"/>
                  </a:lnTo>
                  <a:lnTo>
                    <a:pt x="128" y="106"/>
                  </a:lnTo>
                  <a:lnTo>
                    <a:pt x="128" y="106"/>
                  </a:lnTo>
                  <a:lnTo>
                    <a:pt x="126" y="106"/>
                  </a:lnTo>
                  <a:lnTo>
                    <a:pt x="117" y="101"/>
                  </a:lnTo>
                  <a:lnTo>
                    <a:pt x="111" y="103"/>
                  </a:lnTo>
                  <a:lnTo>
                    <a:pt x="110" y="103"/>
                  </a:lnTo>
                  <a:lnTo>
                    <a:pt x="106" y="103"/>
                  </a:lnTo>
                  <a:lnTo>
                    <a:pt x="105" y="103"/>
                  </a:lnTo>
                  <a:lnTo>
                    <a:pt x="98" y="100"/>
                  </a:lnTo>
                  <a:lnTo>
                    <a:pt x="96" y="100"/>
                  </a:lnTo>
                  <a:lnTo>
                    <a:pt x="96" y="100"/>
                  </a:lnTo>
                  <a:lnTo>
                    <a:pt x="91" y="100"/>
                  </a:lnTo>
                  <a:lnTo>
                    <a:pt x="85" y="100"/>
                  </a:lnTo>
                  <a:lnTo>
                    <a:pt x="77" y="100"/>
                  </a:lnTo>
                  <a:lnTo>
                    <a:pt x="73" y="99"/>
                  </a:lnTo>
                  <a:lnTo>
                    <a:pt x="72" y="99"/>
                  </a:lnTo>
                  <a:lnTo>
                    <a:pt x="72" y="99"/>
                  </a:lnTo>
                  <a:lnTo>
                    <a:pt x="70" y="99"/>
                  </a:lnTo>
                  <a:lnTo>
                    <a:pt x="64" y="97"/>
                  </a:lnTo>
                  <a:lnTo>
                    <a:pt x="59" y="99"/>
                  </a:lnTo>
                  <a:lnTo>
                    <a:pt x="53" y="97"/>
                  </a:lnTo>
                  <a:lnTo>
                    <a:pt x="51" y="97"/>
                  </a:lnTo>
                  <a:lnTo>
                    <a:pt x="51" y="95"/>
                  </a:lnTo>
                  <a:lnTo>
                    <a:pt x="49" y="93"/>
                  </a:lnTo>
                  <a:lnTo>
                    <a:pt x="49" y="91"/>
                  </a:lnTo>
                  <a:lnTo>
                    <a:pt x="49" y="89"/>
                  </a:lnTo>
                  <a:lnTo>
                    <a:pt x="51" y="88"/>
                  </a:lnTo>
                  <a:lnTo>
                    <a:pt x="51" y="88"/>
                  </a:lnTo>
                  <a:lnTo>
                    <a:pt x="47" y="89"/>
                  </a:lnTo>
                  <a:lnTo>
                    <a:pt x="45" y="89"/>
                  </a:lnTo>
                  <a:lnTo>
                    <a:pt x="45" y="89"/>
                  </a:lnTo>
                  <a:lnTo>
                    <a:pt x="40" y="89"/>
                  </a:lnTo>
                  <a:lnTo>
                    <a:pt x="40" y="89"/>
                  </a:lnTo>
                  <a:lnTo>
                    <a:pt x="40" y="89"/>
                  </a:lnTo>
                  <a:lnTo>
                    <a:pt x="42" y="91"/>
                  </a:lnTo>
                  <a:lnTo>
                    <a:pt x="42" y="91"/>
                  </a:lnTo>
                  <a:lnTo>
                    <a:pt x="38" y="91"/>
                  </a:lnTo>
                  <a:lnTo>
                    <a:pt x="34" y="91"/>
                  </a:lnTo>
                  <a:lnTo>
                    <a:pt x="33" y="91"/>
                  </a:lnTo>
                  <a:lnTo>
                    <a:pt x="33" y="91"/>
                  </a:lnTo>
                  <a:lnTo>
                    <a:pt x="32" y="93"/>
                  </a:lnTo>
                  <a:lnTo>
                    <a:pt x="30" y="93"/>
                  </a:lnTo>
                  <a:lnTo>
                    <a:pt x="30" y="93"/>
                  </a:lnTo>
                  <a:lnTo>
                    <a:pt x="26" y="91"/>
                  </a:lnTo>
                  <a:lnTo>
                    <a:pt x="23" y="88"/>
                  </a:lnTo>
                  <a:lnTo>
                    <a:pt x="19" y="88"/>
                  </a:lnTo>
                  <a:lnTo>
                    <a:pt x="17" y="88"/>
                  </a:lnTo>
                  <a:lnTo>
                    <a:pt x="15" y="86"/>
                  </a:lnTo>
                  <a:lnTo>
                    <a:pt x="12" y="80"/>
                  </a:lnTo>
                  <a:lnTo>
                    <a:pt x="10" y="79"/>
                  </a:lnTo>
                  <a:lnTo>
                    <a:pt x="8" y="75"/>
                  </a:lnTo>
                  <a:lnTo>
                    <a:pt x="8" y="74"/>
                  </a:lnTo>
                  <a:lnTo>
                    <a:pt x="8" y="74"/>
                  </a:lnTo>
                  <a:lnTo>
                    <a:pt x="8" y="74"/>
                  </a:lnTo>
                  <a:lnTo>
                    <a:pt x="14" y="74"/>
                  </a:lnTo>
                  <a:lnTo>
                    <a:pt x="19" y="74"/>
                  </a:lnTo>
                  <a:lnTo>
                    <a:pt x="21" y="74"/>
                  </a:lnTo>
                  <a:lnTo>
                    <a:pt x="25" y="75"/>
                  </a:lnTo>
                  <a:lnTo>
                    <a:pt x="28" y="75"/>
                  </a:lnTo>
                  <a:lnTo>
                    <a:pt x="30" y="75"/>
                  </a:lnTo>
                  <a:lnTo>
                    <a:pt x="34" y="75"/>
                  </a:lnTo>
                  <a:lnTo>
                    <a:pt x="40" y="75"/>
                  </a:lnTo>
                  <a:lnTo>
                    <a:pt x="40" y="74"/>
                  </a:lnTo>
                  <a:lnTo>
                    <a:pt x="36" y="74"/>
                  </a:lnTo>
                  <a:lnTo>
                    <a:pt x="34" y="72"/>
                  </a:lnTo>
                  <a:lnTo>
                    <a:pt x="32" y="70"/>
                  </a:lnTo>
                  <a:lnTo>
                    <a:pt x="30" y="70"/>
                  </a:lnTo>
                  <a:lnTo>
                    <a:pt x="28" y="69"/>
                  </a:lnTo>
                  <a:lnTo>
                    <a:pt x="21" y="69"/>
                  </a:lnTo>
                  <a:lnTo>
                    <a:pt x="14" y="67"/>
                  </a:lnTo>
                  <a:lnTo>
                    <a:pt x="8" y="65"/>
                  </a:lnTo>
                  <a:lnTo>
                    <a:pt x="6" y="63"/>
                  </a:lnTo>
                  <a:lnTo>
                    <a:pt x="4" y="63"/>
                  </a:lnTo>
                  <a:lnTo>
                    <a:pt x="4" y="61"/>
                  </a:lnTo>
                  <a:lnTo>
                    <a:pt x="2" y="60"/>
                  </a:lnTo>
                  <a:lnTo>
                    <a:pt x="2" y="56"/>
                  </a:lnTo>
                  <a:lnTo>
                    <a:pt x="2" y="52"/>
                  </a:lnTo>
                  <a:lnTo>
                    <a:pt x="0" y="52"/>
                  </a:lnTo>
                  <a:lnTo>
                    <a:pt x="0" y="51"/>
                  </a:lnTo>
                  <a:lnTo>
                    <a:pt x="2" y="48"/>
                  </a:lnTo>
                  <a:lnTo>
                    <a:pt x="6" y="46"/>
                  </a:lnTo>
                  <a:lnTo>
                    <a:pt x="6" y="46"/>
                  </a:lnTo>
                  <a:lnTo>
                    <a:pt x="6" y="44"/>
                  </a:lnTo>
                  <a:lnTo>
                    <a:pt x="4" y="44"/>
                  </a:lnTo>
                  <a:lnTo>
                    <a:pt x="2" y="42"/>
                  </a:lnTo>
                  <a:lnTo>
                    <a:pt x="2" y="41"/>
                  </a:lnTo>
                  <a:lnTo>
                    <a:pt x="2" y="41"/>
                  </a:lnTo>
                  <a:lnTo>
                    <a:pt x="2" y="39"/>
                  </a:lnTo>
                  <a:lnTo>
                    <a:pt x="4" y="37"/>
                  </a:lnTo>
                  <a:lnTo>
                    <a:pt x="6" y="35"/>
                  </a:lnTo>
                  <a:lnTo>
                    <a:pt x="7" y="31"/>
                  </a:lnTo>
                  <a:lnTo>
                    <a:pt x="8" y="28"/>
                  </a:lnTo>
                  <a:lnTo>
                    <a:pt x="10" y="28"/>
                  </a:lnTo>
                  <a:lnTo>
                    <a:pt x="10" y="25"/>
                  </a:lnTo>
                  <a:lnTo>
                    <a:pt x="10" y="23"/>
                  </a:lnTo>
                  <a:lnTo>
                    <a:pt x="10" y="22"/>
                  </a:lnTo>
                  <a:lnTo>
                    <a:pt x="10" y="22"/>
                  </a:lnTo>
                  <a:lnTo>
                    <a:pt x="12" y="20"/>
                  </a:lnTo>
                  <a:lnTo>
                    <a:pt x="14" y="16"/>
                  </a:lnTo>
                  <a:lnTo>
                    <a:pt x="17" y="16"/>
                  </a:lnTo>
                  <a:lnTo>
                    <a:pt x="17" y="14"/>
                  </a:lnTo>
                  <a:lnTo>
                    <a:pt x="17" y="14"/>
                  </a:lnTo>
                  <a:lnTo>
                    <a:pt x="17" y="12"/>
                  </a:lnTo>
                  <a:lnTo>
                    <a:pt x="19" y="12"/>
                  </a:lnTo>
                  <a:lnTo>
                    <a:pt x="26" y="7"/>
                  </a:lnTo>
                  <a:lnTo>
                    <a:pt x="30" y="5"/>
                  </a:lnTo>
                  <a:lnTo>
                    <a:pt x="32" y="3"/>
                  </a:lnTo>
                  <a:lnTo>
                    <a:pt x="34" y="3"/>
                  </a:lnTo>
                  <a:lnTo>
                    <a:pt x="45" y="3"/>
                  </a:lnTo>
                  <a:lnTo>
                    <a:pt x="51"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83" name="Google Shape;83;p121"/>
            <p:cNvSpPr/>
            <p:nvPr/>
          </p:nvSpPr>
          <p:spPr>
            <a:xfrm>
              <a:off x="2183430" y="1617591"/>
              <a:ext cx="97465" cy="77437"/>
            </a:xfrm>
            <a:custGeom>
              <a:rect b="b" l="l" r="r" t="t"/>
              <a:pathLst>
                <a:path extrusionOk="0" h="58" w="73">
                  <a:moveTo>
                    <a:pt x="30" y="0"/>
                  </a:moveTo>
                  <a:lnTo>
                    <a:pt x="34" y="1"/>
                  </a:lnTo>
                  <a:lnTo>
                    <a:pt x="38" y="1"/>
                  </a:lnTo>
                  <a:lnTo>
                    <a:pt x="42" y="3"/>
                  </a:lnTo>
                  <a:lnTo>
                    <a:pt x="44" y="3"/>
                  </a:lnTo>
                  <a:lnTo>
                    <a:pt x="45" y="5"/>
                  </a:lnTo>
                  <a:lnTo>
                    <a:pt x="47" y="7"/>
                  </a:lnTo>
                  <a:lnTo>
                    <a:pt x="53" y="5"/>
                  </a:lnTo>
                  <a:lnTo>
                    <a:pt x="54" y="5"/>
                  </a:lnTo>
                  <a:lnTo>
                    <a:pt x="63" y="5"/>
                  </a:lnTo>
                  <a:lnTo>
                    <a:pt x="68" y="7"/>
                  </a:lnTo>
                  <a:lnTo>
                    <a:pt x="72" y="9"/>
                  </a:lnTo>
                  <a:lnTo>
                    <a:pt x="73" y="9"/>
                  </a:lnTo>
                  <a:lnTo>
                    <a:pt x="72" y="11"/>
                  </a:lnTo>
                  <a:lnTo>
                    <a:pt x="72" y="11"/>
                  </a:lnTo>
                  <a:lnTo>
                    <a:pt x="71" y="13"/>
                  </a:lnTo>
                  <a:lnTo>
                    <a:pt x="66" y="17"/>
                  </a:lnTo>
                  <a:lnTo>
                    <a:pt x="65" y="17"/>
                  </a:lnTo>
                  <a:lnTo>
                    <a:pt x="65" y="19"/>
                  </a:lnTo>
                  <a:lnTo>
                    <a:pt x="63" y="19"/>
                  </a:lnTo>
                  <a:lnTo>
                    <a:pt x="63" y="20"/>
                  </a:lnTo>
                  <a:lnTo>
                    <a:pt x="60" y="24"/>
                  </a:lnTo>
                  <a:lnTo>
                    <a:pt x="60" y="24"/>
                  </a:lnTo>
                  <a:lnTo>
                    <a:pt x="56" y="26"/>
                  </a:lnTo>
                  <a:lnTo>
                    <a:pt x="58" y="26"/>
                  </a:lnTo>
                  <a:lnTo>
                    <a:pt x="58" y="26"/>
                  </a:lnTo>
                  <a:lnTo>
                    <a:pt x="58" y="28"/>
                  </a:lnTo>
                  <a:lnTo>
                    <a:pt x="56" y="31"/>
                  </a:lnTo>
                  <a:lnTo>
                    <a:pt x="53" y="35"/>
                  </a:lnTo>
                  <a:lnTo>
                    <a:pt x="51" y="36"/>
                  </a:lnTo>
                  <a:lnTo>
                    <a:pt x="49" y="38"/>
                  </a:lnTo>
                  <a:lnTo>
                    <a:pt x="47" y="38"/>
                  </a:lnTo>
                  <a:lnTo>
                    <a:pt x="44" y="38"/>
                  </a:lnTo>
                  <a:lnTo>
                    <a:pt x="32" y="36"/>
                  </a:lnTo>
                  <a:lnTo>
                    <a:pt x="28" y="36"/>
                  </a:lnTo>
                  <a:lnTo>
                    <a:pt x="19" y="38"/>
                  </a:lnTo>
                  <a:lnTo>
                    <a:pt x="19" y="38"/>
                  </a:lnTo>
                  <a:lnTo>
                    <a:pt x="23" y="39"/>
                  </a:lnTo>
                  <a:lnTo>
                    <a:pt x="25" y="39"/>
                  </a:lnTo>
                  <a:lnTo>
                    <a:pt x="28" y="43"/>
                  </a:lnTo>
                  <a:lnTo>
                    <a:pt x="28" y="43"/>
                  </a:lnTo>
                  <a:lnTo>
                    <a:pt x="28" y="45"/>
                  </a:lnTo>
                  <a:lnTo>
                    <a:pt x="28" y="47"/>
                  </a:lnTo>
                  <a:lnTo>
                    <a:pt x="28" y="47"/>
                  </a:lnTo>
                  <a:lnTo>
                    <a:pt x="25" y="50"/>
                  </a:lnTo>
                  <a:lnTo>
                    <a:pt x="23" y="54"/>
                  </a:lnTo>
                  <a:lnTo>
                    <a:pt x="21" y="58"/>
                  </a:lnTo>
                  <a:lnTo>
                    <a:pt x="21" y="58"/>
                  </a:lnTo>
                  <a:lnTo>
                    <a:pt x="16" y="56"/>
                  </a:lnTo>
                  <a:lnTo>
                    <a:pt x="14" y="56"/>
                  </a:lnTo>
                  <a:lnTo>
                    <a:pt x="9" y="58"/>
                  </a:lnTo>
                  <a:lnTo>
                    <a:pt x="6" y="58"/>
                  </a:lnTo>
                  <a:lnTo>
                    <a:pt x="6" y="52"/>
                  </a:lnTo>
                  <a:lnTo>
                    <a:pt x="6" y="49"/>
                  </a:lnTo>
                  <a:lnTo>
                    <a:pt x="6" y="45"/>
                  </a:lnTo>
                  <a:lnTo>
                    <a:pt x="0" y="38"/>
                  </a:lnTo>
                  <a:lnTo>
                    <a:pt x="0" y="36"/>
                  </a:lnTo>
                  <a:lnTo>
                    <a:pt x="0" y="35"/>
                  </a:lnTo>
                  <a:lnTo>
                    <a:pt x="0" y="33"/>
                  </a:lnTo>
                  <a:lnTo>
                    <a:pt x="0" y="31"/>
                  </a:lnTo>
                  <a:lnTo>
                    <a:pt x="0" y="30"/>
                  </a:lnTo>
                  <a:lnTo>
                    <a:pt x="0" y="28"/>
                  </a:lnTo>
                  <a:lnTo>
                    <a:pt x="0" y="22"/>
                  </a:lnTo>
                  <a:lnTo>
                    <a:pt x="0" y="17"/>
                  </a:lnTo>
                  <a:lnTo>
                    <a:pt x="0" y="15"/>
                  </a:lnTo>
                  <a:lnTo>
                    <a:pt x="0" y="13"/>
                  </a:lnTo>
                  <a:lnTo>
                    <a:pt x="0" y="13"/>
                  </a:lnTo>
                  <a:lnTo>
                    <a:pt x="0" y="11"/>
                  </a:lnTo>
                  <a:lnTo>
                    <a:pt x="2" y="11"/>
                  </a:lnTo>
                  <a:lnTo>
                    <a:pt x="4" y="11"/>
                  </a:lnTo>
                  <a:lnTo>
                    <a:pt x="9" y="13"/>
                  </a:lnTo>
                  <a:lnTo>
                    <a:pt x="11" y="13"/>
                  </a:lnTo>
                  <a:lnTo>
                    <a:pt x="13" y="13"/>
                  </a:lnTo>
                  <a:lnTo>
                    <a:pt x="13" y="13"/>
                  </a:lnTo>
                  <a:lnTo>
                    <a:pt x="11" y="13"/>
                  </a:lnTo>
                  <a:lnTo>
                    <a:pt x="11" y="11"/>
                  </a:lnTo>
                  <a:lnTo>
                    <a:pt x="7" y="11"/>
                  </a:lnTo>
                  <a:lnTo>
                    <a:pt x="7" y="9"/>
                  </a:lnTo>
                  <a:lnTo>
                    <a:pt x="7" y="9"/>
                  </a:lnTo>
                  <a:lnTo>
                    <a:pt x="7" y="7"/>
                  </a:lnTo>
                  <a:lnTo>
                    <a:pt x="7" y="7"/>
                  </a:lnTo>
                  <a:lnTo>
                    <a:pt x="7" y="5"/>
                  </a:lnTo>
                  <a:lnTo>
                    <a:pt x="7" y="5"/>
                  </a:lnTo>
                  <a:lnTo>
                    <a:pt x="9" y="3"/>
                  </a:lnTo>
                  <a:lnTo>
                    <a:pt x="13" y="3"/>
                  </a:lnTo>
                  <a:lnTo>
                    <a:pt x="16" y="1"/>
                  </a:lnTo>
                  <a:lnTo>
                    <a:pt x="23" y="1"/>
                  </a:lnTo>
                  <a:lnTo>
                    <a:pt x="25" y="1"/>
                  </a:lnTo>
                  <a:lnTo>
                    <a:pt x="28" y="1"/>
                  </a:lnTo>
                  <a:lnTo>
                    <a:pt x="30"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84" name="Google Shape;84;p121"/>
            <p:cNvSpPr/>
            <p:nvPr/>
          </p:nvSpPr>
          <p:spPr>
            <a:xfrm>
              <a:off x="1779725" y="1481766"/>
              <a:ext cx="193595" cy="117492"/>
            </a:xfrm>
            <a:custGeom>
              <a:rect b="b" l="l" r="r" t="t"/>
              <a:pathLst>
                <a:path extrusionOk="0" h="88" w="145">
                  <a:moveTo>
                    <a:pt x="61" y="0"/>
                  </a:moveTo>
                  <a:lnTo>
                    <a:pt x="63" y="0"/>
                  </a:lnTo>
                  <a:lnTo>
                    <a:pt x="67" y="1"/>
                  </a:lnTo>
                  <a:lnTo>
                    <a:pt x="70" y="3"/>
                  </a:lnTo>
                  <a:lnTo>
                    <a:pt x="73" y="5"/>
                  </a:lnTo>
                  <a:lnTo>
                    <a:pt x="82" y="7"/>
                  </a:lnTo>
                  <a:lnTo>
                    <a:pt x="88" y="9"/>
                  </a:lnTo>
                  <a:lnTo>
                    <a:pt x="86" y="10"/>
                  </a:lnTo>
                  <a:lnTo>
                    <a:pt x="86" y="10"/>
                  </a:lnTo>
                  <a:lnTo>
                    <a:pt x="86" y="10"/>
                  </a:lnTo>
                  <a:lnTo>
                    <a:pt x="86" y="10"/>
                  </a:lnTo>
                  <a:lnTo>
                    <a:pt x="89" y="9"/>
                  </a:lnTo>
                  <a:lnTo>
                    <a:pt x="91" y="9"/>
                  </a:lnTo>
                  <a:lnTo>
                    <a:pt x="93" y="9"/>
                  </a:lnTo>
                  <a:lnTo>
                    <a:pt x="93" y="9"/>
                  </a:lnTo>
                  <a:lnTo>
                    <a:pt x="93" y="10"/>
                  </a:lnTo>
                  <a:lnTo>
                    <a:pt x="95" y="10"/>
                  </a:lnTo>
                  <a:lnTo>
                    <a:pt x="95" y="14"/>
                  </a:lnTo>
                  <a:lnTo>
                    <a:pt x="95" y="14"/>
                  </a:lnTo>
                  <a:lnTo>
                    <a:pt x="95" y="14"/>
                  </a:lnTo>
                  <a:lnTo>
                    <a:pt x="95" y="12"/>
                  </a:lnTo>
                  <a:lnTo>
                    <a:pt x="99" y="9"/>
                  </a:lnTo>
                  <a:lnTo>
                    <a:pt x="101" y="9"/>
                  </a:lnTo>
                  <a:lnTo>
                    <a:pt x="101" y="7"/>
                  </a:lnTo>
                  <a:lnTo>
                    <a:pt x="107" y="7"/>
                  </a:lnTo>
                  <a:lnTo>
                    <a:pt x="110" y="7"/>
                  </a:lnTo>
                  <a:lnTo>
                    <a:pt x="114" y="7"/>
                  </a:lnTo>
                  <a:lnTo>
                    <a:pt x="116" y="9"/>
                  </a:lnTo>
                  <a:lnTo>
                    <a:pt x="120" y="9"/>
                  </a:lnTo>
                  <a:lnTo>
                    <a:pt x="124" y="12"/>
                  </a:lnTo>
                  <a:lnTo>
                    <a:pt x="127" y="14"/>
                  </a:lnTo>
                  <a:lnTo>
                    <a:pt x="138" y="20"/>
                  </a:lnTo>
                  <a:lnTo>
                    <a:pt x="142" y="22"/>
                  </a:lnTo>
                  <a:lnTo>
                    <a:pt x="143" y="24"/>
                  </a:lnTo>
                  <a:lnTo>
                    <a:pt x="145" y="24"/>
                  </a:lnTo>
                  <a:lnTo>
                    <a:pt x="145" y="26"/>
                  </a:lnTo>
                  <a:lnTo>
                    <a:pt x="145" y="28"/>
                  </a:lnTo>
                  <a:lnTo>
                    <a:pt x="145" y="28"/>
                  </a:lnTo>
                  <a:lnTo>
                    <a:pt x="145" y="29"/>
                  </a:lnTo>
                  <a:lnTo>
                    <a:pt x="143" y="29"/>
                  </a:lnTo>
                  <a:lnTo>
                    <a:pt x="137" y="31"/>
                  </a:lnTo>
                  <a:lnTo>
                    <a:pt x="133" y="33"/>
                  </a:lnTo>
                  <a:lnTo>
                    <a:pt x="131" y="33"/>
                  </a:lnTo>
                  <a:lnTo>
                    <a:pt x="122" y="39"/>
                  </a:lnTo>
                  <a:lnTo>
                    <a:pt x="118" y="40"/>
                  </a:lnTo>
                  <a:lnTo>
                    <a:pt x="110" y="44"/>
                  </a:lnTo>
                  <a:lnTo>
                    <a:pt x="96" y="48"/>
                  </a:lnTo>
                  <a:lnTo>
                    <a:pt x="95" y="50"/>
                  </a:lnTo>
                  <a:lnTo>
                    <a:pt x="95" y="50"/>
                  </a:lnTo>
                  <a:lnTo>
                    <a:pt x="89" y="58"/>
                  </a:lnTo>
                  <a:lnTo>
                    <a:pt x="89" y="59"/>
                  </a:lnTo>
                  <a:lnTo>
                    <a:pt x="86" y="59"/>
                  </a:lnTo>
                  <a:lnTo>
                    <a:pt x="80" y="61"/>
                  </a:lnTo>
                  <a:lnTo>
                    <a:pt x="79" y="61"/>
                  </a:lnTo>
                  <a:lnTo>
                    <a:pt x="79" y="63"/>
                  </a:lnTo>
                  <a:lnTo>
                    <a:pt x="77" y="67"/>
                  </a:lnTo>
                  <a:lnTo>
                    <a:pt x="77" y="69"/>
                  </a:lnTo>
                  <a:lnTo>
                    <a:pt x="75" y="75"/>
                  </a:lnTo>
                  <a:lnTo>
                    <a:pt x="75" y="77"/>
                  </a:lnTo>
                  <a:lnTo>
                    <a:pt x="75" y="78"/>
                  </a:lnTo>
                  <a:lnTo>
                    <a:pt x="73" y="78"/>
                  </a:lnTo>
                  <a:lnTo>
                    <a:pt x="69" y="80"/>
                  </a:lnTo>
                  <a:lnTo>
                    <a:pt x="65" y="82"/>
                  </a:lnTo>
                  <a:lnTo>
                    <a:pt x="61" y="82"/>
                  </a:lnTo>
                  <a:lnTo>
                    <a:pt x="60" y="82"/>
                  </a:lnTo>
                  <a:lnTo>
                    <a:pt x="60" y="80"/>
                  </a:lnTo>
                  <a:lnTo>
                    <a:pt x="58" y="80"/>
                  </a:lnTo>
                  <a:lnTo>
                    <a:pt x="58" y="80"/>
                  </a:lnTo>
                  <a:lnTo>
                    <a:pt x="52" y="86"/>
                  </a:lnTo>
                  <a:lnTo>
                    <a:pt x="46" y="87"/>
                  </a:lnTo>
                  <a:lnTo>
                    <a:pt x="44" y="88"/>
                  </a:lnTo>
                  <a:lnTo>
                    <a:pt x="42" y="88"/>
                  </a:lnTo>
                  <a:lnTo>
                    <a:pt x="41" y="88"/>
                  </a:lnTo>
                  <a:lnTo>
                    <a:pt x="39" y="88"/>
                  </a:lnTo>
                  <a:lnTo>
                    <a:pt x="37" y="88"/>
                  </a:lnTo>
                  <a:lnTo>
                    <a:pt x="35" y="87"/>
                  </a:lnTo>
                  <a:lnTo>
                    <a:pt x="35" y="86"/>
                  </a:lnTo>
                  <a:lnTo>
                    <a:pt x="31" y="80"/>
                  </a:lnTo>
                  <a:lnTo>
                    <a:pt x="31" y="78"/>
                  </a:lnTo>
                  <a:lnTo>
                    <a:pt x="30" y="78"/>
                  </a:lnTo>
                  <a:lnTo>
                    <a:pt x="26" y="75"/>
                  </a:lnTo>
                  <a:lnTo>
                    <a:pt x="26" y="75"/>
                  </a:lnTo>
                  <a:lnTo>
                    <a:pt x="16" y="69"/>
                  </a:lnTo>
                  <a:lnTo>
                    <a:pt x="11" y="68"/>
                  </a:lnTo>
                  <a:lnTo>
                    <a:pt x="9" y="68"/>
                  </a:lnTo>
                  <a:lnTo>
                    <a:pt x="9" y="67"/>
                  </a:lnTo>
                  <a:lnTo>
                    <a:pt x="2" y="68"/>
                  </a:lnTo>
                  <a:lnTo>
                    <a:pt x="2" y="68"/>
                  </a:lnTo>
                  <a:lnTo>
                    <a:pt x="0" y="67"/>
                  </a:lnTo>
                  <a:lnTo>
                    <a:pt x="2" y="67"/>
                  </a:lnTo>
                  <a:lnTo>
                    <a:pt x="2" y="65"/>
                  </a:lnTo>
                  <a:lnTo>
                    <a:pt x="2" y="65"/>
                  </a:lnTo>
                  <a:lnTo>
                    <a:pt x="2" y="63"/>
                  </a:lnTo>
                  <a:lnTo>
                    <a:pt x="2" y="63"/>
                  </a:lnTo>
                  <a:lnTo>
                    <a:pt x="3" y="61"/>
                  </a:lnTo>
                  <a:lnTo>
                    <a:pt x="3" y="61"/>
                  </a:lnTo>
                  <a:lnTo>
                    <a:pt x="3" y="61"/>
                  </a:lnTo>
                  <a:lnTo>
                    <a:pt x="3" y="61"/>
                  </a:lnTo>
                  <a:lnTo>
                    <a:pt x="3" y="59"/>
                  </a:lnTo>
                  <a:lnTo>
                    <a:pt x="5" y="59"/>
                  </a:lnTo>
                  <a:lnTo>
                    <a:pt x="5" y="59"/>
                  </a:lnTo>
                  <a:lnTo>
                    <a:pt x="7" y="56"/>
                  </a:lnTo>
                  <a:lnTo>
                    <a:pt x="7" y="56"/>
                  </a:lnTo>
                  <a:lnTo>
                    <a:pt x="9" y="54"/>
                  </a:lnTo>
                  <a:lnTo>
                    <a:pt x="11" y="52"/>
                  </a:lnTo>
                  <a:lnTo>
                    <a:pt x="12" y="52"/>
                  </a:lnTo>
                  <a:lnTo>
                    <a:pt x="12" y="50"/>
                  </a:lnTo>
                  <a:lnTo>
                    <a:pt x="12" y="50"/>
                  </a:lnTo>
                  <a:lnTo>
                    <a:pt x="12" y="50"/>
                  </a:lnTo>
                  <a:lnTo>
                    <a:pt x="12" y="50"/>
                  </a:lnTo>
                  <a:lnTo>
                    <a:pt x="12" y="47"/>
                  </a:lnTo>
                  <a:lnTo>
                    <a:pt x="12" y="47"/>
                  </a:lnTo>
                  <a:lnTo>
                    <a:pt x="12" y="45"/>
                  </a:lnTo>
                  <a:lnTo>
                    <a:pt x="12" y="45"/>
                  </a:lnTo>
                  <a:lnTo>
                    <a:pt x="14" y="44"/>
                  </a:lnTo>
                  <a:lnTo>
                    <a:pt x="18" y="42"/>
                  </a:lnTo>
                  <a:lnTo>
                    <a:pt x="20" y="42"/>
                  </a:lnTo>
                  <a:lnTo>
                    <a:pt x="20" y="42"/>
                  </a:lnTo>
                  <a:lnTo>
                    <a:pt x="18" y="40"/>
                  </a:lnTo>
                  <a:lnTo>
                    <a:pt x="18" y="40"/>
                  </a:lnTo>
                  <a:lnTo>
                    <a:pt x="18" y="40"/>
                  </a:lnTo>
                  <a:lnTo>
                    <a:pt x="16" y="40"/>
                  </a:lnTo>
                  <a:lnTo>
                    <a:pt x="16" y="39"/>
                  </a:lnTo>
                  <a:lnTo>
                    <a:pt x="14" y="39"/>
                  </a:lnTo>
                  <a:lnTo>
                    <a:pt x="16" y="37"/>
                  </a:lnTo>
                  <a:lnTo>
                    <a:pt x="18" y="35"/>
                  </a:lnTo>
                  <a:lnTo>
                    <a:pt x="18" y="35"/>
                  </a:lnTo>
                  <a:lnTo>
                    <a:pt x="22" y="29"/>
                  </a:lnTo>
                  <a:lnTo>
                    <a:pt x="24" y="26"/>
                  </a:lnTo>
                  <a:lnTo>
                    <a:pt x="26" y="24"/>
                  </a:lnTo>
                  <a:lnTo>
                    <a:pt x="30" y="20"/>
                  </a:lnTo>
                  <a:lnTo>
                    <a:pt x="30" y="20"/>
                  </a:lnTo>
                  <a:lnTo>
                    <a:pt x="28" y="20"/>
                  </a:lnTo>
                  <a:lnTo>
                    <a:pt x="24" y="18"/>
                  </a:lnTo>
                  <a:lnTo>
                    <a:pt x="22" y="18"/>
                  </a:lnTo>
                  <a:lnTo>
                    <a:pt x="22" y="16"/>
                  </a:lnTo>
                  <a:lnTo>
                    <a:pt x="18" y="7"/>
                  </a:lnTo>
                  <a:lnTo>
                    <a:pt x="18" y="7"/>
                  </a:lnTo>
                  <a:lnTo>
                    <a:pt x="18" y="5"/>
                  </a:lnTo>
                  <a:lnTo>
                    <a:pt x="16" y="5"/>
                  </a:lnTo>
                  <a:lnTo>
                    <a:pt x="16" y="5"/>
                  </a:lnTo>
                  <a:lnTo>
                    <a:pt x="33" y="1"/>
                  </a:lnTo>
                  <a:lnTo>
                    <a:pt x="46" y="1"/>
                  </a:lnTo>
                  <a:lnTo>
                    <a:pt x="58" y="0"/>
                  </a:lnTo>
                  <a:lnTo>
                    <a:pt x="61"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85" name="Google Shape;85;p121"/>
            <p:cNvSpPr/>
            <p:nvPr/>
          </p:nvSpPr>
          <p:spPr>
            <a:xfrm>
              <a:off x="2151494" y="1507791"/>
              <a:ext cx="101471" cy="65422"/>
            </a:xfrm>
            <a:custGeom>
              <a:rect b="b" l="l" r="r" t="t"/>
              <a:pathLst>
                <a:path extrusionOk="0" h="49" w="76">
                  <a:moveTo>
                    <a:pt x="57" y="0"/>
                  </a:moveTo>
                  <a:lnTo>
                    <a:pt x="60" y="2"/>
                  </a:lnTo>
                  <a:lnTo>
                    <a:pt x="64" y="4"/>
                  </a:lnTo>
                  <a:lnTo>
                    <a:pt x="64" y="4"/>
                  </a:lnTo>
                  <a:lnTo>
                    <a:pt x="67" y="5"/>
                  </a:lnTo>
                  <a:lnTo>
                    <a:pt x="68" y="5"/>
                  </a:lnTo>
                  <a:lnTo>
                    <a:pt x="70" y="7"/>
                  </a:lnTo>
                  <a:lnTo>
                    <a:pt x="70" y="7"/>
                  </a:lnTo>
                  <a:lnTo>
                    <a:pt x="70" y="9"/>
                  </a:lnTo>
                  <a:lnTo>
                    <a:pt x="70" y="9"/>
                  </a:lnTo>
                  <a:lnTo>
                    <a:pt x="70" y="10"/>
                  </a:lnTo>
                  <a:lnTo>
                    <a:pt x="70" y="10"/>
                  </a:lnTo>
                  <a:lnTo>
                    <a:pt x="70" y="12"/>
                  </a:lnTo>
                  <a:lnTo>
                    <a:pt x="72" y="13"/>
                  </a:lnTo>
                  <a:lnTo>
                    <a:pt x="74" y="15"/>
                  </a:lnTo>
                  <a:lnTo>
                    <a:pt x="74" y="17"/>
                  </a:lnTo>
                  <a:lnTo>
                    <a:pt x="74" y="17"/>
                  </a:lnTo>
                  <a:lnTo>
                    <a:pt x="72" y="19"/>
                  </a:lnTo>
                  <a:lnTo>
                    <a:pt x="72" y="21"/>
                  </a:lnTo>
                  <a:lnTo>
                    <a:pt x="72" y="23"/>
                  </a:lnTo>
                  <a:lnTo>
                    <a:pt x="72" y="24"/>
                  </a:lnTo>
                  <a:lnTo>
                    <a:pt x="72" y="24"/>
                  </a:lnTo>
                  <a:lnTo>
                    <a:pt x="70" y="26"/>
                  </a:lnTo>
                  <a:lnTo>
                    <a:pt x="68" y="28"/>
                  </a:lnTo>
                  <a:lnTo>
                    <a:pt x="68" y="28"/>
                  </a:lnTo>
                  <a:lnTo>
                    <a:pt x="74" y="30"/>
                  </a:lnTo>
                  <a:lnTo>
                    <a:pt x="76" y="30"/>
                  </a:lnTo>
                  <a:lnTo>
                    <a:pt x="76" y="33"/>
                  </a:lnTo>
                  <a:lnTo>
                    <a:pt x="76" y="36"/>
                  </a:lnTo>
                  <a:lnTo>
                    <a:pt x="76" y="36"/>
                  </a:lnTo>
                  <a:lnTo>
                    <a:pt x="74" y="34"/>
                  </a:lnTo>
                  <a:lnTo>
                    <a:pt x="72" y="34"/>
                  </a:lnTo>
                  <a:lnTo>
                    <a:pt x="68" y="36"/>
                  </a:lnTo>
                  <a:lnTo>
                    <a:pt x="68" y="42"/>
                  </a:lnTo>
                  <a:lnTo>
                    <a:pt x="70" y="43"/>
                  </a:lnTo>
                  <a:lnTo>
                    <a:pt x="72" y="43"/>
                  </a:lnTo>
                  <a:lnTo>
                    <a:pt x="72" y="45"/>
                  </a:lnTo>
                  <a:lnTo>
                    <a:pt x="70" y="45"/>
                  </a:lnTo>
                  <a:lnTo>
                    <a:pt x="68" y="45"/>
                  </a:lnTo>
                  <a:lnTo>
                    <a:pt x="67" y="43"/>
                  </a:lnTo>
                  <a:lnTo>
                    <a:pt x="67" y="42"/>
                  </a:lnTo>
                  <a:lnTo>
                    <a:pt x="65" y="42"/>
                  </a:lnTo>
                  <a:lnTo>
                    <a:pt x="65" y="43"/>
                  </a:lnTo>
                  <a:lnTo>
                    <a:pt x="65" y="43"/>
                  </a:lnTo>
                  <a:lnTo>
                    <a:pt x="67" y="45"/>
                  </a:lnTo>
                  <a:lnTo>
                    <a:pt x="67" y="47"/>
                  </a:lnTo>
                  <a:lnTo>
                    <a:pt x="67" y="47"/>
                  </a:lnTo>
                  <a:lnTo>
                    <a:pt x="65" y="47"/>
                  </a:lnTo>
                  <a:lnTo>
                    <a:pt x="64" y="47"/>
                  </a:lnTo>
                  <a:lnTo>
                    <a:pt x="58" y="47"/>
                  </a:lnTo>
                  <a:lnTo>
                    <a:pt x="57" y="49"/>
                  </a:lnTo>
                  <a:lnTo>
                    <a:pt x="55" y="47"/>
                  </a:lnTo>
                  <a:lnTo>
                    <a:pt x="53" y="47"/>
                  </a:lnTo>
                  <a:lnTo>
                    <a:pt x="51" y="47"/>
                  </a:lnTo>
                  <a:lnTo>
                    <a:pt x="49" y="47"/>
                  </a:lnTo>
                  <a:lnTo>
                    <a:pt x="48" y="47"/>
                  </a:lnTo>
                  <a:lnTo>
                    <a:pt x="48" y="47"/>
                  </a:lnTo>
                  <a:lnTo>
                    <a:pt x="44" y="49"/>
                  </a:lnTo>
                  <a:lnTo>
                    <a:pt x="41" y="49"/>
                  </a:lnTo>
                  <a:lnTo>
                    <a:pt x="36" y="47"/>
                  </a:lnTo>
                  <a:lnTo>
                    <a:pt x="36" y="47"/>
                  </a:lnTo>
                  <a:lnTo>
                    <a:pt x="34" y="47"/>
                  </a:lnTo>
                  <a:lnTo>
                    <a:pt x="32" y="43"/>
                  </a:lnTo>
                  <a:lnTo>
                    <a:pt x="32" y="42"/>
                  </a:lnTo>
                  <a:lnTo>
                    <a:pt x="38" y="42"/>
                  </a:lnTo>
                  <a:lnTo>
                    <a:pt x="38" y="42"/>
                  </a:lnTo>
                  <a:lnTo>
                    <a:pt x="34" y="40"/>
                  </a:lnTo>
                  <a:lnTo>
                    <a:pt x="30" y="40"/>
                  </a:lnTo>
                  <a:lnTo>
                    <a:pt x="29" y="38"/>
                  </a:lnTo>
                  <a:lnTo>
                    <a:pt x="30" y="36"/>
                  </a:lnTo>
                  <a:lnTo>
                    <a:pt x="29" y="36"/>
                  </a:lnTo>
                  <a:lnTo>
                    <a:pt x="36" y="34"/>
                  </a:lnTo>
                  <a:lnTo>
                    <a:pt x="39" y="33"/>
                  </a:lnTo>
                  <a:lnTo>
                    <a:pt x="42" y="32"/>
                  </a:lnTo>
                  <a:lnTo>
                    <a:pt x="42" y="32"/>
                  </a:lnTo>
                  <a:lnTo>
                    <a:pt x="44" y="30"/>
                  </a:lnTo>
                  <a:lnTo>
                    <a:pt x="49" y="30"/>
                  </a:lnTo>
                  <a:lnTo>
                    <a:pt x="51" y="30"/>
                  </a:lnTo>
                  <a:lnTo>
                    <a:pt x="41" y="30"/>
                  </a:lnTo>
                  <a:lnTo>
                    <a:pt x="27" y="32"/>
                  </a:lnTo>
                  <a:lnTo>
                    <a:pt x="23" y="32"/>
                  </a:lnTo>
                  <a:lnTo>
                    <a:pt x="19" y="32"/>
                  </a:lnTo>
                  <a:lnTo>
                    <a:pt x="4" y="34"/>
                  </a:lnTo>
                  <a:lnTo>
                    <a:pt x="4" y="34"/>
                  </a:lnTo>
                  <a:lnTo>
                    <a:pt x="2" y="33"/>
                  </a:lnTo>
                  <a:lnTo>
                    <a:pt x="0" y="32"/>
                  </a:lnTo>
                  <a:lnTo>
                    <a:pt x="2" y="32"/>
                  </a:lnTo>
                  <a:lnTo>
                    <a:pt x="6" y="28"/>
                  </a:lnTo>
                  <a:lnTo>
                    <a:pt x="8" y="26"/>
                  </a:lnTo>
                  <a:lnTo>
                    <a:pt x="8" y="26"/>
                  </a:lnTo>
                  <a:lnTo>
                    <a:pt x="10" y="24"/>
                  </a:lnTo>
                  <a:lnTo>
                    <a:pt x="13" y="24"/>
                  </a:lnTo>
                  <a:lnTo>
                    <a:pt x="17" y="24"/>
                  </a:lnTo>
                  <a:lnTo>
                    <a:pt x="19" y="26"/>
                  </a:lnTo>
                  <a:lnTo>
                    <a:pt x="21" y="28"/>
                  </a:lnTo>
                  <a:lnTo>
                    <a:pt x="23" y="28"/>
                  </a:lnTo>
                  <a:lnTo>
                    <a:pt x="25" y="26"/>
                  </a:lnTo>
                  <a:lnTo>
                    <a:pt x="25" y="26"/>
                  </a:lnTo>
                  <a:lnTo>
                    <a:pt x="21" y="26"/>
                  </a:lnTo>
                  <a:lnTo>
                    <a:pt x="21" y="26"/>
                  </a:lnTo>
                  <a:lnTo>
                    <a:pt x="19" y="24"/>
                  </a:lnTo>
                  <a:lnTo>
                    <a:pt x="18" y="24"/>
                  </a:lnTo>
                  <a:lnTo>
                    <a:pt x="18" y="23"/>
                  </a:lnTo>
                  <a:lnTo>
                    <a:pt x="18" y="23"/>
                  </a:lnTo>
                  <a:lnTo>
                    <a:pt x="19" y="21"/>
                  </a:lnTo>
                  <a:lnTo>
                    <a:pt x="17" y="21"/>
                  </a:lnTo>
                  <a:lnTo>
                    <a:pt x="15" y="19"/>
                  </a:lnTo>
                  <a:lnTo>
                    <a:pt x="13" y="17"/>
                  </a:lnTo>
                  <a:lnTo>
                    <a:pt x="13" y="17"/>
                  </a:lnTo>
                  <a:lnTo>
                    <a:pt x="15" y="15"/>
                  </a:lnTo>
                  <a:lnTo>
                    <a:pt x="18" y="13"/>
                  </a:lnTo>
                  <a:lnTo>
                    <a:pt x="18" y="13"/>
                  </a:lnTo>
                  <a:lnTo>
                    <a:pt x="13" y="13"/>
                  </a:lnTo>
                  <a:lnTo>
                    <a:pt x="11" y="13"/>
                  </a:lnTo>
                  <a:lnTo>
                    <a:pt x="10" y="12"/>
                  </a:lnTo>
                  <a:lnTo>
                    <a:pt x="10" y="10"/>
                  </a:lnTo>
                  <a:lnTo>
                    <a:pt x="13" y="9"/>
                  </a:lnTo>
                  <a:lnTo>
                    <a:pt x="13" y="9"/>
                  </a:lnTo>
                  <a:lnTo>
                    <a:pt x="15" y="7"/>
                  </a:lnTo>
                  <a:lnTo>
                    <a:pt x="17" y="7"/>
                  </a:lnTo>
                  <a:lnTo>
                    <a:pt x="19" y="9"/>
                  </a:lnTo>
                  <a:lnTo>
                    <a:pt x="21" y="9"/>
                  </a:lnTo>
                  <a:lnTo>
                    <a:pt x="23" y="10"/>
                  </a:lnTo>
                  <a:lnTo>
                    <a:pt x="25" y="12"/>
                  </a:lnTo>
                  <a:lnTo>
                    <a:pt x="23" y="12"/>
                  </a:lnTo>
                  <a:lnTo>
                    <a:pt x="25" y="13"/>
                  </a:lnTo>
                  <a:lnTo>
                    <a:pt x="27" y="13"/>
                  </a:lnTo>
                  <a:lnTo>
                    <a:pt x="36" y="21"/>
                  </a:lnTo>
                  <a:lnTo>
                    <a:pt x="38" y="21"/>
                  </a:lnTo>
                  <a:lnTo>
                    <a:pt x="39" y="23"/>
                  </a:lnTo>
                  <a:lnTo>
                    <a:pt x="41" y="23"/>
                  </a:lnTo>
                  <a:lnTo>
                    <a:pt x="42" y="23"/>
                  </a:lnTo>
                  <a:lnTo>
                    <a:pt x="44" y="23"/>
                  </a:lnTo>
                  <a:lnTo>
                    <a:pt x="44" y="21"/>
                  </a:lnTo>
                  <a:lnTo>
                    <a:pt x="39" y="19"/>
                  </a:lnTo>
                  <a:lnTo>
                    <a:pt x="39" y="19"/>
                  </a:lnTo>
                  <a:lnTo>
                    <a:pt x="38" y="17"/>
                  </a:lnTo>
                  <a:lnTo>
                    <a:pt x="38" y="17"/>
                  </a:lnTo>
                  <a:lnTo>
                    <a:pt x="39" y="15"/>
                  </a:lnTo>
                  <a:lnTo>
                    <a:pt x="42" y="17"/>
                  </a:lnTo>
                  <a:lnTo>
                    <a:pt x="46" y="15"/>
                  </a:lnTo>
                  <a:lnTo>
                    <a:pt x="42" y="15"/>
                  </a:lnTo>
                  <a:lnTo>
                    <a:pt x="39" y="15"/>
                  </a:lnTo>
                  <a:lnTo>
                    <a:pt x="38" y="15"/>
                  </a:lnTo>
                  <a:lnTo>
                    <a:pt x="34" y="13"/>
                  </a:lnTo>
                  <a:lnTo>
                    <a:pt x="34" y="13"/>
                  </a:lnTo>
                  <a:lnTo>
                    <a:pt x="34" y="12"/>
                  </a:lnTo>
                  <a:lnTo>
                    <a:pt x="39" y="12"/>
                  </a:lnTo>
                  <a:lnTo>
                    <a:pt x="39" y="12"/>
                  </a:lnTo>
                  <a:lnTo>
                    <a:pt x="39" y="12"/>
                  </a:lnTo>
                  <a:lnTo>
                    <a:pt x="38" y="10"/>
                  </a:lnTo>
                  <a:lnTo>
                    <a:pt x="38" y="10"/>
                  </a:lnTo>
                  <a:lnTo>
                    <a:pt x="30" y="9"/>
                  </a:lnTo>
                  <a:lnTo>
                    <a:pt x="29" y="9"/>
                  </a:lnTo>
                  <a:lnTo>
                    <a:pt x="27" y="7"/>
                  </a:lnTo>
                  <a:lnTo>
                    <a:pt x="27" y="7"/>
                  </a:lnTo>
                  <a:lnTo>
                    <a:pt x="29" y="5"/>
                  </a:lnTo>
                  <a:lnTo>
                    <a:pt x="32" y="4"/>
                  </a:lnTo>
                  <a:lnTo>
                    <a:pt x="34" y="4"/>
                  </a:lnTo>
                  <a:lnTo>
                    <a:pt x="39" y="2"/>
                  </a:lnTo>
                  <a:lnTo>
                    <a:pt x="42" y="2"/>
                  </a:lnTo>
                  <a:lnTo>
                    <a:pt x="44" y="4"/>
                  </a:lnTo>
                  <a:lnTo>
                    <a:pt x="48" y="5"/>
                  </a:lnTo>
                  <a:lnTo>
                    <a:pt x="51" y="7"/>
                  </a:lnTo>
                  <a:lnTo>
                    <a:pt x="55" y="7"/>
                  </a:lnTo>
                  <a:lnTo>
                    <a:pt x="53" y="5"/>
                  </a:lnTo>
                  <a:lnTo>
                    <a:pt x="53" y="4"/>
                  </a:lnTo>
                  <a:lnTo>
                    <a:pt x="55" y="2"/>
                  </a:lnTo>
                  <a:lnTo>
                    <a:pt x="57"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86" name="Google Shape;86;p121"/>
            <p:cNvSpPr/>
            <p:nvPr/>
          </p:nvSpPr>
          <p:spPr>
            <a:xfrm>
              <a:off x="1895613" y="1501047"/>
              <a:ext cx="222968" cy="90790"/>
            </a:xfrm>
            <a:custGeom>
              <a:rect b="b" l="l" r="r" t="t"/>
              <a:pathLst>
                <a:path extrusionOk="0" h="68" w="167">
                  <a:moveTo>
                    <a:pt x="120" y="0"/>
                  </a:moveTo>
                  <a:lnTo>
                    <a:pt x="123" y="2"/>
                  </a:lnTo>
                  <a:lnTo>
                    <a:pt x="125" y="2"/>
                  </a:lnTo>
                  <a:lnTo>
                    <a:pt x="125" y="4"/>
                  </a:lnTo>
                  <a:lnTo>
                    <a:pt x="125" y="4"/>
                  </a:lnTo>
                  <a:lnTo>
                    <a:pt x="125" y="6"/>
                  </a:lnTo>
                  <a:lnTo>
                    <a:pt x="123" y="8"/>
                  </a:lnTo>
                  <a:lnTo>
                    <a:pt x="123" y="8"/>
                  </a:lnTo>
                  <a:lnTo>
                    <a:pt x="123" y="8"/>
                  </a:lnTo>
                  <a:lnTo>
                    <a:pt x="123" y="9"/>
                  </a:lnTo>
                  <a:lnTo>
                    <a:pt x="123" y="11"/>
                  </a:lnTo>
                  <a:lnTo>
                    <a:pt x="125" y="13"/>
                  </a:lnTo>
                  <a:lnTo>
                    <a:pt x="125" y="13"/>
                  </a:lnTo>
                  <a:lnTo>
                    <a:pt x="126" y="13"/>
                  </a:lnTo>
                  <a:lnTo>
                    <a:pt x="128" y="14"/>
                  </a:lnTo>
                  <a:lnTo>
                    <a:pt x="130" y="17"/>
                  </a:lnTo>
                  <a:lnTo>
                    <a:pt x="128" y="19"/>
                  </a:lnTo>
                  <a:lnTo>
                    <a:pt x="126" y="19"/>
                  </a:lnTo>
                  <a:lnTo>
                    <a:pt x="126" y="21"/>
                  </a:lnTo>
                  <a:lnTo>
                    <a:pt x="126" y="21"/>
                  </a:lnTo>
                  <a:lnTo>
                    <a:pt x="126" y="23"/>
                  </a:lnTo>
                  <a:lnTo>
                    <a:pt x="126" y="23"/>
                  </a:lnTo>
                  <a:lnTo>
                    <a:pt x="128" y="23"/>
                  </a:lnTo>
                  <a:lnTo>
                    <a:pt x="132" y="23"/>
                  </a:lnTo>
                  <a:lnTo>
                    <a:pt x="134" y="23"/>
                  </a:lnTo>
                  <a:lnTo>
                    <a:pt x="136" y="23"/>
                  </a:lnTo>
                  <a:lnTo>
                    <a:pt x="136" y="25"/>
                  </a:lnTo>
                  <a:lnTo>
                    <a:pt x="136" y="25"/>
                  </a:lnTo>
                  <a:lnTo>
                    <a:pt x="136" y="25"/>
                  </a:lnTo>
                  <a:lnTo>
                    <a:pt x="136" y="27"/>
                  </a:lnTo>
                  <a:lnTo>
                    <a:pt x="132" y="28"/>
                  </a:lnTo>
                  <a:lnTo>
                    <a:pt x="132" y="30"/>
                  </a:lnTo>
                  <a:lnTo>
                    <a:pt x="132" y="30"/>
                  </a:lnTo>
                  <a:lnTo>
                    <a:pt x="132" y="30"/>
                  </a:lnTo>
                  <a:lnTo>
                    <a:pt x="136" y="28"/>
                  </a:lnTo>
                  <a:lnTo>
                    <a:pt x="137" y="27"/>
                  </a:lnTo>
                  <a:lnTo>
                    <a:pt x="139" y="27"/>
                  </a:lnTo>
                  <a:lnTo>
                    <a:pt x="143" y="27"/>
                  </a:lnTo>
                  <a:lnTo>
                    <a:pt x="145" y="28"/>
                  </a:lnTo>
                  <a:lnTo>
                    <a:pt x="145" y="28"/>
                  </a:lnTo>
                  <a:lnTo>
                    <a:pt x="145" y="28"/>
                  </a:lnTo>
                  <a:lnTo>
                    <a:pt x="146" y="30"/>
                  </a:lnTo>
                  <a:lnTo>
                    <a:pt x="146" y="34"/>
                  </a:lnTo>
                  <a:lnTo>
                    <a:pt x="146" y="34"/>
                  </a:lnTo>
                  <a:lnTo>
                    <a:pt x="146" y="32"/>
                  </a:lnTo>
                  <a:lnTo>
                    <a:pt x="147" y="30"/>
                  </a:lnTo>
                  <a:lnTo>
                    <a:pt x="149" y="30"/>
                  </a:lnTo>
                  <a:lnTo>
                    <a:pt x="149" y="30"/>
                  </a:lnTo>
                  <a:lnTo>
                    <a:pt x="149" y="28"/>
                  </a:lnTo>
                  <a:lnTo>
                    <a:pt x="147" y="28"/>
                  </a:lnTo>
                  <a:lnTo>
                    <a:pt x="147" y="27"/>
                  </a:lnTo>
                  <a:lnTo>
                    <a:pt x="147" y="27"/>
                  </a:lnTo>
                  <a:lnTo>
                    <a:pt x="147" y="25"/>
                  </a:lnTo>
                  <a:lnTo>
                    <a:pt x="149" y="23"/>
                  </a:lnTo>
                  <a:lnTo>
                    <a:pt x="151" y="23"/>
                  </a:lnTo>
                  <a:lnTo>
                    <a:pt x="153" y="23"/>
                  </a:lnTo>
                  <a:lnTo>
                    <a:pt x="160" y="25"/>
                  </a:lnTo>
                  <a:lnTo>
                    <a:pt x="164" y="25"/>
                  </a:lnTo>
                  <a:lnTo>
                    <a:pt x="165" y="27"/>
                  </a:lnTo>
                  <a:lnTo>
                    <a:pt x="165" y="27"/>
                  </a:lnTo>
                  <a:lnTo>
                    <a:pt x="165" y="28"/>
                  </a:lnTo>
                  <a:lnTo>
                    <a:pt x="167" y="32"/>
                  </a:lnTo>
                  <a:lnTo>
                    <a:pt x="167" y="34"/>
                  </a:lnTo>
                  <a:lnTo>
                    <a:pt x="165" y="36"/>
                  </a:lnTo>
                  <a:lnTo>
                    <a:pt x="164" y="38"/>
                  </a:lnTo>
                  <a:lnTo>
                    <a:pt x="164" y="40"/>
                  </a:lnTo>
                  <a:lnTo>
                    <a:pt x="162" y="47"/>
                  </a:lnTo>
                  <a:lnTo>
                    <a:pt x="160" y="49"/>
                  </a:lnTo>
                  <a:lnTo>
                    <a:pt x="158" y="49"/>
                  </a:lnTo>
                  <a:lnTo>
                    <a:pt x="151" y="51"/>
                  </a:lnTo>
                  <a:lnTo>
                    <a:pt x="146" y="55"/>
                  </a:lnTo>
                  <a:lnTo>
                    <a:pt x="145" y="55"/>
                  </a:lnTo>
                  <a:lnTo>
                    <a:pt x="143" y="55"/>
                  </a:lnTo>
                  <a:lnTo>
                    <a:pt x="139" y="53"/>
                  </a:lnTo>
                  <a:lnTo>
                    <a:pt x="134" y="53"/>
                  </a:lnTo>
                  <a:lnTo>
                    <a:pt x="132" y="53"/>
                  </a:lnTo>
                  <a:lnTo>
                    <a:pt x="128" y="53"/>
                  </a:lnTo>
                  <a:lnTo>
                    <a:pt x="126" y="55"/>
                  </a:lnTo>
                  <a:lnTo>
                    <a:pt x="125" y="53"/>
                  </a:lnTo>
                  <a:lnTo>
                    <a:pt x="123" y="53"/>
                  </a:lnTo>
                  <a:lnTo>
                    <a:pt x="122" y="53"/>
                  </a:lnTo>
                  <a:lnTo>
                    <a:pt x="122" y="53"/>
                  </a:lnTo>
                  <a:lnTo>
                    <a:pt x="123" y="51"/>
                  </a:lnTo>
                  <a:lnTo>
                    <a:pt x="122" y="51"/>
                  </a:lnTo>
                  <a:lnTo>
                    <a:pt x="120" y="51"/>
                  </a:lnTo>
                  <a:lnTo>
                    <a:pt x="118" y="51"/>
                  </a:lnTo>
                  <a:lnTo>
                    <a:pt x="111" y="55"/>
                  </a:lnTo>
                  <a:lnTo>
                    <a:pt x="102" y="56"/>
                  </a:lnTo>
                  <a:lnTo>
                    <a:pt x="99" y="58"/>
                  </a:lnTo>
                  <a:lnTo>
                    <a:pt x="98" y="58"/>
                  </a:lnTo>
                  <a:lnTo>
                    <a:pt x="96" y="58"/>
                  </a:lnTo>
                  <a:lnTo>
                    <a:pt x="94" y="60"/>
                  </a:lnTo>
                  <a:lnTo>
                    <a:pt x="90" y="61"/>
                  </a:lnTo>
                  <a:lnTo>
                    <a:pt x="87" y="63"/>
                  </a:lnTo>
                  <a:lnTo>
                    <a:pt x="79" y="65"/>
                  </a:lnTo>
                  <a:lnTo>
                    <a:pt x="69" y="68"/>
                  </a:lnTo>
                  <a:lnTo>
                    <a:pt x="62" y="68"/>
                  </a:lnTo>
                  <a:lnTo>
                    <a:pt x="55" y="66"/>
                  </a:lnTo>
                  <a:lnTo>
                    <a:pt x="53" y="66"/>
                  </a:lnTo>
                  <a:lnTo>
                    <a:pt x="51" y="66"/>
                  </a:lnTo>
                  <a:lnTo>
                    <a:pt x="47" y="63"/>
                  </a:lnTo>
                  <a:lnTo>
                    <a:pt x="45" y="63"/>
                  </a:lnTo>
                  <a:lnTo>
                    <a:pt x="43" y="61"/>
                  </a:lnTo>
                  <a:lnTo>
                    <a:pt x="45" y="60"/>
                  </a:lnTo>
                  <a:lnTo>
                    <a:pt x="47" y="58"/>
                  </a:lnTo>
                  <a:lnTo>
                    <a:pt x="50" y="58"/>
                  </a:lnTo>
                  <a:lnTo>
                    <a:pt x="59" y="56"/>
                  </a:lnTo>
                  <a:lnTo>
                    <a:pt x="64" y="53"/>
                  </a:lnTo>
                  <a:lnTo>
                    <a:pt x="68" y="53"/>
                  </a:lnTo>
                  <a:lnTo>
                    <a:pt x="75" y="51"/>
                  </a:lnTo>
                  <a:lnTo>
                    <a:pt x="76" y="53"/>
                  </a:lnTo>
                  <a:lnTo>
                    <a:pt x="79" y="53"/>
                  </a:lnTo>
                  <a:lnTo>
                    <a:pt x="81" y="51"/>
                  </a:lnTo>
                  <a:lnTo>
                    <a:pt x="83" y="51"/>
                  </a:lnTo>
                  <a:lnTo>
                    <a:pt x="87" y="49"/>
                  </a:lnTo>
                  <a:lnTo>
                    <a:pt x="88" y="47"/>
                  </a:lnTo>
                  <a:lnTo>
                    <a:pt x="90" y="46"/>
                  </a:lnTo>
                  <a:lnTo>
                    <a:pt x="88" y="46"/>
                  </a:lnTo>
                  <a:lnTo>
                    <a:pt x="88" y="46"/>
                  </a:lnTo>
                  <a:lnTo>
                    <a:pt x="83" y="47"/>
                  </a:lnTo>
                  <a:lnTo>
                    <a:pt x="81" y="47"/>
                  </a:lnTo>
                  <a:lnTo>
                    <a:pt x="79" y="47"/>
                  </a:lnTo>
                  <a:lnTo>
                    <a:pt x="76" y="47"/>
                  </a:lnTo>
                  <a:lnTo>
                    <a:pt x="73" y="49"/>
                  </a:lnTo>
                  <a:lnTo>
                    <a:pt x="73" y="49"/>
                  </a:lnTo>
                  <a:lnTo>
                    <a:pt x="69" y="46"/>
                  </a:lnTo>
                  <a:lnTo>
                    <a:pt x="68" y="46"/>
                  </a:lnTo>
                  <a:lnTo>
                    <a:pt x="68" y="46"/>
                  </a:lnTo>
                  <a:lnTo>
                    <a:pt x="66" y="47"/>
                  </a:lnTo>
                  <a:lnTo>
                    <a:pt x="66" y="47"/>
                  </a:lnTo>
                  <a:lnTo>
                    <a:pt x="64" y="49"/>
                  </a:lnTo>
                  <a:lnTo>
                    <a:pt x="64" y="49"/>
                  </a:lnTo>
                  <a:lnTo>
                    <a:pt x="57" y="49"/>
                  </a:lnTo>
                  <a:lnTo>
                    <a:pt x="51" y="51"/>
                  </a:lnTo>
                  <a:lnTo>
                    <a:pt x="51" y="49"/>
                  </a:lnTo>
                  <a:lnTo>
                    <a:pt x="50" y="49"/>
                  </a:lnTo>
                  <a:lnTo>
                    <a:pt x="50" y="49"/>
                  </a:lnTo>
                  <a:lnTo>
                    <a:pt x="50" y="47"/>
                  </a:lnTo>
                  <a:lnTo>
                    <a:pt x="50" y="46"/>
                  </a:lnTo>
                  <a:lnTo>
                    <a:pt x="50" y="46"/>
                  </a:lnTo>
                  <a:lnTo>
                    <a:pt x="51" y="44"/>
                  </a:lnTo>
                  <a:lnTo>
                    <a:pt x="51" y="44"/>
                  </a:lnTo>
                  <a:lnTo>
                    <a:pt x="55" y="40"/>
                  </a:lnTo>
                  <a:lnTo>
                    <a:pt x="55" y="40"/>
                  </a:lnTo>
                  <a:lnTo>
                    <a:pt x="53" y="40"/>
                  </a:lnTo>
                  <a:lnTo>
                    <a:pt x="50" y="42"/>
                  </a:lnTo>
                  <a:lnTo>
                    <a:pt x="50" y="40"/>
                  </a:lnTo>
                  <a:lnTo>
                    <a:pt x="49" y="40"/>
                  </a:lnTo>
                  <a:lnTo>
                    <a:pt x="49" y="40"/>
                  </a:lnTo>
                  <a:lnTo>
                    <a:pt x="49" y="40"/>
                  </a:lnTo>
                  <a:lnTo>
                    <a:pt x="49" y="40"/>
                  </a:lnTo>
                  <a:lnTo>
                    <a:pt x="47" y="44"/>
                  </a:lnTo>
                  <a:lnTo>
                    <a:pt x="47" y="46"/>
                  </a:lnTo>
                  <a:lnTo>
                    <a:pt x="45" y="46"/>
                  </a:lnTo>
                  <a:lnTo>
                    <a:pt x="43" y="44"/>
                  </a:lnTo>
                  <a:lnTo>
                    <a:pt x="41" y="44"/>
                  </a:lnTo>
                  <a:lnTo>
                    <a:pt x="41" y="44"/>
                  </a:lnTo>
                  <a:lnTo>
                    <a:pt x="41" y="46"/>
                  </a:lnTo>
                  <a:lnTo>
                    <a:pt x="43" y="47"/>
                  </a:lnTo>
                  <a:lnTo>
                    <a:pt x="43" y="47"/>
                  </a:lnTo>
                  <a:lnTo>
                    <a:pt x="43" y="49"/>
                  </a:lnTo>
                  <a:lnTo>
                    <a:pt x="36" y="53"/>
                  </a:lnTo>
                  <a:lnTo>
                    <a:pt x="34" y="53"/>
                  </a:lnTo>
                  <a:lnTo>
                    <a:pt x="34" y="53"/>
                  </a:lnTo>
                  <a:lnTo>
                    <a:pt x="32" y="51"/>
                  </a:lnTo>
                  <a:lnTo>
                    <a:pt x="32" y="51"/>
                  </a:lnTo>
                  <a:lnTo>
                    <a:pt x="30" y="49"/>
                  </a:lnTo>
                  <a:lnTo>
                    <a:pt x="30" y="49"/>
                  </a:lnTo>
                  <a:lnTo>
                    <a:pt x="29" y="49"/>
                  </a:lnTo>
                  <a:lnTo>
                    <a:pt x="29" y="49"/>
                  </a:lnTo>
                  <a:lnTo>
                    <a:pt x="27" y="49"/>
                  </a:lnTo>
                  <a:lnTo>
                    <a:pt x="27" y="51"/>
                  </a:lnTo>
                  <a:lnTo>
                    <a:pt x="26" y="51"/>
                  </a:lnTo>
                  <a:lnTo>
                    <a:pt x="26" y="53"/>
                  </a:lnTo>
                  <a:lnTo>
                    <a:pt x="26" y="53"/>
                  </a:lnTo>
                  <a:lnTo>
                    <a:pt x="19" y="51"/>
                  </a:lnTo>
                  <a:lnTo>
                    <a:pt x="15" y="47"/>
                  </a:lnTo>
                  <a:lnTo>
                    <a:pt x="10" y="47"/>
                  </a:lnTo>
                  <a:lnTo>
                    <a:pt x="6" y="47"/>
                  </a:lnTo>
                  <a:lnTo>
                    <a:pt x="0" y="46"/>
                  </a:lnTo>
                  <a:lnTo>
                    <a:pt x="0" y="46"/>
                  </a:lnTo>
                  <a:lnTo>
                    <a:pt x="0" y="44"/>
                  </a:lnTo>
                  <a:lnTo>
                    <a:pt x="0" y="44"/>
                  </a:lnTo>
                  <a:lnTo>
                    <a:pt x="0" y="44"/>
                  </a:lnTo>
                  <a:lnTo>
                    <a:pt x="0" y="42"/>
                  </a:lnTo>
                  <a:lnTo>
                    <a:pt x="2" y="40"/>
                  </a:lnTo>
                  <a:lnTo>
                    <a:pt x="3" y="40"/>
                  </a:lnTo>
                  <a:lnTo>
                    <a:pt x="3" y="38"/>
                  </a:lnTo>
                  <a:lnTo>
                    <a:pt x="4" y="38"/>
                  </a:lnTo>
                  <a:lnTo>
                    <a:pt x="8" y="38"/>
                  </a:lnTo>
                  <a:lnTo>
                    <a:pt x="19" y="38"/>
                  </a:lnTo>
                  <a:lnTo>
                    <a:pt x="21" y="38"/>
                  </a:lnTo>
                  <a:lnTo>
                    <a:pt x="30" y="36"/>
                  </a:lnTo>
                  <a:lnTo>
                    <a:pt x="30" y="36"/>
                  </a:lnTo>
                  <a:lnTo>
                    <a:pt x="32" y="34"/>
                  </a:lnTo>
                  <a:lnTo>
                    <a:pt x="32" y="34"/>
                  </a:lnTo>
                  <a:lnTo>
                    <a:pt x="32" y="32"/>
                  </a:lnTo>
                  <a:lnTo>
                    <a:pt x="21" y="36"/>
                  </a:lnTo>
                  <a:lnTo>
                    <a:pt x="15" y="36"/>
                  </a:lnTo>
                  <a:lnTo>
                    <a:pt x="6" y="36"/>
                  </a:lnTo>
                  <a:lnTo>
                    <a:pt x="4" y="36"/>
                  </a:lnTo>
                  <a:lnTo>
                    <a:pt x="4" y="34"/>
                  </a:lnTo>
                  <a:lnTo>
                    <a:pt x="6" y="32"/>
                  </a:lnTo>
                  <a:lnTo>
                    <a:pt x="8" y="32"/>
                  </a:lnTo>
                  <a:lnTo>
                    <a:pt x="10" y="30"/>
                  </a:lnTo>
                  <a:lnTo>
                    <a:pt x="15" y="30"/>
                  </a:lnTo>
                  <a:lnTo>
                    <a:pt x="24" y="28"/>
                  </a:lnTo>
                  <a:lnTo>
                    <a:pt x="29" y="28"/>
                  </a:lnTo>
                  <a:lnTo>
                    <a:pt x="32" y="28"/>
                  </a:lnTo>
                  <a:lnTo>
                    <a:pt x="34" y="27"/>
                  </a:lnTo>
                  <a:lnTo>
                    <a:pt x="27" y="27"/>
                  </a:lnTo>
                  <a:lnTo>
                    <a:pt x="17" y="28"/>
                  </a:lnTo>
                  <a:lnTo>
                    <a:pt x="15" y="27"/>
                  </a:lnTo>
                  <a:lnTo>
                    <a:pt x="11" y="27"/>
                  </a:lnTo>
                  <a:lnTo>
                    <a:pt x="11" y="25"/>
                  </a:lnTo>
                  <a:lnTo>
                    <a:pt x="13" y="25"/>
                  </a:lnTo>
                  <a:lnTo>
                    <a:pt x="13" y="23"/>
                  </a:lnTo>
                  <a:lnTo>
                    <a:pt x="13" y="23"/>
                  </a:lnTo>
                  <a:lnTo>
                    <a:pt x="13" y="21"/>
                  </a:lnTo>
                  <a:lnTo>
                    <a:pt x="15" y="19"/>
                  </a:lnTo>
                  <a:lnTo>
                    <a:pt x="19" y="19"/>
                  </a:lnTo>
                  <a:lnTo>
                    <a:pt x="21" y="17"/>
                  </a:lnTo>
                  <a:lnTo>
                    <a:pt x="24" y="19"/>
                  </a:lnTo>
                  <a:lnTo>
                    <a:pt x="36" y="19"/>
                  </a:lnTo>
                  <a:lnTo>
                    <a:pt x="38" y="19"/>
                  </a:lnTo>
                  <a:lnTo>
                    <a:pt x="36" y="19"/>
                  </a:lnTo>
                  <a:lnTo>
                    <a:pt x="34" y="17"/>
                  </a:lnTo>
                  <a:lnTo>
                    <a:pt x="26" y="17"/>
                  </a:lnTo>
                  <a:lnTo>
                    <a:pt x="24" y="17"/>
                  </a:lnTo>
                  <a:lnTo>
                    <a:pt x="24" y="16"/>
                  </a:lnTo>
                  <a:lnTo>
                    <a:pt x="24" y="16"/>
                  </a:lnTo>
                  <a:lnTo>
                    <a:pt x="24" y="14"/>
                  </a:lnTo>
                  <a:lnTo>
                    <a:pt x="24" y="14"/>
                  </a:lnTo>
                  <a:lnTo>
                    <a:pt x="27" y="13"/>
                  </a:lnTo>
                  <a:lnTo>
                    <a:pt x="34" y="11"/>
                  </a:lnTo>
                  <a:lnTo>
                    <a:pt x="38" y="11"/>
                  </a:lnTo>
                  <a:lnTo>
                    <a:pt x="41" y="11"/>
                  </a:lnTo>
                  <a:lnTo>
                    <a:pt x="45" y="11"/>
                  </a:lnTo>
                  <a:lnTo>
                    <a:pt x="47" y="11"/>
                  </a:lnTo>
                  <a:lnTo>
                    <a:pt x="47" y="13"/>
                  </a:lnTo>
                  <a:lnTo>
                    <a:pt x="47" y="13"/>
                  </a:lnTo>
                  <a:lnTo>
                    <a:pt x="47" y="14"/>
                  </a:lnTo>
                  <a:lnTo>
                    <a:pt x="47" y="14"/>
                  </a:lnTo>
                  <a:lnTo>
                    <a:pt x="49" y="16"/>
                  </a:lnTo>
                  <a:lnTo>
                    <a:pt x="50" y="17"/>
                  </a:lnTo>
                  <a:lnTo>
                    <a:pt x="51" y="17"/>
                  </a:lnTo>
                  <a:lnTo>
                    <a:pt x="57" y="17"/>
                  </a:lnTo>
                  <a:lnTo>
                    <a:pt x="60" y="17"/>
                  </a:lnTo>
                  <a:lnTo>
                    <a:pt x="62" y="17"/>
                  </a:lnTo>
                  <a:lnTo>
                    <a:pt x="68" y="17"/>
                  </a:lnTo>
                  <a:lnTo>
                    <a:pt x="71" y="23"/>
                  </a:lnTo>
                  <a:lnTo>
                    <a:pt x="78" y="27"/>
                  </a:lnTo>
                  <a:lnTo>
                    <a:pt x="78" y="27"/>
                  </a:lnTo>
                  <a:lnTo>
                    <a:pt x="76" y="28"/>
                  </a:lnTo>
                  <a:lnTo>
                    <a:pt x="75" y="28"/>
                  </a:lnTo>
                  <a:lnTo>
                    <a:pt x="76" y="28"/>
                  </a:lnTo>
                  <a:lnTo>
                    <a:pt x="78" y="30"/>
                  </a:lnTo>
                  <a:lnTo>
                    <a:pt x="79" y="28"/>
                  </a:lnTo>
                  <a:lnTo>
                    <a:pt x="83" y="30"/>
                  </a:lnTo>
                  <a:lnTo>
                    <a:pt x="83" y="30"/>
                  </a:lnTo>
                  <a:lnTo>
                    <a:pt x="83" y="32"/>
                  </a:lnTo>
                  <a:lnTo>
                    <a:pt x="85" y="34"/>
                  </a:lnTo>
                  <a:lnTo>
                    <a:pt x="87" y="36"/>
                  </a:lnTo>
                  <a:lnTo>
                    <a:pt x="88" y="37"/>
                  </a:lnTo>
                  <a:lnTo>
                    <a:pt x="90" y="37"/>
                  </a:lnTo>
                  <a:lnTo>
                    <a:pt x="92" y="37"/>
                  </a:lnTo>
                  <a:lnTo>
                    <a:pt x="94" y="37"/>
                  </a:lnTo>
                  <a:lnTo>
                    <a:pt x="98" y="37"/>
                  </a:lnTo>
                  <a:lnTo>
                    <a:pt x="117" y="38"/>
                  </a:lnTo>
                  <a:lnTo>
                    <a:pt x="118" y="37"/>
                  </a:lnTo>
                  <a:lnTo>
                    <a:pt x="118" y="37"/>
                  </a:lnTo>
                  <a:lnTo>
                    <a:pt x="120" y="36"/>
                  </a:lnTo>
                  <a:lnTo>
                    <a:pt x="120" y="36"/>
                  </a:lnTo>
                  <a:lnTo>
                    <a:pt x="118" y="34"/>
                  </a:lnTo>
                  <a:lnTo>
                    <a:pt x="118" y="34"/>
                  </a:lnTo>
                  <a:lnTo>
                    <a:pt x="107" y="28"/>
                  </a:lnTo>
                  <a:lnTo>
                    <a:pt x="106" y="27"/>
                  </a:lnTo>
                  <a:lnTo>
                    <a:pt x="111" y="23"/>
                  </a:lnTo>
                  <a:lnTo>
                    <a:pt x="111" y="23"/>
                  </a:lnTo>
                  <a:lnTo>
                    <a:pt x="113" y="23"/>
                  </a:lnTo>
                  <a:lnTo>
                    <a:pt x="111" y="21"/>
                  </a:lnTo>
                  <a:lnTo>
                    <a:pt x="111" y="19"/>
                  </a:lnTo>
                  <a:lnTo>
                    <a:pt x="107" y="17"/>
                  </a:lnTo>
                  <a:lnTo>
                    <a:pt x="106" y="17"/>
                  </a:lnTo>
                  <a:lnTo>
                    <a:pt x="100" y="16"/>
                  </a:lnTo>
                  <a:lnTo>
                    <a:pt x="100" y="16"/>
                  </a:lnTo>
                  <a:lnTo>
                    <a:pt x="100" y="14"/>
                  </a:lnTo>
                  <a:lnTo>
                    <a:pt x="99" y="14"/>
                  </a:lnTo>
                  <a:lnTo>
                    <a:pt x="99" y="13"/>
                  </a:lnTo>
                  <a:lnTo>
                    <a:pt x="100" y="13"/>
                  </a:lnTo>
                  <a:lnTo>
                    <a:pt x="104" y="11"/>
                  </a:lnTo>
                  <a:lnTo>
                    <a:pt x="106" y="9"/>
                  </a:lnTo>
                  <a:lnTo>
                    <a:pt x="111" y="6"/>
                  </a:lnTo>
                  <a:lnTo>
                    <a:pt x="113" y="2"/>
                  </a:lnTo>
                  <a:lnTo>
                    <a:pt x="115" y="2"/>
                  </a:lnTo>
                  <a:lnTo>
                    <a:pt x="117" y="2"/>
                  </a:lnTo>
                  <a:lnTo>
                    <a:pt x="120"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87" name="Google Shape;87;p121"/>
            <p:cNvSpPr/>
            <p:nvPr/>
          </p:nvSpPr>
          <p:spPr>
            <a:xfrm>
              <a:off x="2357721" y="1515732"/>
              <a:ext cx="275750" cy="83526"/>
            </a:xfrm>
            <a:custGeom>
              <a:rect b="b" l="l" r="r" t="t"/>
              <a:pathLst>
                <a:path extrusionOk="0" h="73" w="241">
                  <a:moveTo>
                    <a:pt x="13" y="0"/>
                  </a:moveTo>
                  <a:lnTo>
                    <a:pt x="17" y="0"/>
                  </a:lnTo>
                  <a:lnTo>
                    <a:pt x="24" y="2"/>
                  </a:lnTo>
                  <a:lnTo>
                    <a:pt x="31" y="4"/>
                  </a:lnTo>
                  <a:lnTo>
                    <a:pt x="34" y="5"/>
                  </a:lnTo>
                  <a:lnTo>
                    <a:pt x="38" y="5"/>
                  </a:lnTo>
                  <a:lnTo>
                    <a:pt x="40" y="5"/>
                  </a:lnTo>
                  <a:lnTo>
                    <a:pt x="42" y="5"/>
                  </a:lnTo>
                  <a:lnTo>
                    <a:pt x="45" y="7"/>
                  </a:lnTo>
                  <a:lnTo>
                    <a:pt x="47" y="9"/>
                  </a:lnTo>
                  <a:lnTo>
                    <a:pt x="49" y="9"/>
                  </a:lnTo>
                  <a:lnTo>
                    <a:pt x="51" y="9"/>
                  </a:lnTo>
                  <a:lnTo>
                    <a:pt x="51" y="9"/>
                  </a:lnTo>
                  <a:lnTo>
                    <a:pt x="51" y="11"/>
                  </a:lnTo>
                  <a:lnTo>
                    <a:pt x="51" y="13"/>
                  </a:lnTo>
                  <a:lnTo>
                    <a:pt x="51" y="13"/>
                  </a:lnTo>
                  <a:lnTo>
                    <a:pt x="49" y="15"/>
                  </a:lnTo>
                  <a:lnTo>
                    <a:pt x="49" y="15"/>
                  </a:lnTo>
                  <a:lnTo>
                    <a:pt x="47" y="16"/>
                  </a:lnTo>
                  <a:lnTo>
                    <a:pt x="47" y="18"/>
                  </a:lnTo>
                  <a:lnTo>
                    <a:pt x="45" y="18"/>
                  </a:lnTo>
                  <a:lnTo>
                    <a:pt x="47" y="18"/>
                  </a:lnTo>
                  <a:lnTo>
                    <a:pt x="54" y="15"/>
                  </a:lnTo>
                  <a:lnTo>
                    <a:pt x="57" y="15"/>
                  </a:lnTo>
                  <a:lnTo>
                    <a:pt x="62" y="15"/>
                  </a:lnTo>
                  <a:lnTo>
                    <a:pt x="70" y="13"/>
                  </a:lnTo>
                  <a:lnTo>
                    <a:pt x="73" y="13"/>
                  </a:lnTo>
                  <a:lnTo>
                    <a:pt x="77" y="13"/>
                  </a:lnTo>
                  <a:lnTo>
                    <a:pt x="78" y="13"/>
                  </a:lnTo>
                  <a:lnTo>
                    <a:pt x="85" y="15"/>
                  </a:lnTo>
                  <a:lnTo>
                    <a:pt x="88" y="16"/>
                  </a:lnTo>
                  <a:lnTo>
                    <a:pt x="88" y="16"/>
                  </a:lnTo>
                  <a:lnTo>
                    <a:pt x="88" y="18"/>
                  </a:lnTo>
                  <a:lnTo>
                    <a:pt x="85" y="18"/>
                  </a:lnTo>
                  <a:lnTo>
                    <a:pt x="83" y="18"/>
                  </a:lnTo>
                  <a:lnTo>
                    <a:pt x="77" y="18"/>
                  </a:lnTo>
                  <a:lnTo>
                    <a:pt x="77" y="16"/>
                  </a:lnTo>
                  <a:lnTo>
                    <a:pt x="75" y="16"/>
                  </a:lnTo>
                  <a:lnTo>
                    <a:pt x="75" y="18"/>
                  </a:lnTo>
                  <a:lnTo>
                    <a:pt x="75" y="18"/>
                  </a:lnTo>
                  <a:lnTo>
                    <a:pt x="77" y="20"/>
                  </a:lnTo>
                  <a:lnTo>
                    <a:pt x="83" y="20"/>
                  </a:lnTo>
                  <a:lnTo>
                    <a:pt x="104" y="23"/>
                  </a:lnTo>
                  <a:lnTo>
                    <a:pt x="106" y="24"/>
                  </a:lnTo>
                  <a:lnTo>
                    <a:pt x="104" y="24"/>
                  </a:lnTo>
                  <a:lnTo>
                    <a:pt x="104" y="24"/>
                  </a:lnTo>
                  <a:lnTo>
                    <a:pt x="102" y="26"/>
                  </a:lnTo>
                  <a:lnTo>
                    <a:pt x="90" y="26"/>
                  </a:lnTo>
                  <a:lnTo>
                    <a:pt x="83" y="26"/>
                  </a:lnTo>
                  <a:lnTo>
                    <a:pt x="77" y="24"/>
                  </a:lnTo>
                  <a:lnTo>
                    <a:pt x="75" y="24"/>
                  </a:lnTo>
                  <a:lnTo>
                    <a:pt x="77" y="26"/>
                  </a:lnTo>
                  <a:lnTo>
                    <a:pt x="80" y="26"/>
                  </a:lnTo>
                  <a:lnTo>
                    <a:pt x="83" y="28"/>
                  </a:lnTo>
                  <a:lnTo>
                    <a:pt x="85" y="30"/>
                  </a:lnTo>
                  <a:lnTo>
                    <a:pt x="90" y="30"/>
                  </a:lnTo>
                  <a:lnTo>
                    <a:pt x="92" y="30"/>
                  </a:lnTo>
                  <a:lnTo>
                    <a:pt x="94" y="32"/>
                  </a:lnTo>
                  <a:lnTo>
                    <a:pt x="96" y="32"/>
                  </a:lnTo>
                  <a:lnTo>
                    <a:pt x="98" y="34"/>
                  </a:lnTo>
                  <a:lnTo>
                    <a:pt x="100" y="35"/>
                  </a:lnTo>
                  <a:lnTo>
                    <a:pt x="100" y="35"/>
                  </a:lnTo>
                  <a:lnTo>
                    <a:pt x="101" y="35"/>
                  </a:lnTo>
                  <a:lnTo>
                    <a:pt x="104" y="37"/>
                  </a:lnTo>
                  <a:lnTo>
                    <a:pt x="106" y="39"/>
                  </a:lnTo>
                  <a:lnTo>
                    <a:pt x="106" y="39"/>
                  </a:lnTo>
                  <a:lnTo>
                    <a:pt x="104" y="41"/>
                  </a:lnTo>
                  <a:lnTo>
                    <a:pt x="102" y="41"/>
                  </a:lnTo>
                  <a:lnTo>
                    <a:pt x="100" y="43"/>
                  </a:lnTo>
                  <a:lnTo>
                    <a:pt x="100" y="44"/>
                  </a:lnTo>
                  <a:lnTo>
                    <a:pt x="104" y="44"/>
                  </a:lnTo>
                  <a:lnTo>
                    <a:pt x="104" y="44"/>
                  </a:lnTo>
                  <a:lnTo>
                    <a:pt x="109" y="45"/>
                  </a:lnTo>
                  <a:lnTo>
                    <a:pt x="109" y="45"/>
                  </a:lnTo>
                  <a:lnTo>
                    <a:pt x="112" y="45"/>
                  </a:lnTo>
                  <a:lnTo>
                    <a:pt x="112" y="45"/>
                  </a:lnTo>
                  <a:lnTo>
                    <a:pt x="112" y="44"/>
                  </a:lnTo>
                  <a:lnTo>
                    <a:pt x="109" y="43"/>
                  </a:lnTo>
                  <a:lnTo>
                    <a:pt x="109" y="43"/>
                  </a:lnTo>
                  <a:lnTo>
                    <a:pt x="112" y="41"/>
                  </a:lnTo>
                  <a:lnTo>
                    <a:pt x="113" y="41"/>
                  </a:lnTo>
                  <a:lnTo>
                    <a:pt x="113" y="41"/>
                  </a:lnTo>
                  <a:lnTo>
                    <a:pt x="115" y="41"/>
                  </a:lnTo>
                  <a:lnTo>
                    <a:pt x="120" y="45"/>
                  </a:lnTo>
                  <a:lnTo>
                    <a:pt x="126" y="44"/>
                  </a:lnTo>
                  <a:lnTo>
                    <a:pt x="127" y="44"/>
                  </a:lnTo>
                  <a:lnTo>
                    <a:pt x="128" y="45"/>
                  </a:lnTo>
                  <a:lnTo>
                    <a:pt x="128" y="45"/>
                  </a:lnTo>
                  <a:lnTo>
                    <a:pt x="130" y="43"/>
                  </a:lnTo>
                  <a:lnTo>
                    <a:pt x="132" y="43"/>
                  </a:lnTo>
                  <a:lnTo>
                    <a:pt x="139" y="45"/>
                  </a:lnTo>
                  <a:lnTo>
                    <a:pt x="143" y="45"/>
                  </a:lnTo>
                  <a:lnTo>
                    <a:pt x="145" y="47"/>
                  </a:lnTo>
                  <a:lnTo>
                    <a:pt x="147" y="47"/>
                  </a:lnTo>
                  <a:lnTo>
                    <a:pt x="150" y="47"/>
                  </a:lnTo>
                  <a:lnTo>
                    <a:pt x="151" y="47"/>
                  </a:lnTo>
                  <a:lnTo>
                    <a:pt x="148" y="45"/>
                  </a:lnTo>
                  <a:lnTo>
                    <a:pt x="150" y="44"/>
                  </a:lnTo>
                  <a:lnTo>
                    <a:pt x="155" y="43"/>
                  </a:lnTo>
                  <a:lnTo>
                    <a:pt x="158" y="44"/>
                  </a:lnTo>
                  <a:lnTo>
                    <a:pt x="164" y="41"/>
                  </a:lnTo>
                  <a:lnTo>
                    <a:pt x="167" y="41"/>
                  </a:lnTo>
                  <a:lnTo>
                    <a:pt x="169" y="41"/>
                  </a:lnTo>
                  <a:lnTo>
                    <a:pt x="176" y="39"/>
                  </a:lnTo>
                  <a:lnTo>
                    <a:pt x="178" y="37"/>
                  </a:lnTo>
                  <a:lnTo>
                    <a:pt x="178" y="37"/>
                  </a:lnTo>
                  <a:lnTo>
                    <a:pt x="181" y="37"/>
                  </a:lnTo>
                  <a:lnTo>
                    <a:pt x="188" y="39"/>
                  </a:lnTo>
                  <a:lnTo>
                    <a:pt x="190" y="39"/>
                  </a:lnTo>
                  <a:lnTo>
                    <a:pt x="197" y="37"/>
                  </a:lnTo>
                  <a:lnTo>
                    <a:pt x="200" y="35"/>
                  </a:lnTo>
                  <a:lnTo>
                    <a:pt x="204" y="35"/>
                  </a:lnTo>
                  <a:lnTo>
                    <a:pt x="211" y="37"/>
                  </a:lnTo>
                  <a:lnTo>
                    <a:pt x="216" y="39"/>
                  </a:lnTo>
                  <a:lnTo>
                    <a:pt x="216" y="39"/>
                  </a:lnTo>
                  <a:lnTo>
                    <a:pt x="216" y="41"/>
                  </a:lnTo>
                  <a:lnTo>
                    <a:pt x="216" y="41"/>
                  </a:lnTo>
                  <a:lnTo>
                    <a:pt x="218" y="41"/>
                  </a:lnTo>
                  <a:lnTo>
                    <a:pt x="220" y="41"/>
                  </a:lnTo>
                  <a:lnTo>
                    <a:pt x="224" y="41"/>
                  </a:lnTo>
                  <a:lnTo>
                    <a:pt x="228" y="43"/>
                  </a:lnTo>
                  <a:lnTo>
                    <a:pt x="230" y="43"/>
                  </a:lnTo>
                  <a:lnTo>
                    <a:pt x="233" y="44"/>
                  </a:lnTo>
                  <a:lnTo>
                    <a:pt x="233" y="44"/>
                  </a:lnTo>
                  <a:lnTo>
                    <a:pt x="228" y="45"/>
                  </a:lnTo>
                  <a:lnTo>
                    <a:pt x="230" y="45"/>
                  </a:lnTo>
                  <a:lnTo>
                    <a:pt x="233" y="45"/>
                  </a:lnTo>
                  <a:lnTo>
                    <a:pt x="237" y="45"/>
                  </a:lnTo>
                  <a:lnTo>
                    <a:pt x="237" y="47"/>
                  </a:lnTo>
                  <a:lnTo>
                    <a:pt x="239" y="49"/>
                  </a:lnTo>
                  <a:lnTo>
                    <a:pt x="239" y="51"/>
                  </a:lnTo>
                  <a:lnTo>
                    <a:pt x="239" y="53"/>
                  </a:lnTo>
                  <a:lnTo>
                    <a:pt x="237" y="53"/>
                  </a:lnTo>
                  <a:lnTo>
                    <a:pt x="234" y="56"/>
                  </a:lnTo>
                  <a:lnTo>
                    <a:pt x="228" y="58"/>
                  </a:lnTo>
                  <a:lnTo>
                    <a:pt x="228" y="58"/>
                  </a:lnTo>
                  <a:lnTo>
                    <a:pt x="230" y="60"/>
                  </a:lnTo>
                  <a:lnTo>
                    <a:pt x="233" y="60"/>
                  </a:lnTo>
                  <a:lnTo>
                    <a:pt x="233" y="60"/>
                  </a:lnTo>
                  <a:lnTo>
                    <a:pt x="237" y="58"/>
                  </a:lnTo>
                  <a:lnTo>
                    <a:pt x="237" y="58"/>
                  </a:lnTo>
                  <a:lnTo>
                    <a:pt x="239" y="60"/>
                  </a:lnTo>
                  <a:lnTo>
                    <a:pt x="241" y="60"/>
                  </a:lnTo>
                  <a:lnTo>
                    <a:pt x="241" y="62"/>
                  </a:lnTo>
                  <a:lnTo>
                    <a:pt x="239" y="62"/>
                  </a:lnTo>
                  <a:lnTo>
                    <a:pt x="234" y="63"/>
                  </a:lnTo>
                  <a:lnTo>
                    <a:pt x="230" y="62"/>
                  </a:lnTo>
                  <a:lnTo>
                    <a:pt x="228" y="62"/>
                  </a:lnTo>
                  <a:lnTo>
                    <a:pt x="228" y="62"/>
                  </a:lnTo>
                  <a:lnTo>
                    <a:pt x="228" y="63"/>
                  </a:lnTo>
                  <a:lnTo>
                    <a:pt x="230" y="63"/>
                  </a:lnTo>
                  <a:lnTo>
                    <a:pt x="230" y="65"/>
                  </a:lnTo>
                  <a:lnTo>
                    <a:pt x="230" y="65"/>
                  </a:lnTo>
                  <a:lnTo>
                    <a:pt x="230" y="67"/>
                  </a:lnTo>
                  <a:lnTo>
                    <a:pt x="230" y="67"/>
                  </a:lnTo>
                  <a:lnTo>
                    <a:pt x="230" y="68"/>
                  </a:lnTo>
                  <a:lnTo>
                    <a:pt x="228" y="70"/>
                  </a:lnTo>
                  <a:lnTo>
                    <a:pt x="228" y="70"/>
                  </a:lnTo>
                  <a:lnTo>
                    <a:pt x="216" y="70"/>
                  </a:lnTo>
                  <a:lnTo>
                    <a:pt x="215" y="72"/>
                  </a:lnTo>
                  <a:lnTo>
                    <a:pt x="211" y="72"/>
                  </a:lnTo>
                  <a:lnTo>
                    <a:pt x="208" y="73"/>
                  </a:lnTo>
                  <a:lnTo>
                    <a:pt x="205" y="73"/>
                  </a:lnTo>
                  <a:lnTo>
                    <a:pt x="204" y="73"/>
                  </a:lnTo>
                  <a:lnTo>
                    <a:pt x="199" y="72"/>
                  </a:lnTo>
                  <a:lnTo>
                    <a:pt x="197" y="72"/>
                  </a:lnTo>
                  <a:lnTo>
                    <a:pt x="196" y="72"/>
                  </a:lnTo>
                  <a:lnTo>
                    <a:pt x="192" y="70"/>
                  </a:lnTo>
                  <a:lnTo>
                    <a:pt x="192" y="70"/>
                  </a:lnTo>
                  <a:lnTo>
                    <a:pt x="190" y="68"/>
                  </a:lnTo>
                  <a:lnTo>
                    <a:pt x="190" y="67"/>
                  </a:lnTo>
                  <a:lnTo>
                    <a:pt x="190" y="67"/>
                  </a:lnTo>
                  <a:lnTo>
                    <a:pt x="190" y="65"/>
                  </a:lnTo>
                  <a:lnTo>
                    <a:pt x="190" y="63"/>
                  </a:lnTo>
                  <a:lnTo>
                    <a:pt x="190" y="63"/>
                  </a:lnTo>
                  <a:lnTo>
                    <a:pt x="188" y="63"/>
                  </a:lnTo>
                  <a:lnTo>
                    <a:pt x="186" y="62"/>
                  </a:lnTo>
                  <a:lnTo>
                    <a:pt x="185" y="62"/>
                  </a:lnTo>
                  <a:lnTo>
                    <a:pt x="185" y="62"/>
                  </a:lnTo>
                  <a:lnTo>
                    <a:pt x="185" y="63"/>
                  </a:lnTo>
                  <a:lnTo>
                    <a:pt x="185" y="63"/>
                  </a:lnTo>
                  <a:lnTo>
                    <a:pt x="186" y="65"/>
                  </a:lnTo>
                  <a:lnTo>
                    <a:pt x="186" y="65"/>
                  </a:lnTo>
                  <a:lnTo>
                    <a:pt x="186" y="68"/>
                  </a:lnTo>
                  <a:lnTo>
                    <a:pt x="186" y="68"/>
                  </a:lnTo>
                  <a:lnTo>
                    <a:pt x="185" y="70"/>
                  </a:lnTo>
                  <a:lnTo>
                    <a:pt x="184" y="70"/>
                  </a:lnTo>
                  <a:lnTo>
                    <a:pt x="179" y="70"/>
                  </a:lnTo>
                  <a:lnTo>
                    <a:pt x="175" y="72"/>
                  </a:lnTo>
                  <a:lnTo>
                    <a:pt x="173" y="72"/>
                  </a:lnTo>
                  <a:lnTo>
                    <a:pt x="169" y="72"/>
                  </a:lnTo>
                  <a:lnTo>
                    <a:pt x="166" y="72"/>
                  </a:lnTo>
                  <a:lnTo>
                    <a:pt x="166" y="70"/>
                  </a:lnTo>
                  <a:lnTo>
                    <a:pt x="164" y="70"/>
                  </a:lnTo>
                  <a:lnTo>
                    <a:pt x="162" y="70"/>
                  </a:lnTo>
                  <a:lnTo>
                    <a:pt x="162" y="72"/>
                  </a:lnTo>
                  <a:lnTo>
                    <a:pt x="162" y="72"/>
                  </a:lnTo>
                  <a:lnTo>
                    <a:pt x="161" y="72"/>
                  </a:lnTo>
                  <a:lnTo>
                    <a:pt x="158" y="72"/>
                  </a:lnTo>
                  <a:lnTo>
                    <a:pt x="157" y="70"/>
                  </a:lnTo>
                  <a:lnTo>
                    <a:pt x="157" y="70"/>
                  </a:lnTo>
                  <a:lnTo>
                    <a:pt x="157" y="70"/>
                  </a:lnTo>
                  <a:lnTo>
                    <a:pt x="157" y="72"/>
                  </a:lnTo>
                  <a:lnTo>
                    <a:pt x="157" y="72"/>
                  </a:lnTo>
                  <a:lnTo>
                    <a:pt x="154" y="72"/>
                  </a:lnTo>
                  <a:lnTo>
                    <a:pt x="150" y="72"/>
                  </a:lnTo>
                  <a:lnTo>
                    <a:pt x="148" y="72"/>
                  </a:lnTo>
                  <a:lnTo>
                    <a:pt x="147" y="72"/>
                  </a:lnTo>
                  <a:lnTo>
                    <a:pt x="145" y="72"/>
                  </a:lnTo>
                  <a:lnTo>
                    <a:pt x="141" y="72"/>
                  </a:lnTo>
                  <a:lnTo>
                    <a:pt x="139" y="72"/>
                  </a:lnTo>
                  <a:lnTo>
                    <a:pt x="141" y="73"/>
                  </a:lnTo>
                  <a:lnTo>
                    <a:pt x="139" y="73"/>
                  </a:lnTo>
                  <a:lnTo>
                    <a:pt x="136" y="73"/>
                  </a:lnTo>
                  <a:lnTo>
                    <a:pt x="130" y="72"/>
                  </a:lnTo>
                  <a:lnTo>
                    <a:pt x="127" y="73"/>
                  </a:lnTo>
                  <a:lnTo>
                    <a:pt x="122" y="73"/>
                  </a:lnTo>
                  <a:lnTo>
                    <a:pt x="117" y="73"/>
                  </a:lnTo>
                  <a:lnTo>
                    <a:pt x="115" y="72"/>
                  </a:lnTo>
                  <a:lnTo>
                    <a:pt x="115" y="72"/>
                  </a:lnTo>
                  <a:lnTo>
                    <a:pt x="115" y="70"/>
                  </a:lnTo>
                  <a:lnTo>
                    <a:pt x="115" y="70"/>
                  </a:lnTo>
                  <a:lnTo>
                    <a:pt x="115" y="68"/>
                  </a:lnTo>
                  <a:lnTo>
                    <a:pt x="117" y="67"/>
                  </a:lnTo>
                  <a:lnTo>
                    <a:pt x="119" y="65"/>
                  </a:lnTo>
                  <a:lnTo>
                    <a:pt x="117" y="65"/>
                  </a:lnTo>
                  <a:lnTo>
                    <a:pt x="115" y="63"/>
                  </a:lnTo>
                  <a:lnTo>
                    <a:pt x="115" y="63"/>
                  </a:lnTo>
                  <a:lnTo>
                    <a:pt x="113" y="65"/>
                  </a:lnTo>
                  <a:lnTo>
                    <a:pt x="112" y="67"/>
                  </a:lnTo>
                  <a:lnTo>
                    <a:pt x="109" y="67"/>
                  </a:lnTo>
                  <a:lnTo>
                    <a:pt x="109" y="67"/>
                  </a:lnTo>
                  <a:lnTo>
                    <a:pt x="109" y="65"/>
                  </a:lnTo>
                  <a:lnTo>
                    <a:pt x="109" y="65"/>
                  </a:lnTo>
                  <a:lnTo>
                    <a:pt x="108" y="65"/>
                  </a:lnTo>
                  <a:lnTo>
                    <a:pt x="108" y="65"/>
                  </a:lnTo>
                  <a:lnTo>
                    <a:pt x="108" y="67"/>
                  </a:lnTo>
                  <a:lnTo>
                    <a:pt x="106" y="67"/>
                  </a:lnTo>
                  <a:lnTo>
                    <a:pt x="106" y="67"/>
                  </a:lnTo>
                  <a:lnTo>
                    <a:pt x="106" y="67"/>
                  </a:lnTo>
                  <a:lnTo>
                    <a:pt x="106" y="67"/>
                  </a:lnTo>
                  <a:lnTo>
                    <a:pt x="106" y="68"/>
                  </a:lnTo>
                  <a:lnTo>
                    <a:pt x="106" y="68"/>
                  </a:lnTo>
                  <a:lnTo>
                    <a:pt x="104" y="70"/>
                  </a:lnTo>
                  <a:lnTo>
                    <a:pt x="102" y="70"/>
                  </a:lnTo>
                  <a:lnTo>
                    <a:pt x="101" y="72"/>
                  </a:lnTo>
                  <a:lnTo>
                    <a:pt x="98" y="72"/>
                  </a:lnTo>
                  <a:lnTo>
                    <a:pt x="94" y="70"/>
                  </a:lnTo>
                  <a:lnTo>
                    <a:pt x="89" y="70"/>
                  </a:lnTo>
                  <a:lnTo>
                    <a:pt x="88" y="70"/>
                  </a:lnTo>
                  <a:lnTo>
                    <a:pt x="83" y="67"/>
                  </a:lnTo>
                  <a:lnTo>
                    <a:pt x="82" y="67"/>
                  </a:lnTo>
                  <a:lnTo>
                    <a:pt x="82" y="67"/>
                  </a:lnTo>
                  <a:lnTo>
                    <a:pt x="82" y="65"/>
                  </a:lnTo>
                  <a:lnTo>
                    <a:pt x="82" y="63"/>
                  </a:lnTo>
                  <a:lnTo>
                    <a:pt x="78" y="67"/>
                  </a:lnTo>
                  <a:lnTo>
                    <a:pt x="78" y="67"/>
                  </a:lnTo>
                  <a:lnTo>
                    <a:pt x="78" y="68"/>
                  </a:lnTo>
                  <a:lnTo>
                    <a:pt x="78" y="68"/>
                  </a:lnTo>
                  <a:lnTo>
                    <a:pt x="77" y="68"/>
                  </a:lnTo>
                  <a:lnTo>
                    <a:pt x="73" y="68"/>
                  </a:lnTo>
                  <a:lnTo>
                    <a:pt x="73" y="68"/>
                  </a:lnTo>
                  <a:lnTo>
                    <a:pt x="71" y="67"/>
                  </a:lnTo>
                  <a:lnTo>
                    <a:pt x="70" y="67"/>
                  </a:lnTo>
                  <a:lnTo>
                    <a:pt x="68" y="65"/>
                  </a:lnTo>
                  <a:lnTo>
                    <a:pt x="66" y="60"/>
                  </a:lnTo>
                  <a:lnTo>
                    <a:pt x="64" y="58"/>
                  </a:lnTo>
                  <a:lnTo>
                    <a:pt x="64" y="56"/>
                  </a:lnTo>
                  <a:lnTo>
                    <a:pt x="66" y="56"/>
                  </a:lnTo>
                  <a:lnTo>
                    <a:pt x="66" y="56"/>
                  </a:lnTo>
                  <a:lnTo>
                    <a:pt x="64" y="54"/>
                  </a:lnTo>
                  <a:lnTo>
                    <a:pt x="62" y="53"/>
                  </a:lnTo>
                  <a:lnTo>
                    <a:pt x="61" y="51"/>
                  </a:lnTo>
                  <a:lnTo>
                    <a:pt x="61" y="51"/>
                  </a:lnTo>
                  <a:lnTo>
                    <a:pt x="61" y="49"/>
                  </a:lnTo>
                  <a:lnTo>
                    <a:pt x="61" y="49"/>
                  </a:lnTo>
                  <a:lnTo>
                    <a:pt x="61" y="47"/>
                  </a:lnTo>
                  <a:lnTo>
                    <a:pt x="62" y="45"/>
                  </a:lnTo>
                  <a:lnTo>
                    <a:pt x="66" y="43"/>
                  </a:lnTo>
                  <a:lnTo>
                    <a:pt x="66" y="43"/>
                  </a:lnTo>
                  <a:lnTo>
                    <a:pt x="66" y="41"/>
                  </a:lnTo>
                  <a:lnTo>
                    <a:pt x="66" y="39"/>
                  </a:lnTo>
                  <a:lnTo>
                    <a:pt x="64" y="37"/>
                  </a:lnTo>
                  <a:lnTo>
                    <a:pt x="64" y="35"/>
                  </a:lnTo>
                  <a:lnTo>
                    <a:pt x="62" y="34"/>
                  </a:lnTo>
                  <a:lnTo>
                    <a:pt x="61" y="32"/>
                  </a:lnTo>
                  <a:lnTo>
                    <a:pt x="57" y="28"/>
                  </a:lnTo>
                  <a:lnTo>
                    <a:pt x="55" y="24"/>
                  </a:lnTo>
                  <a:lnTo>
                    <a:pt x="52" y="21"/>
                  </a:lnTo>
                  <a:lnTo>
                    <a:pt x="51" y="21"/>
                  </a:lnTo>
                  <a:lnTo>
                    <a:pt x="49" y="21"/>
                  </a:lnTo>
                  <a:lnTo>
                    <a:pt x="45" y="23"/>
                  </a:lnTo>
                  <a:lnTo>
                    <a:pt x="43" y="23"/>
                  </a:lnTo>
                  <a:lnTo>
                    <a:pt x="43" y="23"/>
                  </a:lnTo>
                  <a:lnTo>
                    <a:pt x="42" y="23"/>
                  </a:lnTo>
                  <a:lnTo>
                    <a:pt x="34" y="23"/>
                  </a:lnTo>
                  <a:lnTo>
                    <a:pt x="31" y="23"/>
                  </a:lnTo>
                  <a:lnTo>
                    <a:pt x="30" y="23"/>
                  </a:lnTo>
                  <a:lnTo>
                    <a:pt x="26" y="24"/>
                  </a:lnTo>
                  <a:lnTo>
                    <a:pt x="23" y="23"/>
                  </a:lnTo>
                  <a:lnTo>
                    <a:pt x="19" y="21"/>
                  </a:lnTo>
                  <a:lnTo>
                    <a:pt x="13" y="20"/>
                  </a:lnTo>
                  <a:lnTo>
                    <a:pt x="12" y="20"/>
                  </a:lnTo>
                  <a:lnTo>
                    <a:pt x="12" y="18"/>
                  </a:lnTo>
                  <a:lnTo>
                    <a:pt x="12" y="16"/>
                  </a:lnTo>
                  <a:lnTo>
                    <a:pt x="13" y="16"/>
                  </a:lnTo>
                  <a:lnTo>
                    <a:pt x="15" y="16"/>
                  </a:lnTo>
                  <a:lnTo>
                    <a:pt x="17" y="15"/>
                  </a:lnTo>
                  <a:lnTo>
                    <a:pt x="13" y="16"/>
                  </a:lnTo>
                  <a:lnTo>
                    <a:pt x="12" y="16"/>
                  </a:lnTo>
                  <a:lnTo>
                    <a:pt x="4" y="11"/>
                  </a:lnTo>
                  <a:lnTo>
                    <a:pt x="0" y="11"/>
                  </a:lnTo>
                  <a:lnTo>
                    <a:pt x="0" y="11"/>
                  </a:lnTo>
                  <a:lnTo>
                    <a:pt x="0" y="9"/>
                  </a:lnTo>
                  <a:lnTo>
                    <a:pt x="0" y="9"/>
                  </a:lnTo>
                  <a:lnTo>
                    <a:pt x="0" y="9"/>
                  </a:lnTo>
                  <a:lnTo>
                    <a:pt x="2" y="9"/>
                  </a:lnTo>
                  <a:lnTo>
                    <a:pt x="4" y="9"/>
                  </a:lnTo>
                  <a:lnTo>
                    <a:pt x="5" y="9"/>
                  </a:lnTo>
                  <a:lnTo>
                    <a:pt x="6" y="9"/>
                  </a:lnTo>
                  <a:lnTo>
                    <a:pt x="5" y="9"/>
                  </a:lnTo>
                  <a:lnTo>
                    <a:pt x="4" y="7"/>
                  </a:lnTo>
                  <a:lnTo>
                    <a:pt x="2" y="5"/>
                  </a:lnTo>
                  <a:lnTo>
                    <a:pt x="0" y="5"/>
                  </a:lnTo>
                  <a:lnTo>
                    <a:pt x="2" y="4"/>
                  </a:lnTo>
                  <a:lnTo>
                    <a:pt x="2" y="4"/>
                  </a:lnTo>
                  <a:lnTo>
                    <a:pt x="2" y="4"/>
                  </a:lnTo>
                  <a:lnTo>
                    <a:pt x="4" y="4"/>
                  </a:lnTo>
                  <a:lnTo>
                    <a:pt x="6" y="2"/>
                  </a:lnTo>
                  <a:lnTo>
                    <a:pt x="10" y="2"/>
                  </a:lnTo>
                  <a:lnTo>
                    <a:pt x="13"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88" name="Google Shape;88;p121"/>
            <p:cNvSpPr/>
            <p:nvPr/>
          </p:nvSpPr>
          <p:spPr>
            <a:xfrm>
              <a:off x="1966889" y="1440633"/>
              <a:ext cx="99386" cy="45719"/>
            </a:xfrm>
            <a:custGeom>
              <a:rect b="b" l="l" r="r" t="t"/>
              <a:pathLst>
                <a:path extrusionOk="0" h="23" w="50">
                  <a:moveTo>
                    <a:pt x="39" y="0"/>
                  </a:moveTo>
                  <a:lnTo>
                    <a:pt x="50" y="0"/>
                  </a:lnTo>
                  <a:lnTo>
                    <a:pt x="50" y="0"/>
                  </a:lnTo>
                  <a:lnTo>
                    <a:pt x="50" y="1"/>
                  </a:lnTo>
                  <a:lnTo>
                    <a:pt x="48" y="3"/>
                  </a:lnTo>
                  <a:lnTo>
                    <a:pt x="48" y="3"/>
                  </a:lnTo>
                  <a:lnTo>
                    <a:pt x="41" y="5"/>
                  </a:lnTo>
                  <a:lnTo>
                    <a:pt x="35" y="6"/>
                  </a:lnTo>
                  <a:lnTo>
                    <a:pt x="33" y="8"/>
                  </a:lnTo>
                  <a:lnTo>
                    <a:pt x="33" y="8"/>
                  </a:lnTo>
                  <a:lnTo>
                    <a:pt x="33" y="8"/>
                  </a:lnTo>
                  <a:lnTo>
                    <a:pt x="35" y="8"/>
                  </a:lnTo>
                  <a:lnTo>
                    <a:pt x="41" y="8"/>
                  </a:lnTo>
                  <a:lnTo>
                    <a:pt x="41" y="10"/>
                  </a:lnTo>
                  <a:lnTo>
                    <a:pt x="43" y="10"/>
                  </a:lnTo>
                  <a:lnTo>
                    <a:pt x="43" y="10"/>
                  </a:lnTo>
                  <a:lnTo>
                    <a:pt x="43" y="12"/>
                  </a:lnTo>
                  <a:lnTo>
                    <a:pt x="43" y="14"/>
                  </a:lnTo>
                  <a:lnTo>
                    <a:pt x="43" y="15"/>
                  </a:lnTo>
                  <a:lnTo>
                    <a:pt x="41" y="17"/>
                  </a:lnTo>
                  <a:lnTo>
                    <a:pt x="40" y="17"/>
                  </a:lnTo>
                  <a:lnTo>
                    <a:pt x="35" y="19"/>
                  </a:lnTo>
                  <a:lnTo>
                    <a:pt x="33" y="19"/>
                  </a:lnTo>
                  <a:lnTo>
                    <a:pt x="31" y="19"/>
                  </a:lnTo>
                  <a:lnTo>
                    <a:pt x="28" y="19"/>
                  </a:lnTo>
                  <a:lnTo>
                    <a:pt x="17" y="23"/>
                  </a:lnTo>
                  <a:lnTo>
                    <a:pt x="16" y="23"/>
                  </a:lnTo>
                  <a:lnTo>
                    <a:pt x="12" y="21"/>
                  </a:lnTo>
                  <a:lnTo>
                    <a:pt x="9" y="19"/>
                  </a:lnTo>
                  <a:lnTo>
                    <a:pt x="5" y="19"/>
                  </a:lnTo>
                  <a:lnTo>
                    <a:pt x="3" y="17"/>
                  </a:lnTo>
                  <a:lnTo>
                    <a:pt x="1" y="17"/>
                  </a:lnTo>
                  <a:lnTo>
                    <a:pt x="1" y="15"/>
                  </a:lnTo>
                  <a:lnTo>
                    <a:pt x="0" y="15"/>
                  </a:lnTo>
                  <a:lnTo>
                    <a:pt x="1" y="14"/>
                  </a:lnTo>
                  <a:lnTo>
                    <a:pt x="1" y="14"/>
                  </a:lnTo>
                  <a:lnTo>
                    <a:pt x="1" y="14"/>
                  </a:lnTo>
                  <a:lnTo>
                    <a:pt x="1" y="12"/>
                  </a:lnTo>
                  <a:lnTo>
                    <a:pt x="1" y="10"/>
                  </a:lnTo>
                  <a:lnTo>
                    <a:pt x="0" y="8"/>
                  </a:lnTo>
                  <a:lnTo>
                    <a:pt x="0" y="8"/>
                  </a:lnTo>
                  <a:lnTo>
                    <a:pt x="0" y="8"/>
                  </a:lnTo>
                  <a:lnTo>
                    <a:pt x="0" y="6"/>
                  </a:lnTo>
                  <a:lnTo>
                    <a:pt x="0" y="5"/>
                  </a:lnTo>
                  <a:lnTo>
                    <a:pt x="1" y="5"/>
                  </a:lnTo>
                  <a:lnTo>
                    <a:pt x="3" y="5"/>
                  </a:lnTo>
                  <a:lnTo>
                    <a:pt x="7" y="5"/>
                  </a:lnTo>
                  <a:lnTo>
                    <a:pt x="14" y="3"/>
                  </a:lnTo>
                  <a:lnTo>
                    <a:pt x="28" y="0"/>
                  </a:lnTo>
                  <a:lnTo>
                    <a:pt x="33" y="0"/>
                  </a:lnTo>
                  <a:lnTo>
                    <a:pt x="35" y="0"/>
                  </a:lnTo>
                  <a:lnTo>
                    <a:pt x="39"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89" name="Google Shape;89;p121"/>
            <p:cNvSpPr/>
            <p:nvPr/>
          </p:nvSpPr>
          <p:spPr>
            <a:xfrm>
              <a:off x="2236602" y="1421352"/>
              <a:ext cx="74674" cy="45719"/>
            </a:xfrm>
            <a:custGeom>
              <a:rect b="b" l="l" r="r" t="t"/>
              <a:pathLst>
                <a:path extrusionOk="0" h="30" w="49">
                  <a:moveTo>
                    <a:pt x="5" y="0"/>
                  </a:moveTo>
                  <a:lnTo>
                    <a:pt x="10" y="0"/>
                  </a:lnTo>
                  <a:lnTo>
                    <a:pt x="14" y="0"/>
                  </a:lnTo>
                  <a:lnTo>
                    <a:pt x="17" y="2"/>
                  </a:lnTo>
                  <a:lnTo>
                    <a:pt x="19" y="2"/>
                  </a:lnTo>
                  <a:lnTo>
                    <a:pt x="25" y="4"/>
                  </a:lnTo>
                  <a:lnTo>
                    <a:pt x="26" y="4"/>
                  </a:lnTo>
                  <a:lnTo>
                    <a:pt x="29" y="8"/>
                  </a:lnTo>
                  <a:lnTo>
                    <a:pt x="29" y="8"/>
                  </a:lnTo>
                  <a:lnTo>
                    <a:pt x="29" y="8"/>
                  </a:lnTo>
                  <a:lnTo>
                    <a:pt x="29" y="9"/>
                  </a:lnTo>
                  <a:lnTo>
                    <a:pt x="33" y="9"/>
                  </a:lnTo>
                  <a:lnTo>
                    <a:pt x="38" y="9"/>
                  </a:lnTo>
                  <a:lnTo>
                    <a:pt x="40" y="9"/>
                  </a:lnTo>
                  <a:lnTo>
                    <a:pt x="45" y="11"/>
                  </a:lnTo>
                  <a:lnTo>
                    <a:pt x="47" y="13"/>
                  </a:lnTo>
                  <a:lnTo>
                    <a:pt x="49" y="15"/>
                  </a:lnTo>
                  <a:lnTo>
                    <a:pt x="49" y="15"/>
                  </a:lnTo>
                  <a:lnTo>
                    <a:pt x="47" y="15"/>
                  </a:lnTo>
                  <a:lnTo>
                    <a:pt x="44" y="17"/>
                  </a:lnTo>
                  <a:lnTo>
                    <a:pt x="42" y="18"/>
                  </a:lnTo>
                  <a:lnTo>
                    <a:pt x="45" y="20"/>
                  </a:lnTo>
                  <a:lnTo>
                    <a:pt x="47" y="20"/>
                  </a:lnTo>
                  <a:lnTo>
                    <a:pt x="47" y="22"/>
                  </a:lnTo>
                  <a:lnTo>
                    <a:pt x="47" y="22"/>
                  </a:lnTo>
                  <a:lnTo>
                    <a:pt x="45" y="25"/>
                  </a:lnTo>
                  <a:lnTo>
                    <a:pt x="44" y="25"/>
                  </a:lnTo>
                  <a:lnTo>
                    <a:pt x="42" y="25"/>
                  </a:lnTo>
                  <a:lnTo>
                    <a:pt x="40" y="25"/>
                  </a:lnTo>
                  <a:lnTo>
                    <a:pt x="36" y="27"/>
                  </a:lnTo>
                  <a:lnTo>
                    <a:pt x="33" y="28"/>
                  </a:lnTo>
                  <a:lnTo>
                    <a:pt x="26" y="28"/>
                  </a:lnTo>
                  <a:lnTo>
                    <a:pt x="25" y="28"/>
                  </a:lnTo>
                  <a:lnTo>
                    <a:pt x="21" y="30"/>
                  </a:lnTo>
                  <a:lnTo>
                    <a:pt x="19" y="30"/>
                  </a:lnTo>
                  <a:lnTo>
                    <a:pt x="19" y="30"/>
                  </a:lnTo>
                  <a:lnTo>
                    <a:pt x="17" y="28"/>
                  </a:lnTo>
                  <a:lnTo>
                    <a:pt x="17" y="28"/>
                  </a:lnTo>
                  <a:lnTo>
                    <a:pt x="19" y="27"/>
                  </a:lnTo>
                  <a:lnTo>
                    <a:pt x="17" y="27"/>
                  </a:lnTo>
                  <a:lnTo>
                    <a:pt x="14" y="25"/>
                  </a:lnTo>
                  <a:lnTo>
                    <a:pt x="10" y="23"/>
                  </a:lnTo>
                  <a:lnTo>
                    <a:pt x="10" y="23"/>
                  </a:lnTo>
                  <a:lnTo>
                    <a:pt x="10" y="22"/>
                  </a:lnTo>
                  <a:lnTo>
                    <a:pt x="15" y="22"/>
                  </a:lnTo>
                  <a:lnTo>
                    <a:pt x="19" y="22"/>
                  </a:lnTo>
                  <a:lnTo>
                    <a:pt x="19" y="20"/>
                  </a:lnTo>
                  <a:lnTo>
                    <a:pt x="19" y="20"/>
                  </a:lnTo>
                  <a:lnTo>
                    <a:pt x="19" y="20"/>
                  </a:lnTo>
                  <a:lnTo>
                    <a:pt x="14" y="18"/>
                  </a:lnTo>
                  <a:lnTo>
                    <a:pt x="6" y="18"/>
                  </a:lnTo>
                  <a:lnTo>
                    <a:pt x="6" y="17"/>
                  </a:lnTo>
                  <a:lnTo>
                    <a:pt x="5" y="15"/>
                  </a:lnTo>
                  <a:lnTo>
                    <a:pt x="3" y="13"/>
                  </a:lnTo>
                  <a:lnTo>
                    <a:pt x="3" y="13"/>
                  </a:lnTo>
                  <a:lnTo>
                    <a:pt x="2" y="11"/>
                  </a:lnTo>
                  <a:lnTo>
                    <a:pt x="2" y="11"/>
                  </a:lnTo>
                  <a:lnTo>
                    <a:pt x="0" y="11"/>
                  </a:lnTo>
                  <a:lnTo>
                    <a:pt x="0" y="9"/>
                  </a:lnTo>
                  <a:lnTo>
                    <a:pt x="0" y="9"/>
                  </a:lnTo>
                  <a:lnTo>
                    <a:pt x="3" y="8"/>
                  </a:lnTo>
                  <a:lnTo>
                    <a:pt x="3" y="8"/>
                  </a:lnTo>
                  <a:lnTo>
                    <a:pt x="2" y="4"/>
                  </a:lnTo>
                  <a:lnTo>
                    <a:pt x="0" y="2"/>
                  </a:lnTo>
                  <a:lnTo>
                    <a:pt x="0" y="2"/>
                  </a:lnTo>
                  <a:lnTo>
                    <a:pt x="2" y="0"/>
                  </a:lnTo>
                  <a:lnTo>
                    <a:pt x="5"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90" name="Google Shape;90;p121"/>
            <p:cNvSpPr/>
            <p:nvPr/>
          </p:nvSpPr>
          <p:spPr>
            <a:xfrm>
              <a:off x="2111570" y="1422148"/>
              <a:ext cx="121497" cy="62752"/>
            </a:xfrm>
            <a:custGeom>
              <a:rect b="b" l="l" r="r" t="t"/>
              <a:pathLst>
                <a:path extrusionOk="0" h="47" w="91">
                  <a:moveTo>
                    <a:pt x="27" y="0"/>
                  </a:moveTo>
                  <a:lnTo>
                    <a:pt x="30" y="2"/>
                  </a:lnTo>
                  <a:lnTo>
                    <a:pt x="33" y="2"/>
                  </a:lnTo>
                  <a:lnTo>
                    <a:pt x="37" y="6"/>
                  </a:lnTo>
                  <a:lnTo>
                    <a:pt x="40" y="9"/>
                  </a:lnTo>
                  <a:lnTo>
                    <a:pt x="40" y="9"/>
                  </a:lnTo>
                  <a:lnTo>
                    <a:pt x="40" y="11"/>
                  </a:lnTo>
                  <a:lnTo>
                    <a:pt x="40" y="11"/>
                  </a:lnTo>
                  <a:lnTo>
                    <a:pt x="40" y="13"/>
                  </a:lnTo>
                  <a:lnTo>
                    <a:pt x="38" y="13"/>
                  </a:lnTo>
                  <a:lnTo>
                    <a:pt x="42" y="15"/>
                  </a:lnTo>
                  <a:lnTo>
                    <a:pt x="42" y="15"/>
                  </a:lnTo>
                  <a:lnTo>
                    <a:pt x="42" y="15"/>
                  </a:lnTo>
                  <a:lnTo>
                    <a:pt x="42" y="15"/>
                  </a:lnTo>
                  <a:lnTo>
                    <a:pt x="42" y="15"/>
                  </a:lnTo>
                  <a:lnTo>
                    <a:pt x="44" y="15"/>
                  </a:lnTo>
                  <a:lnTo>
                    <a:pt x="44" y="13"/>
                  </a:lnTo>
                  <a:lnTo>
                    <a:pt x="44" y="11"/>
                  </a:lnTo>
                  <a:lnTo>
                    <a:pt x="48" y="11"/>
                  </a:lnTo>
                  <a:lnTo>
                    <a:pt x="49" y="9"/>
                  </a:lnTo>
                  <a:lnTo>
                    <a:pt x="51" y="9"/>
                  </a:lnTo>
                  <a:lnTo>
                    <a:pt x="55" y="9"/>
                  </a:lnTo>
                  <a:lnTo>
                    <a:pt x="59" y="13"/>
                  </a:lnTo>
                  <a:lnTo>
                    <a:pt x="61" y="13"/>
                  </a:lnTo>
                  <a:lnTo>
                    <a:pt x="63" y="13"/>
                  </a:lnTo>
                  <a:lnTo>
                    <a:pt x="63" y="15"/>
                  </a:lnTo>
                  <a:lnTo>
                    <a:pt x="63" y="15"/>
                  </a:lnTo>
                  <a:lnTo>
                    <a:pt x="61" y="15"/>
                  </a:lnTo>
                  <a:lnTo>
                    <a:pt x="61" y="17"/>
                  </a:lnTo>
                  <a:lnTo>
                    <a:pt x="61" y="17"/>
                  </a:lnTo>
                  <a:lnTo>
                    <a:pt x="65" y="17"/>
                  </a:lnTo>
                  <a:lnTo>
                    <a:pt x="72" y="17"/>
                  </a:lnTo>
                  <a:lnTo>
                    <a:pt x="77" y="19"/>
                  </a:lnTo>
                  <a:lnTo>
                    <a:pt x="80" y="23"/>
                  </a:lnTo>
                  <a:lnTo>
                    <a:pt x="82" y="25"/>
                  </a:lnTo>
                  <a:lnTo>
                    <a:pt x="82" y="25"/>
                  </a:lnTo>
                  <a:lnTo>
                    <a:pt x="82" y="25"/>
                  </a:lnTo>
                  <a:lnTo>
                    <a:pt x="82" y="26"/>
                  </a:lnTo>
                  <a:lnTo>
                    <a:pt x="80" y="28"/>
                  </a:lnTo>
                  <a:lnTo>
                    <a:pt x="79" y="28"/>
                  </a:lnTo>
                  <a:lnTo>
                    <a:pt x="80" y="30"/>
                  </a:lnTo>
                  <a:lnTo>
                    <a:pt x="80" y="32"/>
                  </a:lnTo>
                  <a:lnTo>
                    <a:pt x="80" y="32"/>
                  </a:lnTo>
                  <a:lnTo>
                    <a:pt x="80" y="34"/>
                  </a:lnTo>
                  <a:lnTo>
                    <a:pt x="84" y="34"/>
                  </a:lnTo>
                  <a:lnTo>
                    <a:pt x="89" y="39"/>
                  </a:lnTo>
                  <a:lnTo>
                    <a:pt x="91" y="40"/>
                  </a:lnTo>
                  <a:lnTo>
                    <a:pt x="91" y="40"/>
                  </a:lnTo>
                  <a:lnTo>
                    <a:pt x="91" y="42"/>
                  </a:lnTo>
                  <a:lnTo>
                    <a:pt x="91" y="42"/>
                  </a:lnTo>
                  <a:lnTo>
                    <a:pt x="89" y="45"/>
                  </a:lnTo>
                  <a:lnTo>
                    <a:pt x="89" y="45"/>
                  </a:lnTo>
                  <a:lnTo>
                    <a:pt x="86" y="45"/>
                  </a:lnTo>
                  <a:lnTo>
                    <a:pt x="82" y="47"/>
                  </a:lnTo>
                  <a:lnTo>
                    <a:pt x="77" y="47"/>
                  </a:lnTo>
                  <a:lnTo>
                    <a:pt x="74" y="47"/>
                  </a:lnTo>
                  <a:lnTo>
                    <a:pt x="68" y="45"/>
                  </a:lnTo>
                  <a:lnTo>
                    <a:pt x="68" y="44"/>
                  </a:lnTo>
                  <a:lnTo>
                    <a:pt x="67" y="42"/>
                  </a:lnTo>
                  <a:lnTo>
                    <a:pt x="67" y="42"/>
                  </a:lnTo>
                  <a:lnTo>
                    <a:pt x="67" y="40"/>
                  </a:lnTo>
                  <a:lnTo>
                    <a:pt x="67" y="39"/>
                  </a:lnTo>
                  <a:lnTo>
                    <a:pt x="65" y="39"/>
                  </a:lnTo>
                  <a:lnTo>
                    <a:pt x="63" y="35"/>
                  </a:lnTo>
                  <a:lnTo>
                    <a:pt x="59" y="35"/>
                  </a:lnTo>
                  <a:lnTo>
                    <a:pt x="53" y="34"/>
                  </a:lnTo>
                  <a:lnTo>
                    <a:pt x="49" y="34"/>
                  </a:lnTo>
                  <a:lnTo>
                    <a:pt x="46" y="34"/>
                  </a:lnTo>
                  <a:lnTo>
                    <a:pt x="40" y="35"/>
                  </a:lnTo>
                  <a:lnTo>
                    <a:pt x="40" y="34"/>
                  </a:lnTo>
                  <a:lnTo>
                    <a:pt x="40" y="34"/>
                  </a:lnTo>
                  <a:lnTo>
                    <a:pt x="38" y="34"/>
                  </a:lnTo>
                  <a:lnTo>
                    <a:pt x="38" y="32"/>
                  </a:lnTo>
                  <a:lnTo>
                    <a:pt x="38" y="30"/>
                  </a:lnTo>
                  <a:lnTo>
                    <a:pt x="27" y="32"/>
                  </a:lnTo>
                  <a:lnTo>
                    <a:pt x="23" y="34"/>
                  </a:lnTo>
                  <a:lnTo>
                    <a:pt x="18" y="34"/>
                  </a:lnTo>
                  <a:lnTo>
                    <a:pt x="14" y="34"/>
                  </a:lnTo>
                  <a:lnTo>
                    <a:pt x="10" y="32"/>
                  </a:lnTo>
                  <a:lnTo>
                    <a:pt x="9" y="30"/>
                  </a:lnTo>
                  <a:lnTo>
                    <a:pt x="9" y="28"/>
                  </a:lnTo>
                  <a:lnTo>
                    <a:pt x="9" y="26"/>
                  </a:lnTo>
                  <a:lnTo>
                    <a:pt x="9" y="25"/>
                  </a:lnTo>
                  <a:lnTo>
                    <a:pt x="10" y="25"/>
                  </a:lnTo>
                  <a:lnTo>
                    <a:pt x="12" y="25"/>
                  </a:lnTo>
                  <a:lnTo>
                    <a:pt x="19" y="26"/>
                  </a:lnTo>
                  <a:lnTo>
                    <a:pt x="25" y="26"/>
                  </a:lnTo>
                  <a:lnTo>
                    <a:pt x="29" y="26"/>
                  </a:lnTo>
                  <a:lnTo>
                    <a:pt x="30" y="25"/>
                  </a:lnTo>
                  <a:lnTo>
                    <a:pt x="29" y="23"/>
                  </a:lnTo>
                  <a:lnTo>
                    <a:pt x="21" y="23"/>
                  </a:lnTo>
                  <a:lnTo>
                    <a:pt x="23" y="21"/>
                  </a:lnTo>
                  <a:lnTo>
                    <a:pt x="29" y="21"/>
                  </a:lnTo>
                  <a:lnTo>
                    <a:pt x="30" y="19"/>
                  </a:lnTo>
                  <a:lnTo>
                    <a:pt x="30" y="19"/>
                  </a:lnTo>
                  <a:lnTo>
                    <a:pt x="29" y="19"/>
                  </a:lnTo>
                  <a:lnTo>
                    <a:pt x="21" y="19"/>
                  </a:lnTo>
                  <a:lnTo>
                    <a:pt x="19" y="17"/>
                  </a:lnTo>
                  <a:lnTo>
                    <a:pt x="19" y="17"/>
                  </a:lnTo>
                  <a:lnTo>
                    <a:pt x="19" y="17"/>
                  </a:lnTo>
                  <a:lnTo>
                    <a:pt x="23" y="15"/>
                  </a:lnTo>
                  <a:lnTo>
                    <a:pt x="23" y="15"/>
                  </a:lnTo>
                  <a:lnTo>
                    <a:pt x="21" y="13"/>
                  </a:lnTo>
                  <a:lnTo>
                    <a:pt x="21" y="13"/>
                  </a:lnTo>
                  <a:lnTo>
                    <a:pt x="19" y="13"/>
                  </a:lnTo>
                  <a:lnTo>
                    <a:pt x="16" y="13"/>
                  </a:lnTo>
                  <a:lnTo>
                    <a:pt x="12" y="17"/>
                  </a:lnTo>
                  <a:lnTo>
                    <a:pt x="10" y="17"/>
                  </a:lnTo>
                  <a:lnTo>
                    <a:pt x="9" y="17"/>
                  </a:lnTo>
                  <a:lnTo>
                    <a:pt x="9" y="17"/>
                  </a:lnTo>
                  <a:lnTo>
                    <a:pt x="9" y="15"/>
                  </a:lnTo>
                  <a:lnTo>
                    <a:pt x="9" y="15"/>
                  </a:lnTo>
                  <a:lnTo>
                    <a:pt x="12" y="13"/>
                  </a:lnTo>
                  <a:lnTo>
                    <a:pt x="12" y="11"/>
                  </a:lnTo>
                  <a:lnTo>
                    <a:pt x="9" y="11"/>
                  </a:lnTo>
                  <a:lnTo>
                    <a:pt x="4" y="11"/>
                  </a:lnTo>
                  <a:lnTo>
                    <a:pt x="0" y="11"/>
                  </a:lnTo>
                  <a:lnTo>
                    <a:pt x="0" y="11"/>
                  </a:lnTo>
                  <a:lnTo>
                    <a:pt x="0" y="9"/>
                  </a:lnTo>
                  <a:lnTo>
                    <a:pt x="0" y="7"/>
                  </a:lnTo>
                  <a:lnTo>
                    <a:pt x="0" y="4"/>
                  </a:lnTo>
                  <a:lnTo>
                    <a:pt x="2" y="2"/>
                  </a:lnTo>
                  <a:lnTo>
                    <a:pt x="2" y="2"/>
                  </a:lnTo>
                  <a:lnTo>
                    <a:pt x="10" y="2"/>
                  </a:lnTo>
                  <a:lnTo>
                    <a:pt x="23" y="0"/>
                  </a:lnTo>
                  <a:lnTo>
                    <a:pt x="27"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91" name="Google Shape;91;p121"/>
            <p:cNvSpPr/>
            <p:nvPr/>
          </p:nvSpPr>
          <p:spPr>
            <a:xfrm>
              <a:off x="2258675" y="1324297"/>
              <a:ext cx="216291" cy="132178"/>
            </a:xfrm>
            <a:custGeom>
              <a:rect b="b" l="l" r="r" t="t"/>
              <a:pathLst>
                <a:path extrusionOk="0" h="99" w="162">
                  <a:moveTo>
                    <a:pt x="47" y="0"/>
                  </a:moveTo>
                  <a:lnTo>
                    <a:pt x="50" y="0"/>
                  </a:lnTo>
                  <a:lnTo>
                    <a:pt x="59" y="3"/>
                  </a:lnTo>
                  <a:lnTo>
                    <a:pt x="62" y="3"/>
                  </a:lnTo>
                  <a:lnTo>
                    <a:pt x="66" y="5"/>
                  </a:lnTo>
                  <a:lnTo>
                    <a:pt x="66" y="7"/>
                  </a:lnTo>
                  <a:lnTo>
                    <a:pt x="68" y="10"/>
                  </a:lnTo>
                  <a:lnTo>
                    <a:pt x="75" y="17"/>
                  </a:lnTo>
                  <a:lnTo>
                    <a:pt x="78" y="19"/>
                  </a:lnTo>
                  <a:lnTo>
                    <a:pt x="83" y="20"/>
                  </a:lnTo>
                  <a:lnTo>
                    <a:pt x="83" y="22"/>
                  </a:lnTo>
                  <a:lnTo>
                    <a:pt x="83" y="22"/>
                  </a:lnTo>
                  <a:lnTo>
                    <a:pt x="83" y="24"/>
                  </a:lnTo>
                  <a:lnTo>
                    <a:pt x="85" y="26"/>
                  </a:lnTo>
                  <a:lnTo>
                    <a:pt x="90" y="26"/>
                  </a:lnTo>
                  <a:lnTo>
                    <a:pt x="94" y="28"/>
                  </a:lnTo>
                  <a:lnTo>
                    <a:pt x="96" y="28"/>
                  </a:lnTo>
                  <a:lnTo>
                    <a:pt x="98" y="26"/>
                  </a:lnTo>
                  <a:lnTo>
                    <a:pt x="99" y="26"/>
                  </a:lnTo>
                  <a:lnTo>
                    <a:pt x="102" y="26"/>
                  </a:lnTo>
                  <a:lnTo>
                    <a:pt x="102" y="28"/>
                  </a:lnTo>
                  <a:lnTo>
                    <a:pt x="104" y="28"/>
                  </a:lnTo>
                  <a:lnTo>
                    <a:pt x="104" y="29"/>
                  </a:lnTo>
                  <a:lnTo>
                    <a:pt x="104" y="29"/>
                  </a:lnTo>
                  <a:lnTo>
                    <a:pt x="104" y="31"/>
                  </a:lnTo>
                  <a:lnTo>
                    <a:pt x="104" y="31"/>
                  </a:lnTo>
                  <a:lnTo>
                    <a:pt x="104" y="31"/>
                  </a:lnTo>
                  <a:lnTo>
                    <a:pt x="104" y="31"/>
                  </a:lnTo>
                  <a:lnTo>
                    <a:pt x="104" y="34"/>
                  </a:lnTo>
                  <a:lnTo>
                    <a:pt x="104" y="34"/>
                  </a:lnTo>
                  <a:lnTo>
                    <a:pt x="106" y="37"/>
                  </a:lnTo>
                  <a:lnTo>
                    <a:pt x="107" y="38"/>
                  </a:lnTo>
                  <a:lnTo>
                    <a:pt x="113" y="39"/>
                  </a:lnTo>
                  <a:lnTo>
                    <a:pt x="117" y="39"/>
                  </a:lnTo>
                  <a:lnTo>
                    <a:pt x="118" y="39"/>
                  </a:lnTo>
                  <a:lnTo>
                    <a:pt x="118" y="39"/>
                  </a:lnTo>
                  <a:lnTo>
                    <a:pt x="117" y="38"/>
                  </a:lnTo>
                  <a:lnTo>
                    <a:pt x="115" y="37"/>
                  </a:lnTo>
                  <a:lnTo>
                    <a:pt x="111" y="34"/>
                  </a:lnTo>
                  <a:lnTo>
                    <a:pt x="111" y="34"/>
                  </a:lnTo>
                  <a:lnTo>
                    <a:pt x="111" y="32"/>
                  </a:lnTo>
                  <a:lnTo>
                    <a:pt x="111" y="31"/>
                  </a:lnTo>
                  <a:lnTo>
                    <a:pt x="113" y="29"/>
                  </a:lnTo>
                  <a:lnTo>
                    <a:pt x="115" y="29"/>
                  </a:lnTo>
                  <a:lnTo>
                    <a:pt x="118" y="29"/>
                  </a:lnTo>
                  <a:lnTo>
                    <a:pt x="122" y="29"/>
                  </a:lnTo>
                  <a:lnTo>
                    <a:pt x="125" y="31"/>
                  </a:lnTo>
                  <a:lnTo>
                    <a:pt x="125" y="32"/>
                  </a:lnTo>
                  <a:lnTo>
                    <a:pt x="125" y="34"/>
                  </a:lnTo>
                  <a:lnTo>
                    <a:pt x="125" y="37"/>
                  </a:lnTo>
                  <a:lnTo>
                    <a:pt x="125" y="38"/>
                  </a:lnTo>
                  <a:lnTo>
                    <a:pt x="122" y="39"/>
                  </a:lnTo>
                  <a:lnTo>
                    <a:pt x="122" y="39"/>
                  </a:lnTo>
                  <a:lnTo>
                    <a:pt x="122" y="39"/>
                  </a:lnTo>
                  <a:lnTo>
                    <a:pt x="125" y="41"/>
                  </a:lnTo>
                  <a:lnTo>
                    <a:pt x="130" y="41"/>
                  </a:lnTo>
                  <a:lnTo>
                    <a:pt x="132" y="41"/>
                  </a:lnTo>
                  <a:lnTo>
                    <a:pt x="134" y="45"/>
                  </a:lnTo>
                  <a:lnTo>
                    <a:pt x="134" y="47"/>
                  </a:lnTo>
                  <a:lnTo>
                    <a:pt x="134" y="49"/>
                  </a:lnTo>
                  <a:lnTo>
                    <a:pt x="132" y="53"/>
                  </a:lnTo>
                  <a:lnTo>
                    <a:pt x="130" y="55"/>
                  </a:lnTo>
                  <a:lnTo>
                    <a:pt x="130" y="55"/>
                  </a:lnTo>
                  <a:lnTo>
                    <a:pt x="130" y="57"/>
                  </a:lnTo>
                  <a:lnTo>
                    <a:pt x="136" y="55"/>
                  </a:lnTo>
                  <a:lnTo>
                    <a:pt x="136" y="55"/>
                  </a:lnTo>
                  <a:lnTo>
                    <a:pt x="139" y="53"/>
                  </a:lnTo>
                  <a:lnTo>
                    <a:pt x="143" y="53"/>
                  </a:lnTo>
                  <a:lnTo>
                    <a:pt x="145" y="55"/>
                  </a:lnTo>
                  <a:lnTo>
                    <a:pt x="146" y="55"/>
                  </a:lnTo>
                  <a:lnTo>
                    <a:pt x="146" y="57"/>
                  </a:lnTo>
                  <a:lnTo>
                    <a:pt x="148" y="58"/>
                  </a:lnTo>
                  <a:lnTo>
                    <a:pt x="148" y="58"/>
                  </a:lnTo>
                  <a:lnTo>
                    <a:pt x="151" y="57"/>
                  </a:lnTo>
                  <a:lnTo>
                    <a:pt x="151" y="55"/>
                  </a:lnTo>
                  <a:lnTo>
                    <a:pt x="154" y="55"/>
                  </a:lnTo>
                  <a:lnTo>
                    <a:pt x="154" y="55"/>
                  </a:lnTo>
                  <a:lnTo>
                    <a:pt x="155" y="57"/>
                  </a:lnTo>
                  <a:lnTo>
                    <a:pt x="160" y="62"/>
                  </a:lnTo>
                  <a:lnTo>
                    <a:pt x="160" y="64"/>
                  </a:lnTo>
                  <a:lnTo>
                    <a:pt x="162" y="66"/>
                  </a:lnTo>
                  <a:lnTo>
                    <a:pt x="160" y="66"/>
                  </a:lnTo>
                  <a:lnTo>
                    <a:pt x="158" y="68"/>
                  </a:lnTo>
                  <a:lnTo>
                    <a:pt x="146" y="71"/>
                  </a:lnTo>
                  <a:lnTo>
                    <a:pt x="141" y="73"/>
                  </a:lnTo>
                  <a:lnTo>
                    <a:pt x="139" y="75"/>
                  </a:lnTo>
                  <a:lnTo>
                    <a:pt x="137" y="75"/>
                  </a:lnTo>
                  <a:lnTo>
                    <a:pt x="136" y="75"/>
                  </a:lnTo>
                  <a:lnTo>
                    <a:pt x="134" y="75"/>
                  </a:lnTo>
                  <a:lnTo>
                    <a:pt x="134" y="77"/>
                  </a:lnTo>
                  <a:lnTo>
                    <a:pt x="132" y="77"/>
                  </a:lnTo>
                  <a:lnTo>
                    <a:pt x="130" y="79"/>
                  </a:lnTo>
                  <a:lnTo>
                    <a:pt x="126" y="81"/>
                  </a:lnTo>
                  <a:lnTo>
                    <a:pt x="125" y="83"/>
                  </a:lnTo>
                  <a:lnTo>
                    <a:pt x="122" y="83"/>
                  </a:lnTo>
                  <a:lnTo>
                    <a:pt x="122" y="81"/>
                  </a:lnTo>
                  <a:lnTo>
                    <a:pt x="122" y="77"/>
                  </a:lnTo>
                  <a:lnTo>
                    <a:pt x="122" y="77"/>
                  </a:lnTo>
                  <a:lnTo>
                    <a:pt x="122" y="77"/>
                  </a:lnTo>
                  <a:lnTo>
                    <a:pt x="122" y="75"/>
                  </a:lnTo>
                  <a:lnTo>
                    <a:pt x="124" y="73"/>
                  </a:lnTo>
                  <a:lnTo>
                    <a:pt x="124" y="73"/>
                  </a:lnTo>
                  <a:lnTo>
                    <a:pt x="122" y="73"/>
                  </a:lnTo>
                  <a:lnTo>
                    <a:pt x="120" y="75"/>
                  </a:lnTo>
                  <a:lnTo>
                    <a:pt x="118" y="75"/>
                  </a:lnTo>
                  <a:lnTo>
                    <a:pt x="118" y="77"/>
                  </a:lnTo>
                  <a:lnTo>
                    <a:pt x="118" y="77"/>
                  </a:lnTo>
                  <a:lnTo>
                    <a:pt x="118" y="81"/>
                  </a:lnTo>
                  <a:lnTo>
                    <a:pt x="118" y="83"/>
                  </a:lnTo>
                  <a:lnTo>
                    <a:pt x="117" y="83"/>
                  </a:lnTo>
                  <a:lnTo>
                    <a:pt x="117" y="85"/>
                  </a:lnTo>
                  <a:lnTo>
                    <a:pt x="120" y="85"/>
                  </a:lnTo>
                  <a:lnTo>
                    <a:pt x="120" y="85"/>
                  </a:lnTo>
                  <a:lnTo>
                    <a:pt x="120" y="87"/>
                  </a:lnTo>
                  <a:lnTo>
                    <a:pt x="120" y="87"/>
                  </a:lnTo>
                  <a:lnTo>
                    <a:pt x="120" y="88"/>
                  </a:lnTo>
                  <a:lnTo>
                    <a:pt x="120" y="88"/>
                  </a:lnTo>
                  <a:lnTo>
                    <a:pt x="118" y="90"/>
                  </a:lnTo>
                  <a:lnTo>
                    <a:pt x="117" y="88"/>
                  </a:lnTo>
                  <a:lnTo>
                    <a:pt x="113" y="85"/>
                  </a:lnTo>
                  <a:lnTo>
                    <a:pt x="111" y="87"/>
                  </a:lnTo>
                  <a:lnTo>
                    <a:pt x="109" y="87"/>
                  </a:lnTo>
                  <a:lnTo>
                    <a:pt x="111" y="87"/>
                  </a:lnTo>
                  <a:lnTo>
                    <a:pt x="111" y="90"/>
                  </a:lnTo>
                  <a:lnTo>
                    <a:pt x="111" y="92"/>
                  </a:lnTo>
                  <a:lnTo>
                    <a:pt x="111" y="94"/>
                  </a:lnTo>
                  <a:lnTo>
                    <a:pt x="109" y="97"/>
                  </a:lnTo>
                  <a:lnTo>
                    <a:pt x="109" y="97"/>
                  </a:lnTo>
                  <a:lnTo>
                    <a:pt x="109" y="99"/>
                  </a:lnTo>
                  <a:lnTo>
                    <a:pt x="107" y="99"/>
                  </a:lnTo>
                  <a:lnTo>
                    <a:pt x="106" y="97"/>
                  </a:lnTo>
                  <a:lnTo>
                    <a:pt x="100" y="92"/>
                  </a:lnTo>
                  <a:lnTo>
                    <a:pt x="98" y="90"/>
                  </a:lnTo>
                  <a:lnTo>
                    <a:pt x="94" y="87"/>
                  </a:lnTo>
                  <a:lnTo>
                    <a:pt x="92" y="85"/>
                  </a:lnTo>
                  <a:lnTo>
                    <a:pt x="92" y="85"/>
                  </a:lnTo>
                  <a:lnTo>
                    <a:pt x="92" y="87"/>
                  </a:lnTo>
                  <a:lnTo>
                    <a:pt x="92" y="88"/>
                  </a:lnTo>
                  <a:lnTo>
                    <a:pt x="96" y="92"/>
                  </a:lnTo>
                  <a:lnTo>
                    <a:pt x="98" y="96"/>
                  </a:lnTo>
                  <a:lnTo>
                    <a:pt x="99" y="97"/>
                  </a:lnTo>
                  <a:lnTo>
                    <a:pt x="99" y="99"/>
                  </a:lnTo>
                  <a:lnTo>
                    <a:pt x="99" y="99"/>
                  </a:lnTo>
                  <a:lnTo>
                    <a:pt x="99" y="99"/>
                  </a:lnTo>
                  <a:lnTo>
                    <a:pt x="98" y="97"/>
                  </a:lnTo>
                  <a:lnTo>
                    <a:pt x="94" y="97"/>
                  </a:lnTo>
                  <a:lnTo>
                    <a:pt x="94" y="96"/>
                  </a:lnTo>
                  <a:lnTo>
                    <a:pt x="92" y="96"/>
                  </a:lnTo>
                  <a:lnTo>
                    <a:pt x="90" y="94"/>
                  </a:lnTo>
                  <a:lnTo>
                    <a:pt x="88" y="94"/>
                  </a:lnTo>
                  <a:lnTo>
                    <a:pt x="87" y="94"/>
                  </a:lnTo>
                  <a:lnTo>
                    <a:pt x="83" y="94"/>
                  </a:lnTo>
                  <a:lnTo>
                    <a:pt x="83" y="96"/>
                  </a:lnTo>
                  <a:lnTo>
                    <a:pt x="87" y="96"/>
                  </a:lnTo>
                  <a:lnTo>
                    <a:pt x="87" y="97"/>
                  </a:lnTo>
                  <a:lnTo>
                    <a:pt x="88" y="97"/>
                  </a:lnTo>
                  <a:lnTo>
                    <a:pt x="88" y="99"/>
                  </a:lnTo>
                  <a:lnTo>
                    <a:pt x="87" y="99"/>
                  </a:lnTo>
                  <a:lnTo>
                    <a:pt x="83" y="99"/>
                  </a:lnTo>
                  <a:lnTo>
                    <a:pt x="79" y="99"/>
                  </a:lnTo>
                  <a:lnTo>
                    <a:pt x="73" y="99"/>
                  </a:lnTo>
                  <a:lnTo>
                    <a:pt x="66" y="97"/>
                  </a:lnTo>
                  <a:lnTo>
                    <a:pt x="60" y="94"/>
                  </a:lnTo>
                  <a:lnTo>
                    <a:pt x="55" y="92"/>
                  </a:lnTo>
                  <a:lnTo>
                    <a:pt x="53" y="90"/>
                  </a:lnTo>
                  <a:lnTo>
                    <a:pt x="53" y="90"/>
                  </a:lnTo>
                  <a:lnTo>
                    <a:pt x="55" y="88"/>
                  </a:lnTo>
                  <a:lnTo>
                    <a:pt x="60" y="88"/>
                  </a:lnTo>
                  <a:lnTo>
                    <a:pt x="68" y="87"/>
                  </a:lnTo>
                  <a:lnTo>
                    <a:pt x="66" y="87"/>
                  </a:lnTo>
                  <a:lnTo>
                    <a:pt x="55" y="85"/>
                  </a:lnTo>
                  <a:lnTo>
                    <a:pt x="52" y="85"/>
                  </a:lnTo>
                  <a:lnTo>
                    <a:pt x="50" y="85"/>
                  </a:lnTo>
                  <a:lnTo>
                    <a:pt x="47" y="85"/>
                  </a:lnTo>
                  <a:lnTo>
                    <a:pt x="45" y="85"/>
                  </a:lnTo>
                  <a:lnTo>
                    <a:pt x="43" y="83"/>
                  </a:lnTo>
                  <a:lnTo>
                    <a:pt x="43" y="81"/>
                  </a:lnTo>
                  <a:lnTo>
                    <a:pt x="43" y="81"/>
                  </a:lnTo>
                  <a:lnTo>
                    <a:pt x="43" y="79"/>
                  </a:lnTo>
                  <a:lnTo>
                    <a:pt x="49" y="81"/>
                  </a:lnTo>
                  <a:lnTo>
                    <a:pt x="49" y="79"/>
                  </a:lnTo>
                  <a:lnTo>
                    <a:pt x="47" y="79"/>
                  </a:lnTo>
                  <a:lnTo>
                    <a:pt x="38" y="77"/>
                  </a:lnTo>
                  <a:lnTo>
                    <a:pt x="36" y="77"/>
                  </a:lnTo>
                  <a:lnTo>
                    <a:pt x="34" y="75"/>
                  </a:lnTo>
                  <a:lnTo>
                    <a:pt x="34" y="75"/>
                  </a:lnTo>
                  <a:lnTo>
                    <a:pt x="34" y="75"/>
                  </a:lnTo>
                  <a:lnTo>
                    <a:pt x="38" y="73"/>
                  </a:lnTo>
                  <a:lnTo>
                    <a:pt x="47" y="69"/>
                  </a:lnTo>
                  <a:lnTo>
                    <a:pt x="50" y="69"/>
                  </a:lnTo>
                  <a:lnTo>
                    <a:pt x="53" y="69"/>
                  </a:lnTo>
                  <a:lnTo>
                    <a:pt x="55" y="68"/>
                  </a:lnTo>
                  <a:lnTo>
                    <a:pt x="57" y="66"/>
                  </a:lnTo>
                  <a:lnTo>
                    <a:pt x="68" y="64"/>
                  </a:lnTo>
                  <a:lnTo>
                    <a:pt x="75" y="62"/>
                  </a:lnTo>
                  <a:lnTo>
                    <a:pt x="75" y="62"/>
                  </a:lnTo>
                  <a:lnTo>
                    <a:pt x="69" y="62"/>
                  </a:lnTo>
                  <a:lnTo>
                    <a:pt x="62" y="62"/>
                  </a:lnTo>
                  <a:lnTo>
                    <a:pt x="59" y="60"/>
                  </a:lnTo>
                  <a:lnTo>
                    <a:pt x="55" y="60"/>
                  </a:lnTo>
                  <a:lnTo>
                    <a:pt x="53" y="60"/>
                  </a:lnTo>
                  <a:lnTo>
                    <a:pt x="50" y="60"/>
                  </a:lnTo>
                  <a:lnTo>
                    <a:pt x="47" y="62"/>
                  </a:lnTo>
                  <a:lnTo>
                    <a:pt x="43" y="62"/>
                  </a:lnTo>
                  <a:lnTo>
                    <a:pt x="38" y="64"/>
                  </a:lnTo>
                  <a:lnTo>
                    <a:pt x="36" y="64"/>
                  </a:lnTo>
                  <a:lnTo>
                    <a:pt x="36" y="64"/>
                  </a:lnTo>
                  <a:lnTo>
                    <a:pt x="36" y="64"/>
                  </a:lnTo>
                  <a:lnTo>
                    <a:pt x="36" y="62"/>
                  </a:lnTo>
                  <a:lnTo>
                    <a:pt x="38" y="62"/>
                  </a:lnTo>
                  <a:lnTo>
                    <a:pt x="38" y="62"/>
                  </a:lnTo>
                  <a:lnTo>
                    <a:pt x="36" y="62"/>
                  </a:lnTo>
                  <a:lnTo>
                    <a:pt x="32" y="62"/>
                  </a:lnTo>
                  <a:lnTo>
                    <a:pt x="30" y="62"/>
                  </a:lnTo>
                  <a:lnTo>
                    <a:pt x="26" y="64"/>
                  </a:lnTo>
                  <a:lnTo>
                    <a:pt x="22" y="64"/>
                  </a:lnTo>
                  <a:lnTo>
                    <a:pt x="22" y="66"/>
                  </a:lnTo>
                  <a:lnTo>
                    <a:pt x="19" y="62"/>
                  </a:lnTo>
                  <a:lnTo>
                    <a:pt x="15" y="62"/>
                  </a:lnTo>
                  <a:lnTo>
                    <a:pt x="13" y="60"/>
                  </a:lnTo>
                  <a:lnTo>
                    <a:pt x="13" y="57"/>
                  </a:lnTo>
                  <a:lnTo>
                    <a:pt x="15" y="57"/>
                  </a:lnTo>
                  <a:lnTo>
                    <a:pt x="19" y="57"/>
                  </a:lnTo>
                  <a:lnTo>
                    <a:pt x="30" y="53"/>
                  </a:lnTo>
                  <a:lnTo>
                    <a:pt x="30" y="53"/>
                  </a:lnTo>
                  <a:lnTo>
                    <a:pt x="30" y="52"/>
                  </a:lnTo>
                  <a:lnTo>
                    <a:pt x="29" y="52"/>
                  </a:lnTo>
                  <a:lnTo>
                    <a:pt x="24" y="53"/>
                  </a:lnTo>
                  <a:lnTo>
                    <a:pt x="19" y="53"/>
                  </a:lnTo>
                  <a:lnTo>
                    <a:pt x="15" y="53"/>
                  </a:lnTo>
                  <a:lnTo>
                    <a:pt x="13" y="53"/>
                  </a:lnTo>
                  <a:lnTo>
                    <a:pt x="11" y="53"/>
                  </a:lnTo>
                  <a:lnTo>
                    <a:pt x="10" y="52"/>
                  </a:lnTo>
                  <a:lnTo>
                    <a:pt x="3" y="49"/>
                  </a:lnTo>
                  <a:lnTo>
                    <a:pt x="2" y="45"/>
                  </a:lnTo>
                  <a:lnTo>
                    <a:pt x="2" y="43"/>
                  </a:lnTo>
                  <a:lnTo>
                    <a:pt x="2" y="41"/>
                  </a:lnTo>
                  <a:lnTo>
                    <a:pt x="0" y="38"/>
                  </a:lnTo>
                  <a:lnTo>
                    <a:pt x="13" y="41"/>
                  </a:lnTo>
                  <a:lnTo>
                    <a:pt x="19" y="41"/>
                  </a:lnTo>
                  <a:lnTo>
                    <a:pt x="29" y="41"/>
                  </a:lnTo>
                  <a:lnTo>
                    <a:pt x="29" y="41"/>
                  </a:lnTo>
                  <a:lnTo>
                    <a:pt x="29" y="41"/>
                  </a:lnTo>
                  <a:lnTo>
                    <a:pt x="29" y="39"/>
                  </a:lnTo>
                  <a:lnTo>
                    <a:pt x="29" y="39"/>
                  </a:lnTo>
                  <a:lnTo>
                    <a:pt x="29" y="38"/>
                  </a:lnTo>
                  <a:lnTo>
                    <a:pt x="32" y="38"/>
                  </a:lnTo>
                  <a:lnTo>
                    <a:pt x="34" y="37"/>
                  </a:lnTo>
                  <a:lnTo>
                    <a:pt x="29" y="37"/>
                  </a:lnTo>
                  <a:lnTo>
                    <a:pt x="21" y="39"/>
                  </a:lnTo>
                  <a:lnTo>
                    <a:pt x="19" y="39"/>
                  </a:lnTo>
                  <a:lnTo>
                    <a:pt x="15" y="37"/>
                  </a:lnTo>
                  <a:lnTo>
                    <a:pt x="11" y="37"/>
                  </a:lnTo>
                  <a:lnTo>
                    <a:pt x="10" y="37"/>
                  </a:lnTo>
                  <a:lnTo>
                    <a:pt x="6" y="37"/>
                  </a:lnTo>
                  <a:lnTo>
                    <a:pt x="4" y="34"/>
                  </a:lnTo>
                  <a:lnTo>
                    <a:pt x="4" y="34"/>
                  </a:lnTo>
                  <a:lnTo>
                    <a:pt x="4" y="32"/>
                  </a:lnTo>
                  <a:lnTo>
                    <a:pt x="4" y="32"/>
                  </a:lnTo>
                  <a:lnTo>
                    <a:pt x="4" y="32"/>
                  </a:lnTo>
                  <a:lnTo>
                    <a:pt x="8" y="31"/>
                  </a:lnTo>
                  <a:lnTo>
                    <a:pt x="10" y="31"/>
                  </a:lnTo>
                  <a:lnTo>
                    <a:pt x="13" y="31"/>
                  </a:lnTo>
                  <a:lnTo>
                    <a:pt x="15" y="31"/>
                  </a:lnTo>
                  <a:lnTo>
                    <a:pt x="15" y="31"/>
                  </a:lnTo>
                  <a:lnTo>
                    <a:pt x="11" y="28"/>
                  </a:lnTo>
                  <a:lnTo>
                    <a:pt x="8" y="26"/>
                  </a:lnTo>
                  <a:lnTo>
                    <a:pt x="8" y="20"/>
                  </a:lnTo>
                  <a:lnTo>
                    <a:pt x="10" y="20"/>
                  </a:lnTo>
                  <a:lnTo>
                    <a:pt x="13" y="20"/>
                  </a:lnTo>
                  <a:lnTo>
                    <a:pt x="17" y="20"/>
                  </a:lnTo>
                  <a:lnTo>
                    <a:pt x="21" y="22"/>
                  </a:lnTo>
                  <a:lnTo>
                    <a:pt x="24" y="22"/>
                  </a:lnTo>
                  <a:lnTo>
                    <a:pt x="26" y="26"/>
                  </a:lnTo>
                  <a:lnTo>
                    <a:pt x="28" y="26"/>
                  </a:lnTo>
                  <a:lnTo>
                    <a:pt x="30" y="26"/>
                  </a:lnTo>
                  <a:lnTo>
                    <a:pt x="38" y="26"/>
                  </a:lnTo>
                  <a:lnTo>
                    <a:pt x="36" y="24"/>
                  </a:lnTo>
                  <a:lnTo>
                    <a:pt x="34" y="24"/>
                  </a:lnTo>
                  <a:lnTo>
                    <a:pt x="29" y="22"/>
                  </a:lnTo>
                  <a:lnTo>
                    <a:pt x="26" y="19"/>
                  </a:lnTo>
                  <a:lnTo>
                    <a:pt x="21" y="17"/>
                  </a:lnTo>
                  <a:lnTo>
                    <a:pt x="17" y="17"/>
                  </a:lnTo>
                  <a:lnTo>
                    <a:pt x="17" y="15"/>
                  </a:lnTo>
                  <a:lnTo>
                    <a:pt x="21" y="11"/>
                  </a:lnTo>
                  <a:lnTo>
                    <a:pt x="24" y="10"/>
                  </a:lnTo>
                  <a:lnTo>
                    <a:pt x="30" y="10"/>
                  </a:lnTo>
                  <a:lnTo>
                    <a:pt x="34" y="10"/>
                  </a:lnTo>
                  <a:lnTo>
                    <a:pt x="40" y="8"/>
                  </a:lnTo>
                  <a:lnTo>
                    <a:pt x="45" y="8"/>
                  </a:lnTo>
                  <a:lnTo>
                    <a:pt x="47" y="8"/>
                  </a:lnTo>
                  <a:lnTo>
                    <a:pt x="47" y="8"/>
                  </a:lnTo>
                  <a:lnTo>
                    <a:pt x="49" y="7"/>
                  </a:lnTo>
                  <a:lnTo>
                    <a:pt x="49" y="7"/>
                  </a:lnTo>
                  <a:lnTo>
                    <a:pt x="47" y="5"/>
                  </a:lnTo>
                  <a:lnTo>
                    <a:pt x="45" y="5"/>
                  </a:lnTo>
                  <a:lnTo>
                    <a:pt x="40" y="5"/>
                  </a:lnTo>
                  <a:lnTo>
                    <a:pt x="36" y="5"/>
                  </a:lnTo>
                  <a:lnTo>
                    <a:pt x="34" y="3"/>
                  </a:lnTo>
                  <a:lnTo>
                    <a:pt x="34" y="3"/>
                  </a:lnTo>
                  <a:lnTo>
                    <a:pt x="34" y="1"/>
                  </a:lnTo>
                  <a:lnTo>
                    <a:pt x="34" y="1"/>
                  </a:lnTo>
                  <a:lnTo>
                    <a:pt x="34" y="1"/>
                  </a:lnTo>
                  <a:lnTo>
                    <a:pt x="34" y="0"/>
                  </a:lnTo>
                  <a:lnTo>
                    <a:pt x="36" y="0"/>
                  </a:lnTo>
                  <a:lnTo>
                    <a:pt x="43" y="0"/>
                  </a:lnTo>
                  <a:lnTo>
                    <a:pt x="47"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92" name="Google Shape;92;p121"/>
            <p:cNvSpPr/>
            <p:nvPr/>
          </p:nvSpPr>
          <p:spPr>
            <a:xfrm>
              <a:off x="2369587" y="1249377"/>
              <a:ext cx="563427" cy="287055"/>
            </a:xfrm>
            <a:custGeom>
              <a:rect b="b" l="l" r="r" t="t"/>
              <a:pathLst>
                <a:path extrusionOk="0" h="215" w="422">
                  <a:moveTo>
                    <a:pt x="300" y="0"/>
                  </a:moveTo>
                  <a:lnTo>
                    <a:pt x="303" y="2"/>
                  </a:lnTo>
                  <a:lnTo>
                    <a:pt x="304" y="2"/>
                  </a:lnTo>
                  <a:lnTo>
                    <a:pt x="306" y="3"/>
                  </a:lnTo>
                  <a:lnTo>
                    <a:pt x="307" y="3"/>
                  </a:lnTo>
                  <a:lnTo>
                    <a:pt x="318" y="4"/>
                  </a:lnTo>
                  <a:lnTo>
                    <a:pt x="321" y="4"/>
                  </a:lnTo>
                  <a:lnTo>
                    <a:pt x="327" y="6"/>
                  </a:lnTo>
                  <a:lnTo>
                    <a:pt x="328" y="6"/>
                  </a:lnTo>
                  <a:lnTo>
                    <a:pt x="334" y="4"/>
                  </a:lnTo>
                  <a:lnTo>
                    <a:pt x="336" y="6"/>
                  </a:lnTo>
                  <a:lnTo>
                    <a:pt x="348" y="6"/>
                  </a:lnTo>
                  <a:lnTo>
                    <a:pt x="349" y="6"/>
                  </a:lnTo>
                  <a:lnTo>
                    <a:pt x="349" y="8"/>
                  </a:lnTo>
                  <a:lnTo>
                    <a:pt x="348" y="8"/>
                  </a:lnTo>
                  <a:lnTo>
                    <a:pt x="345" y="10"/>
                  </a:lnTo>
                  <a:lnTo>
                    <a:pt x="324" y="15"/>
                  </a:lnTo>
                  <a:lnTo>
                    <a:pt x="321" y="16"/>
                  </a:lnTo>
                  <a:lnTo>
                    <a:pt x="325" y="16"/>
                  </a:lnTo>
                  <a:lnTo>
                    <a:pt x="333" y="16"/>
                  </a:lnTo>
                  <a:lnTo>
                    <a:pt x="336" y="15"/>
                  </a:lnTo>
                  <a:lnTo>
                    <a:pt x="343" y="13"/>
                  </a:lnTo>
                  <a:lnTo>
                    <a:pt x="345" y="13"/>
                  </a:lnTo>
                  <a:lnTo>
                    <a:pt x="348" y="13"/>
                  </a:lnTo>
                  <a:lnTo>
                    <a:pt x="355" y="12"/>
                  </a:lnTo>
                  <a:lnTo>
                    <a:pt x="360" y="10"/>
                  </a:lnTo>
                  <a:lnTo>
                    <a:pt x="362" y="10"/>
                  </a:lnTo>
                  <a:lnTo>
                    <a:pt x="364" y="12"/>
                  </a:lnTo>
                  <a:lnTo>
                    <a:pt x="365" y="12"/>
                  </a:lnTo>
                  <a:lnTo>
                    <a:pt x="365" y="10"/>
                  </a:lnTo>
                  <a:lnTo>
                    <a:pt x="367" y="8"/>
                  </a:lnTo>
                  <a:lnTo>
                    <a:pt x="369" y="8"/>
                  </a:lnTo>
                  <a:lnTo>
                    <a:pt x="370" y="8"/>
                  </a:lnTo>
                  <a:lnTo>
                    <a:pt x="370" y="8"/>
                  </a:lnTo>
                  <a:lnTo>
                    <a:pt x="373" y="8"/>
                  </a:lnTo>
                  <a:lnTo>
                    <a:pt x="375" y="10"/>
                  </a:lnTo>
                  <a:lnTo>
                    <a:pt x="376" y="12"/>
                  </a:lnTo>
                  <a:lnTo>
                    <a:pt x="378" y="12"/>
                  </a:lnTo>
                  <a:lnTo>
                    <a:pt x="381" y="10"/>
                  </a:lnTo>
                  <a:lnTo>
                    <a:pt x="383" y="10"/>
                  </a:lnTo>
                  <a:lnTo>
                    <a:pt x="388" y="10"/>
                  </a:lnTo>
                  <a:lnTo>
                    <a:pt x="390" y="12"/>
                  </a:lnTo>
                  <a:lnTo>
                    <a:pt x="392" y="12"/>
                  </a:lnTo>
                  <a:lnTo>
                    <a:pt x="390" y="13"/>
                  </a:lnTo>
                  <a:lnTo>
                    <a:pt x="388" y="13"/>
                  </a:lnTo>
                  <a:lnTo>
                    <a:pt x="388" y="13"/>
                  </a:lnTo>
                  <a:lnTo>
                    <a:pt x="390" y="15"/>
                  </a:lnTo>
                  <a:lnTo>
                    <a:pt x="392" y="16"/>
                  </a:lnTo>
                  <a:lnTo>
                    <a:pt x="397" y="19"/>
                  </a:lnTo>
                  <a:lnTo>
                    <a:pt x="397" y="21"/>
                  </a:lnTo>
                  <a:lnTo>
                    <a:pt x="394" y="22"/>
                  </a:lnTo>
                  <a:lnTo>
                    <a:pt x="394" y="22"/>
                  </a:lnTo>
                  <a:lnTo>
                    <a:pt x="404" y="21"/>
                  </a:lnTo>
                  <a:lnTo>
                    <a:pt x="416" y="22"/>
                  </a:lnTo>
                  <a:lnTo>
                    <a:pt x="418" y="22"/>
                  </a:lnTo>
                  <a:lnTo>
                    <a:pt x="420" y="24"/>
                  </a:lnTo>
                  <a:lnTo>
                    <a:pt x="422" y="24"/>
                  </a:lnTo>
                  <a:lnTo>
                    <a:pt x="422" y="28"/>
                  </a:lnTo>
                  <a:lnTo>
                    <a:pt x="422" y="29"/>
                  </a:lnTo>
                  <a:lnTo>
                    <a:pt x="416" y="32"/>
                  </a:lnTo>
                  <a:lnTo>
                    <a:pt x="411" y="34"/>
                  </a:lnTo>
                  <a:lnTo>
                    <a:pt x="409" y="36"/>
                  </a:lnTo>
                  <a:lnTo>
                    <a:pt x="404" y="38"/>
                  </a:lnTo>
                  <a:lnTo>
                    <a:pt x="390" y="42"/>
                  </a:lnTo>
                  <a:lnTo>
                    <a:pt x="381" y="45"/>
                  </a:lnTo>
                  <a:lnTo>
                    <a:pt x="378" y="46"/>
                  </a:lnTo>
                  <a:lnTo>
                    <a:pt x="376" y="46"/>
                  </a:lnTo>
                  <a:lnTo>
                    <a:pt x="367" y="46"/>
                  </a:lnTo>
                  <a:lnTo>
                    <a:pt x="364" y="46"/>
                  </a:lnTo>
                  <a:lnTo>
                    <a:pt x="362" y="48"/>
                  </a:lnTo>
                  <a:lnTo>
                    <a:pt x="360" y="51"/>
                  </a:lnTo>
                  <a:lnTo>
                    <a:pt x="355" y="51"/>
                  </a:lnTo>
                  <a:lnTo>
                    <a:pt x="348" y="51"/>
                  </a:lnTo>
                  <a:lnTo>
                    <a:pt x="345" y="51"/>
                  </a:lnTo>
                  <a:lnTo>
                    <a:pt x="345" y="53"/>
                  </a:lnTo>
                  <a:lnTo>
                    <a:pt x="345" y="55"/>
                  </a:lnTo>
                  <a:lnTo>
                    <a:pt x="343" y="55"/>
                  </a:lnTo>
                  <a:lnTo>
                    <a:pt x="318" y="60"/>
                  </a:lnTo>
                  <a:lnTo>
                    <a:pt x="318" y="62"/>
                  </a:lnTo>
                  <a:lnTo>
                    <a:pt x="320" y="62"/>
                  </a:lnTo>
                  <a:lnTo>
                    <a:pt x="324" y="62"/>
                  </a:lnTo>
                  <a:lnTo>
                    <a:pt x="360" y="55"/>
                  </a:lnTo>
                  <a:lnTo>
                    <a:pt x="367" y="53"/>
                  </a:lnTo>
                  <a:lnTo>
                    <a:pt x="373" y="55"/>
                  </a:lnTo>
                  <a:lnTo>
                    <a:pt x="373" y="57"/>
                  </a:lnTo>
                  <a:lnTo>
                    <a:pt x="364" y="60"/>
                  </a:lnTo>
                  <a:lnTo>
                    <a:pt x="352" y="66"/>
                  </a:lnTo>
                  <a:lnTo>
                    <a:pt x="346" y="69"/>
                  </a:lnTo>
                  <a:lnTo>
                    <a:pt x="330" y="74"/>
                  </a:lnTo>
                  <a:lnTo>
                    <a:pt x="320" y="81"/>
                  </a:lnTo>
                  <a:lnTo>
                    <a:pt x="315" y="83"/>
                  </a:lnTo>
                  <a:lnTo>
                    <a:pt x="309" y="88"/>
                  </a:lnTo>
                  <a:lnTo>
                    <a:pt x="306" y="89"/>
                  </a:lnTo>
                  <a:lnTo>
                    <a:pt x="304" y="89"/>
                  </a:lnTo>
                  <a:lnTo>
                    <a:pt x="300" y="89"/>
                  </a:lnTo>
                  <a:lnTo>
                    <a:pt x="298" y="89"/>
                  </a:lnTo>
                  <a:lnTo>
                    <a:pt x="296" y="88"/>
                  </a:lnTo>
                  <a:lnTo>
                    <a:pt x="292" y="85"/>
                  </a:lnTo>
                  <a:lnTo>
                    <a:pt x="290" y="85"/>
                  </a:lnTo>
                  <a:lnTo>
                    <a:pt x="292" y="87"/>
                  </a:lnTo>
                  <a:lnTo>
                    <a:pt x="297" y="93"/>
                  </a:lnTo>
                  <a:lnTo>
                    <a:pt x="297" y="95"/>
                  </a:lnTo>
                  <a:lnTo>
                    <a:pt x="285" y="97"/>
                  </a:lnTo>
                  <a:lnTo>
                    <a:pt x="279" y="97"/>
                  </a:lnTo>
                  <a:lnTo>
                    <a:pt x="279" y="97"/>
                  </a:lnTo>
                  <a:lnTo>
                    <a:pt x="276" y="97"/>
                  </a:lnTo>
                  <a:lnTo>
                    <a:pt x="274" y="97"/>
                  </a:lnTo>
                  <a:lnTo>
                    <a:pt x="273" y="98"/>
                  </a:lnTo>
                  <a:lnTo>
                    <a:pt x="271" y="98"/>
                  </a:lnTo>
                  <a:lnTo>
                    <a:pt x="273" y="98"/>
                  </a:lnTo>
                  <a:lnTo>
                    <a:pt x="279" y="100"/>
                  </a:lnTo>
                  <a:lnTo>
                    <a:pt x="288" y="98"/>
                  </a:lnTo>
                  <a:lnTo>
                    <a:pt x="290" y="98"/>
                  </a:lnTo>
                  <a:lnTo>
                    <a:pt x="292" y="98"/>
                  </a:lnTo>
                  <a:lnTo>
                    <a:pt x="292" y="100"/>
                  </a:lnTo>
                  <a:lnTo>
                    <a:pt x="290" y="102"/>
                  </a:lnTo>
                  <a:lnTo>
                    <a:pt x="282" y="106"/>
                  </a:lnTo>
                  <a:lnTo>
                    <a:pt x="283" y="106"/>
                  </a:lnTo>
                  <a:lnTo>
                    <a:pt x="285" y="106"/>
                  </a:lnTo>
                  <a:lnTo>
                    <a:pt x="285" y="108"/>
                  </a:lnTo>
                  <a:lnTo>
                    <a:pt x="283" y="109"/>
                  </a:lnTo>
                  <a:lnTo>
                    <a:pt x="282" y="109"/>
                  </a:lnTo>
                  <a:lnTo>
                    <a:pt x="273" y="111"/>
                  </a:lnTo>
                  <a:lnTo>
                    <a:pt x="269" y="112"/>
                  </a:lnTo>
                  <a:lnTo>
                    <a:pt x="268" y="111"/>
                  </a:lnTo>
                  <a:lnTo>
                    <a:pt x="252" y="108"/>
                  </a:lnTo>
                  <a:lnTo>
                    <a:pt x="248" y="108"/>
                  </a:lnTo>
                  <a:lnTo>
                    <a:pt x="243" y="106"/>
                  </a:lnTo>
                  <a:lnTo>
                    <a:pt x="240" y="106"/>
                  </a:lnTo>
                  <a:lnTo>
                    <a:pt x="236" y="108"/>
                  </a:lnTo>
                  <a:lnTo>
                    <a:pt x="238" y="108"/>
                  </a:lnTo>
                  <a:lnTo>
                    <a:pt x="245" y="109"/>
                  </a:lnTo>
                  <a:lnTo>
                    <a:pt x="249" y="109"/>
                  </a:lnTo>
                  <a:lnTo>
                    <a:pt x="252" y="109"/>
                  </a:lnTo>
                  <a:lnTo>
                    <a:pt x="253" y="111"/>
                  </a:lnTo>
                  <a:lnTo>
                    <a:pt x="255" y="112"/>
                  </a:lnTo>
                  <a:lnTo>
                    <a:pt x="255" y="114"/>
                  </a:lnTo>
                  <a:lnTo>
                    <a:pt x="255" y="116"/>
                  </a:lnTo>
                  <a:lnTo>
                    <a:pt x="255" y="116"/>
                  </a:lnTo>
                  <a:lnTo>
                    <a:pt x="253" y="117"/>
                  </a:lnTo>
                  <a:lnTo>
                    <a:pt x="252" y="117"/>
                  </a:lnTo>
                  <a:lnTo>
                    <a:pt x="247" y="117"/>
                  </a:lnTo>
                  <a:lnTo>
                    <a:pt x="245" y="117"/>
                  </a:lnTo>
                  <a:lnTo>
                    <a:pt x="243" y="117"/>
                  </a:lnTo>
                  <a:lnTo>
                    <a:pt x="240" y="119"/>
                  </a:lnTo>
                  <a:lnTo>
                    <a:pt x="234" y="119"/>
                  </a:lnTo>
                  <a:lnTo>
                    <a:pt x="227" y="119"/>
                  </a:lnTo>
                  <a:lnTo>
                    <a:pt x="224" y="119"/>
                  </a:lnTo>
                  <a:lnTo>
                    <a:pt x="221" y="119"/>
                  </a:lnTo>
                  <a:lnTo>
                    <a:pt x="217" y="117"/>
                  </a:lnTo>
                  <a:lnTo>
                    <a:pt x="211" y="117"/>
                  </a:lnTo>
                  <a:lnTo>
                    <a:pt x="204" y="117"/>
                  </a:lnTo>
                  <a:lnTo>
                    <a:pt x="204" y="117"/>
                  </a:lnTo>
                  <a:lnTo>
                    <a:pt x="208" y="117"/>
                  </a:lnTo>
                  <a:lnTo>
                    <a:pt x="213" y="119"/>
                  </a:lnTo>
                  <a:lnTo>
                    <a:pt x="215" y="123"/>
                  </a:lnTo>
                  <a:lnTo>
                    <a:pt x="219" y="123"/>
                  </a:lnTo>
                  <a:lnTo>
                    <a:pt x="222" y="125"/>
                  </a:lnTo>
                  <a:lnTo>
                    <a:pt x="225" y="127"/>
                  </a:lnTo>
                  <a:lnTo>
                    <a:pt x="229" y="127"/>
                  </a:lnTo>
                  <a:lnTo>
                    <a:pt x="234" y="125"/>
                  </a:lnTo>
                  <a:lnTo>
                    <a:pt x="238" y="127"/>
                  </a:lnTo>
                  <a:lnTo>
                    <a:pt x="238" y="132"/>
                  </a:lnTo>
                  <a:lnTo>
                    <a:pt x="236" y="132"/>
                  </a:lnTo>
                  <a:lnTo>
                    <a:pt x="227" y="132"/>
                  </a:lnTo>
                  <a:lnTo>
                    <a:pt x="224" y="132"/>
                  </a:lnTo>
                  <a:lnTo>
                    <a:pt x="222" y="130"/>
                  </a:lnTo>
                  <a:lnTo>
                    <a:pt x="219" y="130"/>
                  </a:lnTo>
                  <a:lnTo>
                    <a:pt x="215" y="130"/>
                  </a:lnTo>
                  <a:lnTo>
                    <a:pt x="211" y="130"/>
                  </a:lnTo>
                  <a:lnTo>
                    <a:pt x="210" y="130"/>
                  </a:lnTo>
                  <a:lnTo>
                    <a:pt x="206" y="130"/>
                  </a:lnTo>
                  <a:lnTo>
                    <a:pt x="198" y="132"/>
                  </a:lnTo>
                  <a:lnTo>
                    <a:pt x="194" y="132"/>
                  </a:lnTo>
                  <a:lnTo>
                    <a:pt x="191" y="130"/>
                  </a:lnTo>
                  <a:lnTo>
                    <a:pt x="185" y="130"/>
                  </a:lnTo>
                  <a:lnTo>
                    <a:pt x="182" y="130"/>
                  </a:lnTo>
                  <a:lnTo>
                    <a:pt x="182" y="132"/>
                  </a:lnTo>
                  <a:lnTo>
                    <a:pt x="183" y="132"/>
                  </a:lnTo>
                  <a:lnTo>
                    <a:pt x="187" y="132"/>
                  </a:lnTo>
                  <a:lnTo>
                    <a:pt x="189" y="134"/>
                  </a:lnTo>
                  <a:lnTo>
                    <a:pt x="191" y="136"/>
                  </a:lnTo>
                  <a:lnTo>
                    <a:pt x="194" y="134"/>
                  </a:lnTo>
                  <a:lnTo>
                    <a:pt x="196" y="134"/>
                  </a:lnTo>
                  <a:lnTo>
                    <a:pt x="206" y="132"/>
                  </a:lnTo>
                  <a:lnTo>
                    <a:pt x="210" y="132"/>
                  </a:lnTo>
                  <a:lnTo>
                    <a:pt x="213" y="132"/>
                  </a:lnTo>
                  <a:lnTo>
                    <a:pt x="217" y="134"/>
                  </a:lnTo>
                  <a:lnTo>
                    <a:pt x="219" y="134"/>
                  </a:lnTo>
                  <a:lnTo>
                    <a:pt x="221" y="136"/>
                  </a:lnTo>
                  <a:lnTo>
                    <a:pt x="225" y="136"/>
                  </a:lnTo>
                  <a:lnTo>
                    <a:pt x="229" y="136"/>
                  </a:lnTo>
                  <a:lnTo>
                    <a:pt x="236" y="140"/>
                  </a:lnTo>
                  <a:lnTo>
                    <a:pt x="238" y="140"/>
                  </a:lnTo>
                  <a:lnTo>
                    <a:pt x="240" y="140"/>
                  </a:lnTo>
                  <a:lnTo>
                    <a:pt x="238" y="142"/>
                  </a:lnTo>
                  <a:lnTo>
                    <a:pt x="238" y="144"/>
                  </a:lnTo>
                  <a:lnTo>
                    <a:pt x="232" y="146"/>
                  </a:lnTo>
                  <a:lnTo>
                    <a:pt x="225" y="147"/>
                  </a:lnTo>
                  <a:lnTo>
                    <a:pt x="219" y="147"/>
                  </a:lnTo>
                  <a:lnTo>
                    <a:pt x="211" y="147"/>
                  </a:lnTo>
                  <a:lnTo>
                    <a:pt x="211" y="147"/>
                  </a:lnTo>
                  <a:lnTo>
                    <a:pt x="215" y="147"/>
                  </a:lnTo>
                  <a:lnTo>
                    <a:pt x="224" y="151"/>
                  </a:lnTo>
                  <a:lnTo>
                    <a:pt x="227" y="153"/>
                  </a:lnTo>
                  <a:lnTo>
                    <a:pt x="229" y="153"/>
                  </a:lnTo>
                  <a:lnTo>
                    <a:pt x="224" y="156"/>
                  </a:lnTo>
                  <a:lnTo>
                    <a:pt x="219" y="163"/>
                  </a:lnTo>
                  <a:lnTo>
                    <a:pt x="219" y="163"/>
                  </a:lnTo>
                  <a:lnTo>
                    <a:pt x="217" y="163"/>
                  </a:lnTo>
                  <a:lnTo>
                    <a:pt x="211" y="163"/>
                  </a:lnTo>
                  <a:lnTo>
                    <a:pt x="208" y="165"/>
                  </a:lnTo>
                  <a:lnTo>
                    <a:pt x="204" y="165"/>
                  </a:lnTo>
                  <a:lnTo>
                    <a:pt x="198" y="165"/>
                  </a:lnTo>
                  <a:lnTo>
                    <a:pt x="189" y="165"/>
                  </a:lnTo>
                  <a:lnTo>
                    <a:pt x="189" y="165"/>
                  </a:lnTo>
                  <a:lnTo>
                    <a:pt x="189" y="166"/>
                  </a:lnTo>
                  <a:lnTo>
                    <a:pt x="189" y="170"/>
                  </a:lnTo>
                  <a:lnTo>
                    <a:pt x="189" y="174"/>
                  </a:lnTo>
                  <a:lnTo>
                    <a:pt x="189" y="177"/>
                  </a:lnTo>
                  <a:lnTo>
                    <a:pt x="187" y="179"/>
                  </a:lnTo>
                  <a:lnTo>
                    <a:pt x="185" y="181"/>
                  </a:lnTo>
                  <a:lnTo>
                    <a:pt x="183" y="181"/>
                  </a:lnTo>
                  <a:lnTo>
                    <a:pt x="180" y="183"/>
                  </a:lnTo>
                  <a:lnTo>
                    <a:pt x="178" y="183"/>
                  </a:lnTo>
                  <a:lnTo>
                    <a:pt x="173" y="183"/>
                  </a:lnTo>
                  <a:lnTo>
                    <a:pt x="163" y="183"/>
                  </a:lnTo>
                  <a:lnTo>
                    <a:pt x="157" y="183"/>
                  </a:lnTo>
                  <a:lnTo>
                    <a:pt x="153" y="183"/>
                  </a:lnTo>
                  <a:lnTo>
                    <a:pt x="151" y="183"/>
                  </a:lnTo>
                  <a:lnTo>
                    <a:pt x="144" y="177"/>
                  </a:lnTo>
                  <a:lnTo>
                    <a:pt x="142" y="177"/>
                  </a:lnTo>
                  <a:lnTo>
                    <a:pt x="138" y="177"/>
                  </a:lnTo>
                  <a:lnTo>
                    <a:pt x="138" y="177"/>
                  </a:lnTo>
                  <a:lnTo>
                    <a:pt x="142" y="179"/>
                  </a:lnTo>
                  <a:lnTo>
                    <a:pt x="144" y="181"/>
                  </a:lnTo>
                  <a:lnTo>
                    <a:pt x="144" y="181"/>
                  </a:lnTo>
                  <a:lnTo>
                    <a:pt x="144" y="183"/>
                  </a:lnTo>
                  <a:lnTo>
                    <a:pt x="142" y="183"/>
                  </a:lnTo>
                  <a:lnTo>
                    <a:pt x="138" y="185"/>
                  </a:lnTo>
                  <a:lnTo>
                    <a:pt x="133" y="185"/>
                  </a:lnTo>
                  <a:lnTo>
                    <a:pt x="133" y="185"/>
                  </a:lnTo>
                  <a:lnTo>
                    <a:pt x="134" y="185"/>
                  </a:lnTo>
                  <a:lnTo>
                    <a:pt x="136" y="185"/>
                  </a:lnTo>
                  <a:lnTo>
                    <a:pt x="138" y="185"/>
                  </a:lnTo>
                  <a:lnTo>
                    <a:pt x="140" y="185"/>
                  </a:lnTo>
                  <a:lnTo>
                    <a:pt x="144" y="185"/>
                  </a:lnTo>
                  <a:lnTo>
                    <a:pt x="147" y="185"/>
                  </a:lnTo>
                  <a:lnTo>
                    <a:pt x="151" y="185"/>
                  </a:lnTo>
                  <a:lnTo>
                    <a:pt x="152" y="185"/>
                  </a:lnTo>
                  <a:lnTo>
                    <a:pt x="157" y="187"/>
                  </a:lnTo>
                  <a:lnTo>
                    <a:pt x="159" y="187"/>
                  </a:lnTo>
                  <a:lnTo>
                    <a:pt x="163" y="185"/>
                  </a:lnTo>
                  <a:lnTo>
                    <a:pt x="170" y="185"/>
                  </a:lnTo>
                  <a:lnTo>
                    <a:pt x="172" y="187"/>
                  </a:lnTo>
                  <a:lnTo>
                    <a:pt x="172" y="189"/>
                  </a:lnTo>
                  <a:lnTo>
                    <a:pt x="172" y="191"/>
                  </a:lnTo>
                  <a:lnTo>
                    <a:pt x="172" y="193"/>
                  </a:lnTo>
                  <a:lnTo>
                    <a:pt x="173" y="194"/>
                  </a:lnTo>
                  <a:lnTo>
                    <a:pt x="176" y="194"/>
                  </a:lnTo>
                  <a:lnTo>
                    <a:pt x="178" y="194"/>
                  </a:lnTo>
                  <a:lnTo>
                    <a:pt x="180" y="194"/>
                  </a:lnTo>
                  <a:lnTo>
                    <a:pt x="183" y="193"/>
                  </a:lnTo>
                  <a:lnTo>
                    <a:pt x="183" y="193"/>
                  </a:lnTo>
                  <a:lnTo>
                    <a:pt x="185" y="193"/>
                  </a:lnTo>
                  <a:lnTo>
                    <a:pt x="187" y="194"/>
                  </a:lnTo>
                  <a:lnTo>
                    <a:pt x="189" y="196"/>
                  </a:lnTo>
                  <a:lnTo>
                    <a:pt x="191" y="198"/>
                  </a:lnTo>
                  <a:lnTo>
                    <a:pt x="187" y="202"/>
                  </a:lnTo>
                  <a:lnTo>
                    <a:pt x="185" y="204"/>
                  </a:lnTo>
                  <a:lnTo>
                    <a:pt x="176" y="207"/>
                  </a:lnTo>
                  <a:lnTo>
                    <a:pt x="173" y="209"/>
                  </a:lnTo>
                  <a:lnTo>
                    <a:pt x="172" y="210"/>
                  </a:lnTo>
                  <a:lnTo>
                    <a:pt x="168" y="212"/>
                  </a:lnTo>
                  <a:lnTo>
                    <a:pt x="163" y="213"/>
                  </a:lnTo>
                  <a:lnTo>
                    <a:pt x="159" y="213"/>
                  </a:lnTo>
                  <a:lnTo>
                    <a:pt x="152" y="215"/>
                  </a:lnTo>
                  <a:lnTo>
                    <a:pt x="151" y="215"/>
                  </a:lnTo>
                  <a:lnTo>
                    <a:pt x="149" y="215"/>
                  </a:lnTo>
                  <a:lnTo>
                    <a:pt x="149" y="213"/>
                  </a:lnTo>
                  <a:lnTo>
                    <a:pt x="149" y="212"/>
                  </a:lnTo>
                  <a:lnTo>
                    <a:pt x="149" y="212"/>
                  </a:lnTo>
                  <a:lnTo>
                    <a:pt x="151" y="210"/>
                  </a:lnTo>
                  <a:lnTo>
                    <a:pt x="151" y="209"/>
                  </a:lnTo>
                  <a:lnTo>
                    <a:pt x="149" y="207"/>
                  </a:lnTo>
                  <a:lnTo>
                    <a:pt x="147" y="207"/>
                  </a:lnTo>
                  <a:lnTo>
                    <a:pt x="145" y="205"/>
                  </a:lnTo>
                  <a:lnTo>
                    <a:pt x="144" y="207"/>
                  </a:lnTo>
                  <a:lnTo>
                    <a:pt x="142" y="207"/>
                  </a:lnTo>
                  <a:lnTo>
                    <a:pt x="140" y="207"/>
                  </a:lnTo>
                  <a:lnTo>
                    <a:pt x="138" y="207"/>
                  </a:lnTo>
                  <a:lnTo>
                    <a:pt x="136" y="205"/>
                  </a:lnTo>
                  <a:lnTo>
                    <a:pt x="133" y="204"/>
                  </a:lnTo>
                  <a:lnTo>
                    <a:pt x="133" y="202"/>
                  </a:lnTo>
                  <a:lnTo>
                    <a:pt x="131" y="202"/>
                  </a:lnTo>
                  <a:lnTo>
                    <a:pt x="129" y="202"/>
                  </a:lnTo>
                  <a:lnTo>
                    <a:pt x="129" y="202"/>
                  </a:lnTo>
                  <a:lnTo>
                    <a:pt x="128" y="200"/>
                  </a:lnTo>
                  <a:lnTo>
                    <a:pt x="128" y="200"/>
                  </a:lnTo>
                  <a:lnTo>
                    <a:pt x="129" y="202"/>
                  </a:lnTo>
                  <a:lnTo>
                    <a:pt x="131" y="204"/>
                  </a:lnTo>
                  <a:lnTo>
                    <a:pt x="131" y="205"/>
                  </a:lnTo>
                  <a:lnTo>
                    <a:pt x="131" y="207"/>
                  </a:lnTo>
                  <a:lnTo>
                    <a:pt x="115" y="209"/>
                  </a:lnTo>
                  <a:lnTo>
                    <a:pt x="108" y="207"/>
                  </a:lnTo>
                  <a:lnTo>
                    <a:pt x="106" y="207"/>
                  </a:lnTo>
                  <a:lnTo>
                    <a:pt x="104" y="202"/>
                  </a:lnTo>
                  <a:lnTo>
                    <a:pt x="104" y="210"/>
                  </a:lnTo>
                  <a:lnTo>
                    <a:pt x="91" y="212"/>
                  </a:lnTo>
                  <a:lnTo>
                    <a:pt x="87" y="212"/>
                  </a:lnTo>
                  <a:lnTo>
                    <a:pt x="84" y="210"/>
                  </a:lnTo>
                  <a:lnTo>
                    <a:pt x="77" y="209"/>
                  </a:lnTo>
                  <a:lnTo>
                    <a:pt x="76" y="207"/>
                  </a:lnTo>
                  <a:lnTo>
                    <a:pt x="74" y="205"/>
                  </a:lnTo>
                  <a:lnTo>
                    <a:pt x="74" y="204"/>
                  </a:lnTo>
                  <a:lnTo>
                    <a:pt x="72" y="204"/>
                  </a:lnTo>
                  <a:lnTo>
                    <a:pt x="72" y="205"/>
                  </a:lnTo>
                  <a:lnTo>
                    <a:pt x="70" y="210"/>
                  </a:lnTo>
                  <a:lnTo>
                    <a:pt x="65" y="209"/>
                  </a:lnTo>
                  <a:lnTo>
                    <a:pt x="59" y="207"/>
                  </a:lnTo>
                  <a:lnTo>
                    <a:pt x="57" y="204"/>
                  </a:lnTo>
                  <a:lnTo>
                    <a:pt x="57" y="209"/>
                  </a:lnTo>
                  <a:lnTo>
                    <a:pt x="49" y="209"/>
                  </a:lnTo>
                  <a:lnTo>
                    <a:pt x="46" y="209"/>
                  </a:lnTo>
                  <a:lnTo>
                    <a:pt x="44" y="204"/>
                  </a:lnTo>
                  <a:lnTo>
                    <a:pt x="44" y="198"/>
                  </a:lnTo>
                  <a:lnTo>
                    <a:pt x="42" y="202"/>
                  </a:lnTo>
                  <a:lnTo>
                    <a:pt x="44" y="205"/>
                  </a:lnTo>
                  <a:lnTo>
                    <a:pt x="44" y="209"/>
                  </a:lnTo>
                  <a:lnTo>
                    <a:pt x="40" y="207"/>
                  </a:lnTo>
                  <a:lnTo>
                    <a:pt x="31" y="207"/>
                  </a:lnTo>
                  <a:lnTo>
                    <a:pt x="30" y="207"/>
                  </a:lnTo>
                  <a:lnTo>
                    <a:pt x="30" y="202"/>
                  </a:lnTo>
                  <a:lnTo>
                    <a:pt x="30" y="196"/>
                  </a:lnTo>
                  <a:lnTo>
                    <a:pt x="40" y="193"/>
                  </a:lnTo>
                  <a:lnTo>
                    <a:pt x="44" y="189"/>
                  </a:lnTo>
                  <a:lnTo>
                    <a:pt x="46" y="189"/>
                  </a:lnTo>
                  <a:lnTo>
                    <a:pt x="49" y="187"/>
                  </a:lnTo>
                  <a:lnTo>
                    <a:pt x="55" y="187"/>
                  </a:lnTo>
                  <a:lnTo>
                    <a:pt x="56" y="187"/>
                  </a:lnTo>
                  <a:lnTo>
                    <a:pt x="59" y="187"/>
                  </a:lnTo>
                  <a:lnTo>
                    <a:pt x="65" y="187"/>
                  </a:lnTo>
                  <a:lnTo>
                    <a:pt x="67" y="187"/>
                  </a:lnTo>
                  <a:lnTo>
                    <a:pt x="68" y="185"/>
                  </a:lnTo>
                  <a:lnTo>
                    <a:pt x="67" y="185"/>
                  </a:lnTo>
                  <a:lnTo>
                    <a:pt x="63" y="183"/>
                  </a:lnTo>
                  <a:lnTo>
                    <a:pt x="63" y="183"/>
                  </a:lnTo>
                  <a:lnTo>
                    <a:pt x="61" y="183"/>
                  </a:lnTo>
                  <a:lnTo>
                    <a:pt x="59" y="183"/>
                  </a:lnTo>
                  <a:lnTo>
                    <a:pt x="56" y="181"/>
                  </a:lnTo>
                  <a:lnTo>
                    <a:pt x="56" y="179"/>
                  </a:lnTo>
                  <a:lnTo>
                    <a:pt x="55" y="177"/>
                  </a:lnTo>
                  <a:lnTo>
                    <a:pt x="53" y="174"/>
                  </a:lnTo>
                  <a:lnTo>
                    <a:pt x="49" y="170"/>
                  </a:lnTo>
                  <a:lnTo>
                    <a:pt x="51" y="168"/>
                  </a:lnTo>
                  <a:lnTo>
                    <a:pt x="55" y="168"/>
                  </a:lnTo>
                  <a:lnTo>
                    <a:pt x="57" y="166"/>
                  </a:lnTo>
                  <a:lnTo>
                    <a:pt x="61" y="166"/>
                  </a:lnTo>
                  <a:lnTo>
                    <a:pt x="65" y="166"/>
                  </a:lnTo>
                  <a:lnTo>
                    <a:pt x="68" y="166"/>
                  </a:lnTo>
                  <a:lnTo>
                    <a:pt x="74" y="168"/>
                  </a:lnTo>
                  <a:lnTo>
                    <a:pt x="77" y="170"/>
                  </a:lnTo>
                  <a:lnTo>
                    <a:pt x="80" y="174"/>
                  </a:lnTo>
                  <a:lnTo>
                    <a:pt x="82" y="177"/>
                  </a:lnTo>
                  <a:lnTo>
                    <a:pt x="84" y="179"/>
                  </a:lnTo>
                  <a:lnTo>
                    <a:pt x="93" y="181"/>
                  </a:lnTo>
                  <a:lnTo>
                    <a:pt x="96" y="181"/>
                  </a:lnTo>
                  <a:lnTo>
                    <a:pt x="100" y="181"/>
                  </a:lnTo>
                  <a:lnTo>
                    <a:pt x="106" y="181"/>
                  </a:lnTo>
                  <a:lnTo>
                    <a:pt x="110" y="181"/>
                  </a:lnTo>
                  <a:lnTo>
                    <a:pt x="112" y="179"/>
                  </a:lnTo>
                  <a:lnTo>
                    <a:pt x="112" y="177"/>
                  </a:lnTo>
                  <a:lnTo>
                    <a:pt x="114" y="177"/>
                  </a:lnTo>
                  <a:lnTo>
                    <a:pt x="117" y="175"/>
                  </a:lnTo>
                  <a:lnTo>
                    <a:pt x="123" y="170"/>
                  </a:lnTo>
                  <a:lnTo>
                    <a:pt x="125" y="166"/>
                  </a:lnTo>
                  <a:lnTo>
                    <a:pt x="125" y="166"/>
                  </a:lnTo>
                  <a:lnTo>
                    <a:pt x="126" y="165"/>
                  </a:lnTo>
                  <a:lnTo>
                    <a:pt x="126" y="163"/>
                  </a:lnTo>
                  <a:lnTo>
                    <a:pt x="125" y="163"/>
                  </a:lnTo>
                  <a:lnTo>
                    <a:pt x="115" y="172"/>
                  </a:lnTo>
                  <a:lnTo>
                    <a:pt x="114" y="174"/>
                  </a:lnTo>
                  <a:lnTo>
                    <a:pt x="110" y="177"/>
                  </a:lnTo>
                  <a:lnTo>
                    <a:pt x="106" y="177"/>
                  </a:lnTo>
                  <a:lnTo>
                    <a:pt x="105" y="177"/>
                  </a:lnTo>
                  <a:lnTo>
                    <a:pt x="100" y="175"/>
                  </a:lnTo>
                  <a:lnTo>
                    <a:pt x="95" y="177"/>
                  </a:lnTo>
                  <a:lnTo>
                    <a:pt x="91" y="177"/>
                  </a:lnTo>
                  <a:lnTo>
                    <a:pt x="89" y="175"/>
                  </a:lnTo>
                  <a:lnTo>
                    <a:pt x="89" y="170"/>
                  </a:lnTo>
                  <a:lnTo>
                    <a:pt x="86" y="165"/>
                  </a:lnTo>
                  <a:lnTo>
                    <a:pt x="89" y="163"/>
                  </a:lnTo>
                  <a:lnTo>
                    <a:pt x="93" y="161"/>
                  </a:lnTo>
                  <a:lnTo>
                    <a:pt x="98" y="156"/>
                  </a:lnTo>
                  <a:lnTo>
                    <a:pt x="100" y="156"/>
                  </a:lnTo>
                  <a:lnTo>
                    <a:pt x="104" y="158"/>
                  </a:lnTo>
                  <a:lnTo>
                    <a:pt x="102" y="156"/>
                  </a:lnTo>
                  <a:lnTo>
                    <a:pt x="100" y="155"/>
                  </a:lnTo>
                  <a:lnTo>
                    <a:pt x="95" y="156"/>
                  </a:lnTo>
                  <a:lnTo>
                    <a:pt x="96" y="147"/>
                  </a:lnTo>
                  <a:lnTo>
                    <a:pt x="93" y="153"/>
                  </a:lnTo>
                  <a:lnTo>
                    <a:pt x="89" y="156"/>
                  </a:lnTo>
                  <a:lnTo>
                    <a:pt x="87" y="158"/>
                  </a:lnTo>
                  <a:lnTo>
                    <a:pt x="84" y="160"/>
                  </a:lnTo>
                  <a:lnTo>
                    <a:pt x="76" y="160"/>
                  </a:lnTo>
                  <a:lnTo>
                    <a:pt x="79" y="158"/>
                  </a:lnTo>
                  <a:lnTo>
                    <a:pt x="80" y="153"/>
                  </a:lnTo>
                  <a:lnTo>
                    <a:pt x="77" y="155"/>
                  </a:lnTo>
                  <a:lnTo>
                    <a:pt x="74" y="156"/>
                  </a:lnTo>
                  <a:lnTo>
                    <a:pt x="70" y="158"/>
                  </a:lnTo>
                  <a:lnTo>
                    <a:pt x="67" y="160"/>
                  </a:lnTo>
                  <a:lnTo>
                    <a:pt x="59" y="158"/>
                  </a:lnTo>
                  <a:lnTo>
                    <a:pt x="57" y="158"/>
                  </a:lnTo>
                  <a:lnTo>
                    <a:pt x="57" y="155"/>
                  </a:lnTo>
                  <a:lnTo>
                    <a:pt x="57" y="151"/>
                  </a:lnTo>
                  <a:lnTo>
                    <a:pt x="59" y="149"/>
                  </a:lnTo>
                  <a:lnTo>
                    <a:pt x="63" y="146"/>
                  </a:lnTo>
                  <a:lnTo>
                    <a:pt x="65" y="142"/>
                  </a:lnTo>
                  <a:lnTo>
                    <a:pt x="68" y="138"/>
                  </a:lnTo>
                  <a:lnTo>
                    <a:pt x="76" y="138"/>
                  </a:lnTo>
                  <a:lnTo>
                    <a:pt x="82" y="136"/>
                  </a:lnTo>
                  <a:lnTo>
                    <a:pt x="89" y="136"/>
                  </a:lnTo>
                  <a:lnTo>
                    <a:pt x="93" y="136"/>
                  </a:lnTo>
                  <a:lnTo>
                    <a:pt x="96" y="136"/>
                  </a:lnTo>
                  <a:lnTo>
                    <a:pt x="108" y="136"/>
                  </a:lnTo>
                  <a:lnTo>
                    <a:pt x="112" y="138"/>
                  </a:lnTo>
                  <a:lnTo>
                    <a:pt x="115" y="138"/>
                  </a:lnTo>
                  <a:lnTo>
                    <a:pt x="117" y="140"/>
                  </a:lnTo>
                  <a:lnTo>
                    <a:pt x="119" y="138"/>
                  </a:lnTo>
                  <a:lnTo>
                    <a:pt x="121" y="136"/>
                  </a:lnTo>
                  <a:lnTo>
                    <a:pt x="128" y="136"/>
                  </a:lnTo>
                  <a:lnTo>
                    <a:pt x="129" y="136"/>
                  </a:lnTo>
                  <a:lnTo>
                    <a:pt x="133" y="136"/>
                  </a:lnTo>
                  <a:lnTo>
                    <a:pt x="134" y="136"/>
                  </a:lnTo>
                  <a:lnTo>
                    <a:pt x="136" y="134"/>
                  </a:lnTo>
                  <a:lnTo>
                    <a:pt x="138" y="134"/>
                  </a:lnTo>
                  <a:lnTo>
                    <a:pt x="136" y="134"/>
                  </a:lnTo>
                  <a:lnTo>
                    <a:pt x="134" y="134"/>
                  </a:lnTo>
                  <a:lnTo>
                    <a:pt x="131" y="136"/>
                  </a:lnTo>
                  <a:lnTo>
                    <a:pt x="128" y="136"/>
                  </a:lnTo>
                  <a:lnTo>
                    <a:pt x="126" y="136"/>
                  </a:lnTo>
                  <a:lnTo>
                    <a:pt x="119" y="136"/>
                  </a:lnTo>
                  <a:lnTo>
                    <a:pt x="110" y="136"/>
                  </a:lnTo>
                  <a:lnTo>
                    <a:pt x="105" y="134"/>
                  </a:lnTo>
                  <a:lnTo>
                    <a:pt x="102" y="134"/>
                  </a:lnTo>
                  <a:lnTo>
                    <a:pt x="102" y="134"/>
                  </a:lnTo>
                  <a:lnTo>
                    <a:pt x="100" y="132"/>
                  </a:lnTo>
                  <a:lnTo>
                    <a:pt x="98" y="130"/>
                  </a:lnTo>
                  <a:lnTo>
                    <a:pt x="100" y="130"/>
                  </a:lnTo>
                  <a:lnTo>
                    <a:pt x="102" y="130"/>
                  </a:lnTo>
                  <a:lnTo>
                    <a:pt x="104" y="128"/>
                  </a:lnTo>
                  <a:lnTo>
                    <a:pt x="105" y="130"/>
                  </a:lnTo>
                  <a:lnTo>
                    <a:pt x="108" y="132"/>
                  </a:lnTo>
                  <a:lnTo>
                    <a:pt x="112" y="132"/>
                  </a:lnTo>
                  <a:lnTo>
                    <a:pt x="112" y="130"/>
                  </a:lnTo>
                  <a:lnTo>
                    <a:pt x="106" y="128"/>
                  </a:lnTo>
                  <a:lnTo>
                    <a:pt x="104" y="127"/>
                  </a:lnTo>
                  <a:lnTo>
                    <a:pt x="102" y="123"/>
                  </a:lnTo>
                  <a:lnTo>
                    <a:pt x="100" y="121"/>
                  </a:lnTo>
                  <a:lnTo>
                    <a:pt x="95" y="117"/>
                  </a:lnTo>
                  <a:lnTo>
                    <a:pt x="91" y="114"/>
                  </a:lnTo>
                  <a:lnTo>
                    <a:pt x="89" y="112"/>
                  </a:lnTo>
                  <a:lnTo>
                    <a:pt x="86" y="111"/>
                  </a:lnTo>
                  <a:lnTo>
                    <a:pt x="79" y="111"/>
                  </a:lnTo>
                  <a:lnTo>
                    <a:pt x="77" y="111"/>
                  </a:lnTo>
                  <a:lnTo>
                    <a:pt x="74" y="108"/>
                  </a:lnTo>
                  <a:lnTo>
                    <a:pt x="72" y="102"/>
                  </a:lnTo>
                  <a:lnTo>
                    <a:pt x="70" y="98"/>
                  </a:lnTo>
                  <a:lnTo>
                    <a:pt x="72" y="93"/>
                  </a:lnTo>
                  <a:lnTo>
                    <a:pt x="76" y="91"/>
                  </a:lnTo>
                  <a:lnTo>
                    <a:pt x="91" y="93"/>
                  </a:lnTo>
                  <a:lnTo>
                    <a:pt x="98" y="93"/>
                  </a:lnTo>
                  <a:lnTo>
                    <a:pt x="105" y="93"/>
                  </a:lnTo>
                  <a:lnTo>
                    <a:pt x="110" y="95"/>
                  </a:lnTo>
                  <a:lnTo>
                    <a:pt x="115" y="97"/>
                  </a:lnTo>
                  <a:lnTo>
                    <a:pt x="121" y="100"/>
                  </a:lnTo>
                  <a:lnTo>
                    <a:pt x="125" y="102"/>
                  </a:lnTo>
                  <a:lnTo>
                    <a:pt x="129" y="106"/>
                  </a:lnTo>
                  <a:lnTo>
                    <a:pt x="133" y="109"/>
                  </a:lnTo>
                  <a:lnTo>
                    <a:pt x="136" y="111"/>
                  </a:lnTo>
                  <a:lnTo>
                    <a:pt x="138" y="112"/>
                  </a:lnTo>
                  <a:lnTo>
                    <a:pt x="142" y="112"/>
                  </a:lnTo>
                  <a:lnTo>
                    <a:pt x="147" y="114"/>
                  </a:lnTo>
                  <a:lnTo>
                    <a:pt x="152" y="114"/>
                  </a:lnTo>
                  <a:lnTo>
                    <a:pt x="155" y="114"/>
                  </a:lnTo>
                  <a:lnTo>
                    <a:pt x="157" y="112"/>
                  </a:lnTo>
                  <a:lnTo>
                    <a:pt x="161" y="112"/>
                  </a:lnTo>
                  <a:lnTo>
                    <a:pt x="157" y="112"/>
                  </a:lnTo>
                  <a:lnTo>
                    <a:pt x="152" y="112"/>
                  </a:lnTo>
                  <a:lnTo>
                    <a:pt x="149" y="111"/>
                  </a:lnTo>
                  <a:lnTo>
                    <a:pt x="145" y="111"/>
                  </a:lnTo>
                  <a:lnTo>
                    <a:pt x="144" y="109"/>
                  </a:lnTo>
                  <a:lnTo>
                    <a:pt x="140" y="106"/>
                  </a:lnTo>
                  <a:lnTo>
                    <a:pt x="136" y="104"/>
                  </a:lnTo>
                  <a:lnTo>
                    <a:pt x="129" y="100"/>
                  </a:lnTo>
                  <a:lnTo>
                    <a:pt x="125" y="97"/>
                  </a:lnTo>
                  <a:lnTo>
                    <a:pt x="121" y="93"/>
                  </a:lnTo>
                  <a:lnTo>
                    <a:pt x="121" y="91"/>
                  </a:lnTo>
                  <a:lnTo>
                    <a:pt x="125" y="91"/>
                  </a:lnTo>
                  <a:lnTo>
                    <a:pt x="126" y="89"/>
                  </a:lnTo>
                  <a:lnTo>
                    <a:pt x="149" y="88"/>
                  </a:lnTo>
                  <a:lnTo>
                    <a:pt x="161" y="85"/>
                  </a:lnTo>
                  <a:lnTo>
                    <a:pt x="166" y="83"/>
                  </a:lnTo>
                  <a:lnTo>
                    <a:pt x="168" y="81"/>
                  </a:lnTo>
                  <a:lnTo>
                    <a:pt x="183" y="78"/>
                  </a:lnTo>
                  <a:lnTo>
                    <a:pt x="196" y="76"/>
                  </a:lnTo>
                  <a:lnTo>
                    <a:pt x="201" y="76"/>
                  </a:lnTo>
                  <a:lnTo>
                    <a:pt x="204" y="74"/>
                  </a:lnTo>
                  <a:lnTo>
                    <a:pt x="206" y="74"/>
                  </a:lnTo>
                  <a:lnTo>
                    <a:pt x="201" y="74"/>
                  </a:lnTo>
                  <a:lnTo>
                    <a:pt x="198" y="74"/>
                  </a:lnTo>
                  <a:lnTo>
                    <a:pt x="189" y="74"/>
                  </a:lnTo>
                  <a:lnTo>
                    <a:pt x="182" y="72"/>
                  </a:lnTo>
                  <a:lnTo>
                    <a:pt x="180" y="72"/>
                  </a:lnTo>
                  <a:lnTo>
                    <a:pt x="180" y="70"/>
                  </a:lnTo>
                  <a:lnTo>
                    <a:pt x="180" y="69"/>
                  </a:lnTo>
                  <a:lnTo>
                    <a:pt x="183" y="67"/>
                  </a:lnTo>
                  <a:lnTo>
                    <a:pt x="185" y="66"/>
                  </a:lnTo>
                  <a:lnTo>
                    <a:pt x="196" y="60"/>
                  </a:lnTo>
                  <a:lnTo>
                    <a:pt x="202" y="59"/>
                  </a:lnTo>
                  <a:lnTo>
                    <a:pt x="204" y="57"/>
                  </a:lnTo>
                  <a:lnTo>
                    <a:pt x="191" y="60"/>
                  </a:lnTo>
                  <a:lnTo>
                    <a:pt x="185" y="62"/>
                  </a:lnTo>
                  <a:lnTo>
                    <a:pt x="180" y="66"/>
                  </a:lnTo>
                  <a:lnTo>
                    <a:pt x="176" y="67"/>
                  </a:lnTo>
                  <a:lnTo>
                    <a:pt x="175" y="66"/>
                  </a:lnTo>
                  <a:lnTo>
                    <a:pt x="173" y="67"/>
                  </a:lnTo>
                  <a:lnTo>
                    <a:pt x="172" y="67"/>
                  </a:lnTo>
                  <a:lnTo>
                    <a:pt x="170" y="69"/>
                  </a:lnTo>
                  <a:lnTo>
                    <a:pt x="170" y="70"/>
                  </a:lnTo>
                  <a:lnTo>
                    <a:pt x="168" y="72"/>
                  </a:lnTo>
                  <a:lnTo>
                    <a:pt x="168" y="74"/>
                  </a:lnTo>
                  <a:lnTo>
                    <a:pt x="164" y="76"/>
                  </a:lnTo>
                  <a:lnTo>
                    <a:pt x="161" y="78"/>
                  </a:lnTo>
                  <a:lnTo>
                    <a:pt x="149" y="81"/>
                  </a:lnTo>
                  <a:lnTo>
                    <a:pt x="144" y="83"/>
                  </a:lnTo>
                  <a:lnTo>
                    <a:pt x="140" y="83"/>
                  </a:lnTo>
                  <a:lnTo>
                    <a:pt x="129" y="85"/>
                  </a:lnTo>
                  <a:lnTo>
                    <a:pt x="126" y="85"/>
                  </a:lnTo>
                  <a:lnTo>
                    <a:pt x="123" y="83"/>
                  </a:lnTo>
                  <a:lnTo>
                    <a:pt x="125" y="83"/>
                  </a:lnTo>
                  <a:lnTo>
                    <a:pt x="129" y="79"/>
                  </a:lnTo>
                  <a:lnTo>
                    <a:pt x="131" y="78"/>
                  </a:lnTo>
                  <a:lnTo>
                    <a:pt x="128" y="78"/>
                  </a:lnTo>
                  <a:lnTo>
                    <a:pt x="125" y="79"/>
                  </a:lnTo>
                  <a:lnTo>
                    <a:pt x="115" y="79"/>
                  </a:lnTo>
                  <a:lnTo>
                    <a:pt x="112" y="81"/>
                  </a:lnTo>
                  <a:lnTo>
                    <a:pt x="108" y="83"/>
                  </a:lnTo>
                  <a:lnTo>
                    <a:pt x="105" y="85"/>
                  </a:lnTo>
                  <a:lnTo>
                    <a:pt x="104" y="85"/>
                  </a:lnTo>
                  <a:lnTo>
                    <a:pt x="102" y="85"/>
                  </a:lnTo>
                  <a:lnTo>
                    <a:pt x="91" y="87"/>
                  </a:lnTo>
                  <a:lnTo>
                    <a:pt x="89" y="85"/>
                  </a:lnTo>
                  <a:lnTo>
                    <a:pt x="82" y="83"/>
                  </a:lnTo>
                  <a:lnTo>
                    <a:pt x="77" y="85"/>
                  </a:lnTo>
                  <a:lnTo>
                    <a:pt x="76" y="85"/>
                  </a:lnTo>
                  <a:lnTo>
                    <a:pt x="72" y="83"/>
                  </a:lnTo>
                  <a:lnTo>
                    <a:pt x="70" y="83"/>
                  </a:lnTo>
                  <a:lnTo>
                    <a:pt x="70" y="81"/>
                  </a:lnTo>
                  <a:lnTo>
                    <a:pt x="74" y="79"/>
                  </a:lnTo>
                  <a:lnTo>
                    <a:pt x="76" y="78"/>
                  </a:lnTo>
                  <a:lnTo>
                    <a:pt x="84" y="72"/>
                  </a:lnTo>
                  <a:lnTo>
                    <a:pt x="89" y="70"/>
                  </a:lnTo>
                  <a:lnTo>
                    <a:pt x="98" y="69"/>
                  </a:lnTo>
                  <a:lnTo>
                    <a:pt x="115" y="67"/>
                  </a:lnTo>
                  <a:lnTo>
                    <a:pt x="117" y="66"/>
                  </a:lnTo>
                  <a:lnTo>
                    <a:pt x="98" y="67"/>
                  </a:lnTo>
                  <a:lnTo>
                    <a:pt x="82" y="69"/>
                  </a:lnTo>
                  <a:lnTo>
                    <a:pt x="79" y="70"/>
                  </a:lnTo>
                  <a:lnTo>
                    <a:pt x="76" y="72"/>
                  </a:lnTo>
                  <a:lnTo>
                    <a:pt x="63" y="79"/>
                  </a:lnTo>
                  <a:lnTo>
                    <a:pt x="61" y="81"/>
                  </a:lnTo>
                  <a:lnTo>
                    <a:pt x="55" y="81"/>
                  </a:lnTo>
                  <a:lnTo>
                    <a:pt x="51" y="81"/>
                  </a:lnTo>
                  <a:lnTo>
                    <a:pt x="48" y="79"/>
                  </a:lnTo>
                  <a:lnTo>
                    <a:pt x="42" y="78"/>
                  </a:lnTo>
                  <a:lnTo>
                    <a:pt x="38" y="76"/>
                  </a:lnTo>
                  <a:lnTo>
                    <a:pt x="37" y="76"/>
                  </a:lnTo>
                  <a:lnTo>
                    <a:pt x="35" y="74"/>
                  </a:lnTo>
                  <a:lnTo>
                    <a:pt x="35" y="74"/>
                  </a:lnTo>
                  <a:lnTo>
                    <a:pt x="33" y="72"/>
                  </a:lnTo>
                  <a:lnTo>
                    <a:pt x="35" y="72"/>
                  </a:lnTo>
                  <a:lnTo>
                    <a:pt x="46" y="70"/>
                  </a:lnTo>
                  <a:lnTo>
                    <a:pt x="59" y="70"/>
                  </a:lnTo>
                  <a:lnTo>
                    <a:pt x="67" y="70"/>
                  </a:lnTo>
                  <a:lnTo>
                    <a:pt x="72" y="69"/>
                  </a:lnTo>
                  <a:lnTo>
                    <a:pt x="82" y="66"/>
                  </a:lnTo>
                  <a:lnTo>
                    <a:pt x="91" y="62"/>
                  </a:lnTo>
                  <a:lnTo>
                    <a:pt x="93" y="60"/>
                  </a:lnTo>
                  <a:lnTo>
                    <a:pt x="89" y="60"/>
                  </a:lnTo>
                  <a:lnTo>
                    <a:pt x="87" y="60"/>
                  </a:lnTo>
                  <a:lnTo>
                    <a:pt x="80" y="62"/>
                  </a:lnTo>
                  <a:lnTo>
                    <a:pt x="70" y="67"/>
                  </a:lnTo>
                  <a:lnTo>
                    <a:pt x="61" y="67"/>
                  </a:lnTo>
                  <a:lnTo>
                    <a:pt x="38" y="69"/>
                  </a:lnTo>
                  <a:lnTo>
                    <a:pt x="31" y="69"/>
                  </a:lnTo>
                  <a:lnTo>
                    <a:pt x="29" y="69"/>
                  </a:lnTo>
                  <a:lnTo>
                    <a:pt x="27" y="69"/>
                  </a:lnTo>
                  <a:lnTo>
                    <a:pt x="25" y="66"/>
                  </a:lnTo>
                  <a:lnTo>
                    <a:pt x="25" y="66"/>
                  </a:lnTo>
                  <a:lnTo>
                    <a:pt x="30" y="64"/>
                  </a:lnTo>
                  <a:lnTo>
                    <a:pt x="33" y="62"/>
                  </a:lnTo>
                  <a:lnTo>
                    <a:pt x="35" y="62"/>
                  </a:lnTo>
                  <a:lnTo>
                    <a:pt x="29" y="60"/>
                  </a:lnTo>
                  <a:lnTo>
                    <a:pt x="29" y="60"/>
                  </a:lnTo>
                  <a:lnTo>
                    <a:pt x="31" y="59"/>
                  </a:lnTo>
                  <a:lnTo>
                    <a:pt x="38" y="55"/>
                  </a:lnTo>
                  <a:lnTo>
                    <a:pt x="42" y="53"/>
                  </a:lnTo>
                  <a:lnTo>
                    <a:pt x="49" y="53"/>
                  </a:lnTo>
                  <a:lnTo>
                    <a:pt x="56" y="53"/>
                  </a:lnTo>
                  <a:lnTo>
                    <a:pt x="56" y="53"/>
                  </a:lnTo>
                  <a:lnTo>
                    <a:pt x="49" y="51"/>
                  </a:lnTo>
                  <a:lnTo>
                    <a:pt x="44" y="51"/>
                  </a:lnTo>
                  <a:lnTo>
                    <a:pt x="37" y="53"/>
                  </a:lnTo>
                  <a:lnTo>
                    <a:pt x="19" y="57"/>
                  </a:lnTo>
                  <a:lnTo>
                    <a:pt x="18" y="57"/>
                  </a:lnTo>
                  <a:lnTo>
                    <a:pt x="16" y="57"/>
                  </a:lnTo>
                  <a:lnTo>
                    <a:pt x="16" y="55"/>
                  </a:lnTo>
                  <a:lnTo>
                    <a:pt x="27" y="51"/>
                  </a:lnTo>
                  <a:lnTo>
                    <a:pt x="27" y="51"/>
                  </a:lnTo>
                  <a:lnTo>
                    <a:pt x="19" y="51"/>
                  </a:lnTo>
                  <a:lnTo>
                    <a:pt x="18" y="51"/>
                  </a:lnTo>
                  <a:lnTo>
                    <a:pt x="14" y="51"/>
                  </a:lnTo>
                  <a:lnTo>
                    <a:pt x="12" y="51"/>
                  </a:lnTo>
                  <a:lnTo>
                    <a:pt x="9" y="51"/>
                  </a:lnTo>
                  <a:lnTo>
                    <a:pt x="6" y="51"/>
                  </a:lnTo>
                  <a:lnTo>
                    <a:pt x="4" y="51"/>
                  </a:lnTo>
                  <a:lnTo>
                    <a:pt x="0" y="51"/>
                  </a:lnTo>
                  <a:lnTo>
                    <a:pt x="0" y="48"/>
                  </a:lnTo>
                  <a:lnTo>
                    <a:pt x="4" y="46"/>
                  </a:lnTo>
                  <a:lnTo>
                    <a:pt x="7" y="45"/>
                  </a:lnTo>
                  <a:lnTo>
                    <a:pt x="10" y="42"/>
                  </a:lnTo>
                  <a:lnTo>
                    <a:pt x="16" y="40"/>
                  </a:lnTo>
                  <a:lnTo>
                    <a:pt x="21" y="40"/>
                  </a:lnTo>
                  <a:lnTo>
                    <a:pt x="29" y="40"/>
                  </a:lnTo>
                  <a:lnTo>
                    <a:pt x="31" y="40"/>
                  </a:lnTo>
                  <a:lnTo>
                    <a:pt x="35" y="40"/>
                  </a:lnTo>
                  <a:lnTo>
                    <a:pt x="38" y="38"/>
                  </a:lnTo>
                  <a:lnTo>
                    <a:pt x="44" y="36"/>
                  </a:lnTo>
                  <a:lnTo>
                    <a:pt x="51" y="34"/>
                  </a:lnTo>
                  <a:lnTo>
                    <a:pt x="56" y="34"/>
                  </a:lnTo>
                  <a:lnTo>
                    <a:pt x="59" y="36"/>
                  </a:lnTo>
                  <a:lnTo>
                    <a:pt x="61" y="38"/>
                  </a:lnTo>
                  <a:lnTo>
                    <a:pt x="65" y="40"/>
                  </a:lnTo>
                  <a:lnTo>
                    <a:pt x="65" y="38"/>
                  </a:lnTo>
                  <a:lnTo>
                    <a:pt x="67" y="36"/>
                  </a:lnTo>
                  <a:lnTo>
                    <a:pt x="70" y="36"/>
                  </a:lnTo>
                  <a:lnTo>
                    <a:pt x="74" y="36"/>
                  </a:lnTo>
                  <a:lnTo>
                    <a:pt x="77" y="38"/>
                  </a:lnTo>
                  <a:lnTo>
                    <a:pt x="80" y="40"/>
                  </a:lnTo>
                  <a:lnTo>
                    <a:pt x="84" y="40"/>
                  </a:lnTo>
                  <a:lnTo>
                    <a:pt x="86" y="40"/>
                  </a:lnTo>
                  <a:lnTo>
                    <a:pt x="87" y="38"/>
                  </a:lnTo>
                  <a:lnTo>
                    <a:pt x="93" y="38"/>
                  </a:lnTo>
                  <a:lnTo>
                    <a:pt x="93" y="38"/>
                  </a:lnTo>
                  <a:lnTo>
                    <a:pt x="91" y="38"/>
                  </a:lnTo>
                  <a:lnTo>
                    <a:pt x="89" y="36"/>
                  </a:lnTo>
                  <a:lnTo>
                    <a:pt x="70" y="31"/>
                  </a:lnTo>
                  <a:lnTo>
                    <a:pt x="70" y="31"/>
                  </a:lnTo>
                  <a:lnTo>
                    <a:pt x="77" y="29"/>
                  </a:lnTo>
                  <a:lnTo>
                    <a:pt x="80" y="29"/>
                  </a:lnTo>
                  <a:lnTo>
                    <a:pt x="82" y="28"/>
                  </a:lnTo>
                  <a:lnTo>
                    <a:pt x="86" y="25"/>
                  </a:lnTo>
                  <a:lnTo>
                    <a:pt x="89" y="24"/>
                  </a:lnTo>
                  <a:lnTo>
                    <a:pt x="95" y="22"/>
                  </a:lnTo>
                  <a:lnTo>
                    <a:pt x="96" y="24"/>
                  </a:lnTo>
                  <a:lnTo>
                    <a:pt x="100" y="24"/>
                  </a:lnTo>
                  <a:lnTo>
                    <a:pt x="102" y="25"/>
                  </a:lnTo>
                  <a:lnTo>
                    <a:pt x="108" y="25"/>
                  </a:lnTo>
                  <a:lnTo>
                    <a:pt x="112" y="28"/>
                  </a:lnTo>
                  <a:lnTo>
                    <a:pt x="117" y="31"/>
                  </a:lnTo>
                  <a:lnTo>
                    <a:pt x="121" y="32"/>
                  </a:lnTo>
                  <a:lnTo>
                    <a:pt x="125" y="34"/>
                  </a:lnTo>
                  <a:lnTo>
                    <a:pt x="126" y="36"/>
                  </a:lnTo>
                  <a:lnTo>
                    <a:pt x="129" y="36"/>
                  </a:lnTo>
                  <a:lnTo>
                    <a:pt x="129" y="34"/>
                  </a:lnTo>
                  <a:lnTo>
                    <a:pt x="126" y="32"/>
                  </a:lnTo>
                  <a:lnTo>
                    <a:pt x="125" y="31"/>
                  </a:lnTo>
                  <a:lnTo>
                    <a:pt x="125" y="31"/>
                  </a:lnTo>
                  <a:lnTo>
                    <a:pt x="126" y="29"/>
                  </a:lnTo>
                  <a:lnTo>
                    <a:pt x="126" y="29"/>
                  </a:lnTo>
                  <a:lnTo>
                    <a:pt x="131" y="31"/>
                  </a:lnTo>
                  <a:lnTo>
                    <a:pt x="140" y="34"/>
                  </a:lnTo>
                  <a:lnTo>
                    <a:pt x="153" y="38"/>
                  </a:lnTo>
                  <a:lnTo>
                    <a:pt x="159" y="38"/>
                  </a:lnTo>
                  <a:lnTo>
                    <a:pt x="163" y="40"/>
                  </a:lnTo>
                  <a:lnTo>
                    <a:pt x="166" y="40"/>
                  </a:lnTo>
                  <a:lnTo>
                    <a:pt x="170" y="42"/>
                  </a:lnTo>
                  <a:lnTo>
                    <a:pt x="170" y="42"/>
                  </a:lnTo>
                  <a:lnTo>
                    <a:pt x="168" y="40"/>
                  </a:lnTo>
                  <a:lnTo>
                    <a:pt x="161" y="38"/>
                  </a:lnTo>
                  <a:lnTo>
                    <a:pt x="142" y="31"/>
                  </a:lnTo>
                  <a:lnTo>
                    <a:pt x="134" y="29"/>
                  </a:lnTo>
                  <a:lnTo>
                    <a:pt x="131" y="28"/>
                  </a:lnTo>
                  <a:lnTo>
                    <a:pt x="128" y="25"/>
                  </a:lnTo>
                  <a:lnTo>
                    <a:pt x="128" y="24"/>
                  </a:lnTo>
                  <a:lnTo>
                    <a:pt x="131" y="22"/>
                  </a:lnTo>
                  <a:lnTo>
                    <a:pt x="134" y="22"/>
                  </a:lnTo>
                  <a:lnTo>
                    <a:pt x="138" y="21"/>
                  </a:lnTo>
                  <a:lnTo>
                    <a:pt x="138" y="21"/>
                  </a:lnTo>
                  <a:lnTo>
                    <a:pt x="134" y="19"/>
                  </a:lnTo>
                  <a:lnTo>
                    <a:pt x="133" y="19"/>
                  </a:lnTo>
                  <a:lnTo>
                    <a:pt x="133" y="16"/>
                  </a:lnTo>
                  <a:lnTo>
                    <a:pt x="136" y="16"/>
                  </a:lnTo>
                  <a:lnTo>
                    <a:pt x="140" y="16"/>
                  </a:lnTo>
                  <a:lnTo>
                    <a:pt x="145" y="19"/>
                  </a:lnTo>
                  <a:lnTo>
                    <a:pt x="151" y="19"/>
                  </a:lnTo>
                  <a:lnTo>
                    <a:pt x="151" y="19"/>
                  </a:lnTo>
                  <a:lnTo>
                    <a:pt x="145" y="13"/>
                  </a:lnTo>
                  <a:lnTo>
                    <a:pt x="145" y="13"/>
                  </a:lnTo>
                  <a:lnTo>
                    <a:pt x="147" y="12"/>
                  </a:lnTo>
                  <a:lnTo>
                    <a:pt x="149" y="12"/>
                  </a:lnTo>
                  <a:lnTo>
                    <a:pt x="152" y="12"/>
                  </a:lnTo>
                  <a:lnTo>
                    <a:pt x="161" y="15"/>
                  </a:lnTo>
                  <a:lnTo>
                    <a:pt x="175" y="15"/>
                  </a:lnTo>
                  <a:lnTo>
                    <a:pt x="178" y="15"/>
                  </a:lnTo>
                  <a:lnTo>
                    <a:pt x="178" y="15"/>
                  </a:lnTo>
                  <a:lnTo>
                    <a:pt x="173" y="13"/>
                  </a:lnTo>
                  <a:lnTo>
                    <a:pt x="166" y="12"/>
                  </a:lnTo>
                  <a:lnTo>
                    <a:pt x="164" y="10"/>
                  </a:lnTo>
                  <a:lnTo>
                    <a:pt x="163" y="10"/>
                  </a:lnTo>
                  <a:lnTo>
                    <a:pt x="159" y="8"/>
                  </a:lnTo>
                  <a:lnTo>
                    <a:pt x="159" y="8"/>
                  </a:lnTo>
                  <a:lnTo>
                    <a:pt x="163" y="6"/>
                  </a:lnTo>
                  <a:lnTo>
                    <a:pt x="173" y="6"/>
                  </a:lnTo>
                  <a:lnTo>
                    <a:pt x="182" y="8"/>
                  </a:lnTo>
                  <a:lnTo>
                    <a:pt x="191" y="8"/>
                  </a:lnTo>
                  <a:lnTo>
                    <a:pt x="194" y="8"/>
                  </a:lnTo>
                  <a:lnTo>
                    <a:pt x="198" y="8"/>
                  </a:lnTo>
                  <a:lnTo>
                    <a:pt x="201" y="10"/>
                  </a:lnTo>
                  <a:lnTo>
                    <a:pt x="211" y="15"/>
                  </a:lnTo>
                  <a:lnTo>
                    <a:pt x="213" y="16"/>
                  </a:lnTo>
                  <a:lnTo>
                    <a:pt x="213" y="16"/>
                  </a:lnTo>
                  <a:lnTo>
                    <a:pt x="215" y="21"/>
                  </a:lnTo>
                  <a:lnTo>
                    <a:pt x="217" y="21"/>
                  </a:lnTo>
                  <a:lnTo>
                    <a:pt x="221" y="19"/>
                  </a:lnTo>
                  <a:lnTo>
                    <a:pt x="224" y="16"/>
                  </a:lnTo>
                  <a:lnTo>
                    <a:pt x="222" y="16"/>
                  </a:lnTo>
                  <a:lnTo>
                    <a:pt x="217" y="13"/>
                  </a:lnTo>
                  <a:lnTo>
                    <a:pt x="215" y="12"/>
                  </a:lnTo>
                  <a:lnTo>
                    <a:pt x="211" y="10"/>
                  </a:lnTo>
                  <a:lnTo>
                    <a:pt x="204" y="6"/>
                  </a:lnTo>
                  <a:lnTo>
                    <a:pt x="202" y="4"/>
                  </a:lnTo>
                  <a:lnTo>
                    <a:pt x="201" y="4"/>
                  </a:lnTo>
                  <a:lnTo>
                    <a:pt x="221" y="3"/>
                  </a:lnTo>
                  <a:lnTo>
                    <a:pt x="240" y="4"/>
                  </a:lnTo>
                  <a:lnTo>
                    <a:pt x="243" y="4"/>
                  </a:lnTo>
                  <a:lnTo>
                    <a:pt x="245" y="6"/>
                  </a:lnTo>
                  <a:lnTo>
                    <a:pt x="247" y="8"/>
                  </a:lnTo>
                  <a:lnTo>
                    <a:pt x="248" y="10"/>
                  </a:lnTo>
                  <a:lnTo>
                    <a:pt x="255" y="12"/>
                  </a:lnTo>
                  <a:lnTo>
                    <a:pt x="264" y="13"/>
                  </a:lnTo>
                  <a:lnTo>
                    <a:pt x="262" y="13"/>
                  </a:lnTo>
                  <a:lnTo>
                    <a:pt x="255" y="10"/>
                  </a:lnTo>
                  <a:lnTo>
                    <a:pt x="253" y="8"/>
                  </a:lnTo>
                  <a:lnTo>
                    <a:pt x="253" y="6"/>
                  </a:lnTo>
                  <a:lnTo>
                    <a:pt x="253" y="4"/>
                  </a:lnTo>
                  <a:lnTo>
                    <a:pt x="253" y="4"/>
                  </a:lnTo>
                  <a:lnTo>
                    <a:pt x="262" y="2"/>
                  </a:lnTo>
                  <a:lnTo>
                    <a:pt x="271" y="2"/>
                  </a:lnTo>
                  <a:lnTo>
                    <a:pt x="273" y="2"/>
                  </a:lnTo>
                  <a:lnTo>
                    <a:pt x="282" y="4"/>
                  </a:lnTo>
                  <a:lnTo>
                    <a:pt x="285" y="6"/>
                  </a:lnTo>
                  <a:lnTo>
                    <a:pt x="287" y="8"/>
                  </a:lnTo>
                  <a:lnTo>
                    <a:pt x="287" y="8"/>
                  </a:lnTo>
                  <a:lnTo>
                    <a:pt x="283" y="4"/>
                  </a:lnTo>
                  <a:lnTo>
                    <a:pt x="282" y="4"/>
                  </a:lnTo>
                  <a:lnTo>
                    <a:pt x="282" y="3"/>
                  </a:lnTo>
                  <a:lnTo>
                    <a:pt x="285" y="2"/>
                  </a:lnTo>
                  <a:lnTo>
                    <a:pt x="288" y="2"/>
                  </a:lnTo>
                  <a:lnTo>
                    <a:pt x="300"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93" name="Google Shape;93;p121"/>
            <p:cNvSpPr/>
            <p:nvPr/>
          </p:nvSpPr>
          <p:spPr>
            <a:xfrm>
              <a:off x="2695619" y="3004999"/>
              <a:ext cx="102394" cy="39291"/>
            </a:xfrm>
            <a:custGeom>
              <a:rect b="b" l="l" r="r" t="t"/>
              <a:pathLst>
                <a:path extrusionOk="0" h="33" w="86">
                  <a:moveTo>
                    <a:pt x="23" y="0"/>
                  </a:moveTo>
                  <a:lnTo>
                    <a:pt x="26" y="0"/>
                  </a:lnTo>
                  <a:lnTo>
                    <a:pt x="30" y="2"/>
                  </a:lnTo>
                  <a:lnTo>
                    <a:pt x="31" y="4"/>
                  </a:lnTo>
                  <a:lnTo>
                    <a:pt x="35" y="4"/>
                  </a:lnTo>
                  <a:lnTo>
                    <a:pt x="36" y="4"/>
                  </a:lnTo>
                  <a:lnTo>
                    <a:pt x="39" y="4"/>
                  </a:lnTo>
                  <a:lnTo>
                    <a:pt x="39" y="4"/>
                  </a:lnTo>
                  <a:lnTo>
                    <a:pt x="39" y="2"/>
                  </a:lnTo>
                  <a:lnTo>
                    <a:pt x="41" y="2"/>
                  </a:lnTo>
                  <a:lnTo>
                    <a:pt x="41" y="2"/>
                  </a:lnTo>
                  <a:lnTo>
                    <a:pt x="41" y="0"/>
                  </a:lnTo>
                  <a:lnTo>
                    <a:pt x="41" y="0"/>
                  </a:lnTo>
                  <a:lnTo>
                    <a:pt x="46" y="2"/>
                  </a:lnTo>
                  <a:lnTo>
                    <a:pt x="46" y="2"/>
                  </a:lnTo>
                  <a:lnTo>
                    <a:pt x="47" y="0"/>
                  </a:lnTo>
                  <a:lnTo>
                    <a:pt x="49" y="0"/>
                  </a:lnTo>
                  <a:lnTo>
                    <a:pt x="50" y="2"/>
                  </a:lnTo>
                  <a:lnTo>
                    <a:pt x="52" y="2"/>
                  </a:lnTo>
                  <a:lnTo>
                    <a:pt x="52" y="2"/>
                  </a:lnTo>
                  <a:lnTo>
                    <a:pt x="54" y="2"/>
                  </a:lnTo>
                  <a:lnTo>
                    <a:pt x="56" y="2"/>
                  </a:lnTo>
                  <a:lnTo>
                    <a:pt x="56" y="2"/>
                  </a:lnTo>
                  <a:lnTo>
                    <a:pt x="58" y="4"/>
                  </a:lnTo>
                  <a:lnTo>
                    <a:pt x="59" y="6"/>
                  </a:lnTo>
                  <a:lnTo>
                    <a:pt x="60" y="6"/>
                  </a:lnTo>
                  <a:lnTo>
                    <a:pt x="63" y="4"/>
                  </a:lnTo>
                  <a:lnTo>
                    <a:pt x="63" y="4"/>
                  </a:lnTo>
                  <a:lnTo>
                    <a:pt x="65" y="6"/>
                  </a:lnTo>
                  <a:lnTo>
                    <a:pt x="65" y="7"/>
                  </a:lnTo>
                  <a:lnTo>
                    <a:pt x="65" y="8"/>
                  </a:lnTo>
                  <a:lnTo>
                    <a:pt x="66" y="8"/>
                  </a:lnTo>
                  <a:lnTo>
                    <a:pt x="71" y="8"/>
                  </a:lnTo>
                  <a:lnTo>
                    <a:pt x="73" y="10"/>
                  </a:lnTo>
                  <a:lnTo>
                    <a:pt x="73" y="10"/>
                  </a:lnTo>
                  <a:lnTo>
                    <a:pt x="71" y="10"/>
                  </a:lnTo>
                  <a:lnTo>
                    <a:pt x="70" y="10"/>
                  </a:lnTo>
                  <a:lnTo>
                    <a:pt x="69" y="10"/>
                  </a:lnTo>
                  <a:lnTo>
                    <a:pt x="69" y="10"/>
                  </a:lnTo>
                  <a:lnTo>
                    <a:pt x="69" y="12"/>
                  </a:lnTo>
                  <a:lnTo>
                    <a:pt x="70" y="12"/>
                  </a:lnTo>
                  <a:lnTo>
                    <a:pt x="71" y="12"/>
                  </a:lnTo>
                  <a:lnTo>
                    <a:pt x="73" y="12"/>
                  </a:lnTo>
                  <a:lnTo>
                    <a:pt x="73" y="14"/>
                  </a:lnTo>
                  <a:lnTo>
                    <a:pt x="75" y="14"/>
                  </a:lnTo>
                  <a:lnTo>
                    <a:pt x="79" y="14"/>
                  </a:lnTo>
                  <a:lnTo>
                    <a:pt x="80" y="16"/>
                  </a:lnTo>
                  <a:lnTo>
                    <a:pt x="83" y="17"/>
                  </a:lnTo>
                  <a:lnTo>
                    <a:pt x="86" y="17"/>
                  </a:lnTo>
                  <a:lnTo>
                    <a:pt x="86" y="19"/>
                  </a:lnTo>
                  <a:lnTo>
                    <a:pt x="86" y="19"/>
                  </a:lnTo>
                  <a:lnTo>
                    <a:pt x="83" y="21"/>
                  </a:lnTo>
                  <a:lnTo>
                    <a:pt x="83" y="23"/>
                  </a:lnTo>
                  <a:lnTo>
                    <a:pt x="82" y="23"/>
                  </a:lnTo>
                  <a:lnTo>
                    <a:pt x="82" y="23"/>
                  </a:lnTo>
                  <a:lnTo>
                    <a:pt x="80" y="25"/>
                  </a:lnTo>
                  <a:lnTo>
                    <a:pt x="80" y="25"/>
                  </a:lnTo>
                  <a:lnTo>
                    <a:pt x="80" y="25"/>
                  </a:lnTo>
                  <a:lnTo>
                    <a:pt x="79" y="25"/>
                  </a:lnTo>
                  <a:lnTo>
                    <a:pt x="79" y="23"/>
                  </a:lnTo>
                  <a:lnTo>
                    <a:pt x="77" y="23"/>
                  </a:lnTo>
                  <a:lnTo>
                    <a:pt x="75" y="23"/>
                  </a:lnTo>
                  <a:lnTo>
                    <a:pt x="73" y="21"/>
                  </a:lnTo>
                  <a:lnTo>
                    <a:pt x="71" y="21"/>
                  </a:lnTo>
                  <a:lnTo>
                    <a:pt x="70" y="21"/>
                  </a:lnTo>
                  <a:lnTo>
                    <a:pt x="69" y="21"/>
                  </a:lnTo>
                  <a:lnTo>
                    <a:pt x="66" y="21"/>
                  </a:lnTo>
                  <a:lnTo>
                    <a:pt x="65" y="21"/>
                  </a:lnTo>
                  <a:lnTo>
                    <a:pt x="63" y="23"/>
                  </a:lnTo>
                  <a:lnTo>
                    <a:pt x="60" y="23"/>
                  </a:lnTo>
                  <a:lnTo>
                    <a:pt x="60" y="25"/>
                  </a:lnTo>
                  <a:lnTo>
                    <a:pt x="59" y="25"/>
                  </a:lnTo>
                  <a:lnTo>
                    <a:pt x="56" y="25"/>
                  </a:lnTo>
                  <a:lnTo>
                    <a:pt x="54" y="25"/>
                  </a:lnTo>
                  <a:lnTo>
                    <a:pt x="54" y="23"/>
                  </a:lnTo>
                  <a:lnTo>
                    <a:pt x="52" y="23"/>
                  </a:lnTo>
                  <a:lnTo>
                    <a:pt x="49" y="23"/>
                  </a:lnTo>
                  <a:lnTo>
                    <a:pt x="49" y="25"/>
                  </a:lnTo>
                  <a:lnTo>
                    <a:pt x="47" y="25"/>
                  </a:lnTo>
                  <a:lnTo>
                    <a:pt x="47" y="25"/>
                  </a:lnTo>
                  <a:lnTo>
                    <a:pt x="47" y="26"/>
                  </a:lnTo>
                  <a:lnTo>
                    <a:pt x="47" y="26"/>
                  </a:lnTo>
                  <a:lnTo>
                    <a:pt x="46" y="30"/>
                  </a:lnTo>
                  <a:lnTo>
                    <a:pt x="44" y="32"/>
                  </a:lnTo>
                  <a:lnTo>
                    <a:pt x="44" y="33"/>
                  </a:lnTo>
                  <a:lnTo>
                    <a:pt x="41" y="33"/>
                  </a:lnTo>
                  <a:lnTo>
                    <a:pt x="41" y="32"/>
                  </a:lnTo>
                  <a:lnTo>
                    <a:pt x="41" y="32"/>
                  </a:lnTo>
                  <a:lnTo>
                    <a:pt x="41" y="32"/>
                  </a:lnTo>
                  <a:lnTo>
                    <a:pt x="41" y="30"/>
                  </a:lnTo>
                  <a:lnTo>
                    <a:pt x="41" y="30"/>
                  </a:lnTo>
                  <a:lnTo>
                    <a:pt x="41" y="28"/>
                  </a:lnTo>
                  <a:lnTo>
                    <a:pt x="39" y="28"/>
                  </a:lnTo>
                  <a:lnTo>
                    <a:pt x="39" y="28"/>
                  </a:lnTo>
                  <a:lnTo>
                    <a:pt x="36" y="26"/>
                  </a:lnTo>
                  <a:lnTo>
                    <a:pt x="35" y="25"/>
                  </a:lnTo>
                  <a:lnTo>
                    <a:pt x="35" y="25"/>
                  </a:lnTo>
                  <a:lnTo>
                    <a:pt x="33" y="25"/>
                  </a:lnTo>
                  <a:lnTo>
                    <a:pt x="28" y="25"/>
                  </a:lnTo>
                  <a:lnTo>
                    <a:pt x="28" y="25"/>
                  </a:lnTo>
                  <a:lnTo>
                    <a:pt x="26" y="25"/>
                  </a:lnTo>
                  <a:lnTo>
                    <a:pt x="26" y="25"/>
                  </a:lnTo>
                  <a:lnTo>
                    <a:pt x="24" y="26"/>
                  </a:lnTo>
                  <a:lnTo>
                    <a:pt x="23" y="26"/>
                  </a:lnTo>
                  <a:lnTo>
                    <a:pt x="20" y="25"/>
                  </a:lnTo>
                  <a:lnTo>
                    <a:pt x="17" y="25"/>
                  </a:lnTo>
                  <a:lnTo>
                    <a:pt x="16" y="25"/>
                  </a:lnTo>
                  <a:lnTo>
                    <a:pt x="14" y="25"/>
                  </a:lnTo>
                  <a:lnTo>
                    <a:pt x="11" y="25"/>
                  </a:lnTo>
                  <a:lnTo>
                    <a:pt x="10" y="25"/>
                  </a:lnTo>
                  <a:lnTo>
                    <a:pt x="9" y="26"/>
                  </a:lnTo>
                  <a:lnTo>
                    <a:pt x="9" y="26"/>
                  </a:lnTo>
                  <a:lnTo>
                    <a:pt x="9" y="28"/>
                  </a:lnTo>
                  <a:lnTo>
                    <a:pt x="7" y="26"/>
                  </a:lnTo>
                  <a:lnTo>
                    <a:pt x="5" y="25"/>
                  </a:lnTo>
                  <a:lnTo>
                    <a:pt x="5" y="25"/>
                  </a:lnTo>
                  <a:lnTo>
                    <a:pt x="2" y="23"/>
                  </a:lnTo>
                  <a:lnTo>
                    <a:pt x="0" y="23"/>
                  </a:lnTo>
                  <a:lnTo>
                    <a:pt x="0" y="21"/>
                  </a:lnTo>
                  <a:lnTo>
                    <a:pt x="2" y="19"/>
                  </a:lnTo>
                  <a:lnTo>
                    <a:pt x="3" y="19"/>
                  </a:lnTo>
                  <a:lnTo>
                    <a:pt x="3" y="17"/>
                  </a:lnTo>
                  <a:lnTo>
                    <a:pt x="5" y="19"/>
                  </a:lnTo>
                  <a:lnTo>
                    <a:pt x="7" y="19"/>
                  </a:lnTo>
                  <a:lnTo>
                    <a:pt x="9" y="19"/>
                  </a:lnTo>
                  <a:lnTo>
                    <a:pt x="11" y="19"/>
                  </a:lnTo>
                  <a:lnTo>
                    <a:pt x="11" y="21"/>
                  </a:lnTo>
                  <a:lnTo>
                    <a:pt x="23" y="21"/>
                  </a:lnTo>
                  <a:lnTo>
                    <a:pt x="24" y="21"/>
                  </a:lnTo>
                  <a:lnTo>
                    <a:pt x="24" y="21"/>
                  </a:lnTo>
                  <a:lnTo>
                    <a:pt x="24" y="21"/>
                  </a:lnTo>
                  <a:lnTo>
                    <a:pt x="26" y="21"/>
                  </a:lnTo>
                  <a:lnTo>
                    <a:pt x="26" y="19"/>
                  </a:lnTo>
                  <a:lnTo>
                    <a:pt x="30" y="19"/>
                  </a:lnTo>
                  <a:lnTo>
                    <a:pt x="30" y="19"/>
                  </a:lnTo>
                  <a:lnTo>
                    <a:pt x="30" y="19"/>
                  </a:lnTo>
                  <a:lnTo>
                    <a:pt x="30" y="17"/>
                  </a:lnTo>
                  <a:lnTo>
                    <a:pt x="28" y="17"/>
                  </a:lnTo>
                  <a:lnTo>
                    <a:pt x="26" y="16"/>
                  </a:lnTo>
                  <a:lnTo>
                    <a:pt x="24" y="12"/>
                  </a:lnTo>
                  <a:lnTo>
                    <a:pt x="24" y="12"/>
                  </a:lnTo>
                  <a:lnTo>
                    <a:pt x="24" y="10"/>
                  </a:lnTo>
                  <a:lnTo>
                    <a:pt x="24" y="8"/>
                  </a:lnTo>
                  <a:lnTo>
                    <a:pt x="24" y="7"/>
                  </a:lnTo>
                  <a:lnTo>
                    <a:pt x="23" y="6"/>
                  </a:lnTo>
                  <a:lnTo>
                    <a:pt x="22" y="6"/>
                  </a:lnTo>
                  <a:lnTo>
                    <a:pt x="17" y="6"/>
                  </a:lnTo>
                  <a:lnTo>
                    <a:pt x="16" y="4"/>
                  </a:lnTo>
                  <a:lnTo>
                    <a:pt x="16" y="4"/>
                  </a:lnTo>
                  <a:lnTo>
                    <a:pt x="16" y="2"/>
                  </a:lnTo>
                  <a:lnTo>
                    <a:pt x="17" y="2"/>
                  </a:lnTo>
                  <a:lnTo>
                    <a:pt x="17" y="2"/>
                  </a:lnTo>
                  <a:lnTo>
                    <a:pt x="20" y="0"/>
                  </a:lnTo>
                  <a:lnTo>
                    <a:pt x="23"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94" name="Google Shape;94;p121"/>
            <p:cNvSpPr/>
            <p:nvPr/>
          </p:nvSpPr>
          <p:spPr>
            <a:xfrm>
              <a:off x="2519406" y="2946658"/>
              <a:ext cx="176213" cy="58341"/>
            </a:xfrm>
            <a:custGeom>
              <a:rect b="b" l="l" r="r" t="t"/>
              <a:pathLst>
                <a:path extrusionOk="0" h="49" w="148">
                  <a:moveTo>
                    <a:pt x="38" y="0"/>
                  </a:moveTo>
                  <a:lnTo>
                    <a:pt x="41" y="2"/>
                  </a:lnTo>
                  <a:lnTo>
                    <a:pt x="45" y="2"/>
                  </a:lnTo>
                  <a:lnTo>
                    <a:pt x="49" y="2"/>
                  </a:lnTo>
                  <a:lnTo>
                    <a:pt x="50" y="2"/>
                  </a:lnTo>
                  <a:lnTo>
                    <a:pt x="50" y="2"/>
                  </a:lnTo>
                  <a:lnTo>
                    <a:pt x="50" y="2"/>
                  </a:lnTo>
                  <a:lnTo>
                    <a:pt x="52" y="4"/>
                  </a:lnTo>
                  <a:lnTo>
                    <a:pt x="54" y="2"/>
                  </a:lnTo>
                  <a:lnTo>
                    <a:pt x="57" y="2"/>
                  </a:lnTo>
                  <a:lnTo>
                    <a:pt x="58" y="2"/>
                  </a:lnTo>
                  <a:lnTo>
                    <a:pt x="58" y="4"/>
                  </a:lnTo>
                  <a:lnTo>
                    <a:pt x="60" y="4"/>
                  </a:lnTo>
                  <a:lnTo>
                    <a:pt x="62" y="4"/>
                  </a:lnTo>
                  <a:lnTo>
                    <a:pt x="62" y="4"/>
                  </a:lnTo>
                  <a:lnTo>
                    <a:pt x="64" y="4"/>
                  </a:lnTo>
                  <a:lnTo>
                    <a:pt x="66" y="4"/>
                  </a:lnTo>
                  <a:lnTo>
                    <a:pt x="68" y="6"/>
                  </a:lnTo>
                  <a:lnTo>
                    <a:pt x="68" y="6"/>
                  </a:lnTo>
                  <a:lnTo>
                    <a:pt x="69" y="6"/>
                  </a:lnTo>
                  <a:lnTo>
                    <a:pt x="69" y="6"/>
                  </a:lnTo>
                  <a:lnTo>
                    <a:pt x="71" y="6"/>
                  </a:lnTo>
                  <a:lnTo>
                    <a:pt x="73" y="8"/>
                  </a:lnTo>
                  <a:lnTo>
                    <a:pt x="75" y="10"/>
                  </a:lnTo>
                  <a:lnTo>
                    <a:pt x="77" y="12"/>
                  </a:lnTo>
                  <a:lnTo>
                    <a:pt x="77" y="12"/>
                  </a:lnTo>
                  <a:lnTo>
                    <a:pt x="78" y="12"/>
                  </a:lnTo>
                  <a:lnTo>
                    <a:pt x="81" y="12"/>
                  </a:lnTo>
                  <a:lnTo>
                    <a:pt x="83" y="12"/>
                  </a:lnTo>
                  <a:lnTo>
                    <a:pt x="83" y="12"/>
                  </a:lnTo>
                  <a:lnTo>
                    <a:pt x="86" y="12"/>
                  </a:lnTo>
                  <a:lnTo>
                    <a:pt x="86" y="12"/>
                  </a:lnTo>
                  <a:lnTo>
                    <a:pt x="93" y="15"/>
                  </a:lnTo>
                  <a:lnTo>
                    <a:pt x="96" y="17"/>
                  </a:lnTo>
                  <a:lnTo>
                    <a:pt x="96" y="19"/>
                  </a:lnTo>
                  <a:lnTo>
                    <a:pt x="99" y="21"/>
                  </a:lnTo>
                  <a:lnTo>
                    <a:pt x="101" y="21"/>
                  </a:lnTo>
                  <a:lnTo>
                    <a:pt x="101" y="21"/>
                  </a:lnTo>
                  <a:lnTo>
                    <a:pt x="101" y="21"/>
                  </a:lnTo>
                  <a:lnTo>
                    <a:pt x="101" y="19"/>
                  </a:lnTo>
                  <a:lnTo>
                    <a:pt x="101" y="19"/>
                  </a:lnTo>
                  <a:lnTo>
                    <a:pt x="101" y="19"/>
                  </a:lnTo>
                  <a:lnTo>
                    <a:pt x="105" y="21"/>
                  </a:lnTo>
                  <a:lnTo>
                    <a:pt x="105" y="23"/>
                  </a:lnTo>
                  <a:lnTo>
                    <a:pt x="106" y="23"/>
                  </a:lnTo>
                  <a:lnTo>
                    <a:pt x="106" y="23"/>
                  </a:lnTo>
                  <a:lnTo>
                    <a:pt x="106" y="25"/>
                  </a:lnTo>
                  <a:lnTo>
                    <a:pt x="105" y="25"/>
                  </a:lnTo>
                  <a:lnTo>
                    <a:pt x="103" y="23"/>
                  </a:lnTo>
                  <a:lnTo>
                    <a:pt x="105" y="25"/>
                  </a:lnTo>
                  <a:lnTo>
                    <a:pt x="105" y="25"/>
                  </a:lnTo>
                  <a:lnTo>
                    <a:pt x="106" y="25"/>
                  </a:lnTo>
                  <a:lnTo>
                    <a:pt x="106" y="25"/>
                  </a:lnTo>
                  <a:lnTo>
                    <a:pt x="107" y="25"/>
                  </a:lnTo>
                  <a:lnTo>
                    <a:pt x="110" y="26"/>
                  </a:lnTo>
                  <a:lnTo>
                    <a:pt x="111" y="26"/>
                  </a:lnTo>
                  <a:lnTo>
                    <a:pt x="110" y="26"/>
                  </a:lnTo>
                  <a:lnTo>
                    <a:pt x="110" y="28"/>
                  </a:lnTo>
                  <a:lnTo>
                    <a:pt x="111" y="26"/>
                  </a:lnTo>
                  <a:lnTo>
                    <a:pt x="113" y="26"/>
                  </a:lnTo>
                  <a:lnTo>
                    <a:pt x="113" y="28"/>
                  </a:lnTo>
                  <a:lnTo>
                    <a:pt x="113" y="28"/>
                  </a:lnTo>
                  <a:lnTo>
                    <a:pt x="116" y="28"/>
                  </a:lnTo>
                  <a:lnTo>
                    <a:pt x="117" y="28"/>
                  </a:lnTo>
                  <a:lnTo>
                    <a:pt x="118" y="30"/>
                  </a:lnTo>
                  <a:lnTo>
                    <a:pt x="122" y="30"/>
                  </a:lnTo>
                  <a:lnTo>
                    <a:pt x="124" y="30"/>
                  </a:lnTo>
                  <a:lnTo>
                    <a:pt x="126" y="31"/>
                  </a:lnTo>
                  <a:lnTo>
                    <a:pt x="127" y="31"/>
                  </a:lnTo>
                  <a:lnTo>
                    <a:pt x="127" y="31"/>
                  </a:lnTo>
                  <a:lnTo>
                    <a:pt x="127" y="33"/>
                  </a:lnTo>
                  <a:lnTo>
                    <a:pt x="127" y="33"/>
                  </a:lnTo>
                  <a:lnTo>
                    <a:pt x="127" y="34"/>
                  </a:lnTo>
                  <a:lnTo>
                    <a:pt x="126" y="34"/>
                  </a:lnTo>
                  <a:lnTo>
                    <a:pt x="126" y="34"/>
                  </a:lnTo>
                  <a:lnTo>
                    <a:pt x="126" y="36"/>
                  </a:lnTo>
                  <a:lnTo>
                    <a:pt x="126" y="36"/>
                  </a:lnTo>
                  <a:lnTo>
                    <a:pt x="127" y="36"/>
                  </a:lnTo>
                  <a:lnTo>
                    <a:pt x="129" y="36"/>
                  </a:lnTo>
                  <a:lnTo>
                    <a:pt x="133" y="36"/>
                  </a:lnTo>
                  <a:lnTo>
                    <a:pt x="135" y="36"/>
                  </a:lnTo>
                  <a:lnTo>
                    <a:pt x="137" y="36"/>
                  </a:lnTo>
                  <a:lnTo>
                    <a:pt x="137" y="36"/>
                  </a:lnTo>
                  <a:lnTo>
                    <a:pt x="140" y="38"/>
                  </a:lnTo>
                  <a:lnTo>
                    <a:pt x="141" y="38"/>
                  </a:lnTo>
                  <a:lnTo>
                    <a:pt x="143" y="40"/>
                  </a:lnTo>
                  <a:lnTo>
                    <a:pt x="145" y="42"/>
                  </a:lnTo>
                  <a:lnTo>
                    <a:pt x="146" y="42"/>
                  </a:lnTo>
                  <a:lnTo>
                    <a:pt x="146" y="42"/>
                  </a:lnTo>
                  <a:lnTo>
                    <a:pt x="148" y="42"/>
                  </a:lnTo>
                  <a:lnTo>
                    <a:pt x="148" y="42"/>
                  </a:lnTo>
                  <a:lnTo>
                    <a:pt x="148" y="44"/>
                  </a:lnTo>
                  <a:lnTo>
                    <a:pt x="148" y="44"/>
                  </a:lnTo>
                  <a:lnTo>
                    <a:pt x="146" y="45"/>
                  </a:lnTo>
                  <a:lnTo>
                    <a:pt x="146" y="45"/>
                  </a:lnTo>
                  <a:lnTo>
                    <a:pt x="145" y="45"/>
                  </a:lnTo>
                  <a:lnTo>
                    <a:pt x="141" y="45"/>
                  </a:lnTo>
                  <a:lnTo>
                    <a:pt x="137" y="47"/>
                  </a:lnTo>
                  <a:lnTo>
                    <a:pt x="137" y="47"/>
                  </a:lnTo>
                  <a:lnTo>
                    <a:pt x="135" y="47"/>
                  </a:lnTo>
                  <a:lnTo>
                    <a:pt x="135" y="47"/>
                  </a:lnTo>
                  <a:lnTo>
                    <a:pt x="135" y="47"/>
                  </a:lnTo>
                  <a:lnTo>
                    <a:pt x="135" y="47"/>
                  </a:lnTo>
                  <a:lnTo>
                    <a:pt x="135" y="47"/>
                  </a:lnTo>
                  <a:lnTo>
                    <a:pt x="135" y="47"/>
                  </a:lnTo>
                  <a:lnTo>
                    <a:pt x="133" y="47"/>
                  </a:lnTo>
                  <a:lnTo>
                    <a:pt x="133" y="47"/>
                  </a:lnTo>
                  <a:lnTo>
                    <a:pt x="129" y="47"/>
                  </a:lnTo>
                  <a:lnTo>
                    <a:pt x="127" y="47"/>
                  </a:lnTo>
                  <a:lnTo>
                    <a:pt x="126" y="47"/>
                  </a:lnTo>
                  <a:lnTo>
                    <a:pt x="120" y="47"/>
                  </a:lnTo>
                  <a:lnTo>
                    <a:pt x="118" y="47"/>
                  </a:lnTo>
                  <a:lnTo>
                    <a:pt x="116" y="47"/>
                  </a:lnTo>
                  <a:lnTo>
                    <a:pt x="111" y="47"/>
                  </a:lnTo>
                  <a:lnTo>
                    <a:pt x="110" y="47"/>
                  </a:lnTo>
                  <a:lnTo>
                    <a:pt x="107" y="47"/>
                  </a:lnTo>
                  <a:lnTo>
                    <a:pt x="106" y="47"/>
                  </a:lnTo>
                  <a:lnTo>
                    <a:pt x="103" y="49"/>
                  </a:lnTo>
                  <a:lnTo>
                    <a:pt x="99" y="49"/>
                  </a:lnTo>
                  <a:lnTo>
                    <a:pt x="101" y="45"/>
                  </a:lnTo>
                  <a:lnTo>
                    <a:pt x="106" y="42"/>
                  </a:lnTo>
                  <a:lnTo>
                    <a:pt x="106" y="42"/>
                  </a:lnTo>
                  <a:lnTo>
                    <a:pt x="107" y="40"/>
                  </a:lnTo>
                  <a:lnTo>
                    <a:pt x="107" y="40"/>
                  </a:lnTo>
                  <a:lnTo>
                    <a:pt x="106" y="40"/>
                  </a:lnTo>
                  <a:lnTo>
                    <a:pt x="106" y="38"/>
                  </a:lnTo>
                  <a:lnTo>
                    <a:pt x="106" y="38"/>
                  </a:lnTo>
                  <a:lnTo>
                    <a:pt x="106" y="36"/>
                  </a:lnTo>
                  <a:lnTo>
                    <a:pt x="105" y="36"/>
                  </a:lnTo>
                  <a:lnTo>
                    <a:pt x="103" y="36"/>
                  </a:lnTo>
                  <a:lnTo>
                    <a:pt x="101" y="36"/>
                  </a:lnTo>
                  <a:lnTo>
                    <a:pt x="97" y="36"/>
                  </a:lnTo>
                  <a:lnTo>
                    <a:pt x="94" y="36"/>
                  </a:lnTo>
                  <a:lnTo>
                    <a:pt x="93" y="34"/>
                  </a:lnTo>
                  <a:lnTo>
                    <a:pt x="91" y="33"/>
                  </a:lnTo>
                  <a:lnTo>
                    <a:pt x="88" y="33"/>
                  </a:lnTo>
                  <a:lnTo>
                    <a:pt x="88" y="31"/>
                  </a:lnTo>
                  <a:lnTo>
                    <a:pt x="88" y="31"/>
                  </a:lnTo>
                  <a:lnTo>
                    <a:pt x="87" y="28"/>
                  </a:lnTo>
                  <a:lnTo>
                    <a:pt x="87" y="26"/>
                  </a:lnTo>
                  <a:lnTo>
                    <a:pt x="86" y="25"/>
                  </a:lnTo>
                  <a:lnTo>
                    <a:pt x="86" y="25"/>
                  </a:lnTo>
                  <a:lnTo>
                    <a:pt x="83" y="23"/>
                  </a:lnTo>
                  <a:lnTo>
                    <a:pt x="78" y="25"/>
                  </a:lnTo>
                  <a:lnTo>
                    <a:pt x="77" y="25"/>
                  </a:lnTo>
                  <a:lnTo>
                    <a:pt x="77" y="25"/>
                  </a:lnTo>
                  <a:lnTo>
                    <a:pt x="68" y="21"/>
                  </a:lnTo>
                  <a:lnTo>
                    <a:pt x="64" y="21"/>
                  </a:lnTo>
                  <a:lnTo>
                    <a:pt x="64" y="19"/>
                  </a:lnTo>
                  <a:lnTo>
                    <a:pt x="62" y="19"/>
                  </a:lnTo>
                  <a:lnTo>
                    <a:pt x="60" y="17"/>
                  </a:lnTo>
                  <a:lnTo>
                    <a:pt x="60" y="15"/>
                  </a:lnTo>
                  <a:lnTo>
                    <a:pt x="60" y="15"/>
                  </a:lnTo>
                  <a:lnTo>
                    <a:pt x="60" y="17"/>
                  </a:lnTo>
                  <a:lnTo>
                    <a:pt x="54" y="17"/>
                  </a:lnTo>
                  <a:lnTo>
                    <a:pt x="52" y="17"/>
                  </a:lnTo>
                  <a:lnTo>
                    <a:pt x="52" y="15"/>
                  </a:lnTo>
                  <a:lnTo>
                    <a:pt x="52" y="15"/>
                  </a:lnTo>
                  <a:lnTo>
                    <a:pt x="52" y="15"/>
                  </a:lnTo>
                  <a:lnTo>
                    <a:pt x="50" y="14"/>
                  </a:lnTo>
                  <a:lnTo>
                    <a:pt x="50" y="15"/>
                  </a:lnTo>
                  <a:lnTo>
                    <a:pt x="50" y="15"/>
                  </a:lnTo>
                  <a:lnTo>
                    <a:pt x="49" y="15"/>
                  </a:lnTo>
                  <a:lnTo>
                    <a:pt x="49" y="15"/>
                  </a:lnTo>
                  <a:lnTo>
                    <a:pt x="47" y="15"/>
                  </a:lnTo>
                  <a:lnTo>
                    <a:pt x="41" y="15"/>
                  </a:lnTo>
                  <a:lnTo>
                    <a:pt x="41" y="14"/>
                  </a:lnTo>
                  <a:lnTo>
                    <a:pt x="39" y="14"/>
                  </a:lnTo>
                  <a:lnTo>
                    <a:pt x="38" y="12"/>
                  </a:lnTo>
                  <a:lnTo>
                    <a:pt x="39" y="12"/>
                  </a:lnTo>
                  <a:lnTo>
                    <a:pt x="44" y="10"/>
                  </a:lnTo>
                  <a:lnTo>
                    <a:pt x="44" y="10"/>
                  </a:lnTo>
                  <a:lnTo>
                    <a:pt x="44" y="10"/>
                  </a:lnTo>
                  <a:lnTo>
                    <a:pt x="44" y="8"/>
                  </a:lnTo>
                  <a:lnTo>
                    <a:pt x="44" y="8"/>
                  </a:lnTo>
                  <a:lnTo>
                    <a:pt x="41" y="8"/>
                  </a:lnTo>
                  <a:lnTo>
                    <a:pt x="41" y="8"/>
                  </a:lnTo>
                  <a:lnTo>
                    <a:pt x="39" y="8"/>
                  </a:lnTo>
                  <a:lnTo>
                    <a:pt x="30" y="8"/>
                  </a:lnTo>
                  <a:lnTo>
                    <a:pt x="30" y="8"/>
                  </a:lnTo>
                  <a:lnTo>
                    <a:pt x="28" y="8"/>
                  </a:lnTo>
                  <a:lnTo>
                    <a:pt x="26" y="10"/>
                  </a:lnTo>
                  <a:lnTo>
                    <a:pt x="24" y="12"/>
                  </a:lnTo>
                  <a:lnTo>
                    <a:pt x="24" y="12"/>
                  </a:lnTo>
                  <a:lnTo>
                    <a:pt x="22" y="12"/>
                  </a:lnTo>
                  <a:lnTo>
                    <a:pt x="22" y="14"/>
                  </a:lnTo>
                  <a:lnTo>
                    <a:pt x="20" y="14"/>
                  </a:lnTo>
                  <a:lnTo>
                    <a:pt x="20" y="15"/>
                  </a:lnTo>
                  <a:lnTo>
                    <a:pt x="20" y="14"/>
                  </a:lnTo>
                  <a:lnTo>
                    <a:pt x="17" y="14"/>
                  </a:lnTo>
                  <a:lnTo>
                    <a:pt x="17" y="15"/>
                  </a:lnTo>
                  <a:lnTo>
                    <a:pt x="15" y="15"/>
                  </a:lnTo>
                  <a:lnTo>
                    <a:pt x="14" y="15"/>
                  </a:lnTo>
                  <a:lnTo>
                    <a:pt x="11" y="15"/>
                  </a:lnTo>
                  <a:lnTo>
                    <a:pt x="11" y="15"/>
                  </a:lnTo>
                  <a:lnTo>
                    <a:pt x="11" y="17"/>
                  </a:lnTo>
                  <a:lnTo>
                    <a:pt x="11" y="19"/>
                  </a:lnTo>
                  <a:lnTo>
                    <a:pt x="10" y="19"/>
                  </a:lnTo>
                  <a:lnTo>
                    <a:pt x="9" y="19"/>
                  </a:lnTo>
                  <a:lnTo>
                    <a:pt x="5" y="21"/>
                  </a:lnTo>
                  <a:lnTo>
                    <a:pt x="5" y="21"/>
                  </a:lnTo>
                  <a:lnTo>
                    <a:pt x="5" y="19"/>
                  </a:lnTo>
                  <a:lnTo>
                    <a:pt x="5" y="19"/>
                  </a:lnTo>
                  <a:lnTo>
                    <a:pt x="3" y="19"/>
                  </a:lnTo>
                  <a:lnTo>
                    <a:pt x="3" y="19"/>
                  </a:lnTo>
                  <a:lnTo>
                    <a:pt x="1" y="19"/>
                  </a:lnTo>
                  <a:lnTo>
                    <a:pt x="1" y="21"/>
                  </a:lnTo>
                  <a:lnTo>
                    <a:pt x="0" y="21"/>
                  </a:lnTo>
                  <a:lnTo>
                    <a:pt x="0" y="19"/>
                  </a:lnTo>
                  <a:lnTo>
                    <a:pt x="0" y="19"/>
                  </a:lnTo>
                  <a:lnTo>
                    <a:pt x="5" y="17"/>
                  </a:lnTo>
                  <a:lnTo>
                    <a:pt x="5" y="17"/>
                  </a:lnTo>
                  <a:lnTo>
                    <a:pt x="5" y="17"/>
                  </a:lnTo>
                  <a:lnTo>
                    <a:pt x="7" y="17"/>
                  </a:lnTo>
                  <a:lnTo>
                    <a:pt x="7" y="17"/>
                  </a:lnTo>
                  <a:lnTo>
                    <a:pt x="7" y="14"/>
                  </a:lnTo>
                  <a:lnTo>
                    <a:pt x="7" y="12"/>
                  </a:lnTo>
                  <a:lnTo>
                    <a:pt x="9" y="10"/>
                  </a:lnTo>
                  <a:lnTo>
                    <a:pt x="10" y="8"/>
                  </a:lnTo>
                  <a:lnTo>
                    <a:pt x="11" y="8"/>
                  </a:lnTo>
                  <a:lnTo>
                    <a:pt x="22" y="4"/>
                  </a:lnTo>
                  <a:lnTo>
                    <a:pt x="22" y="4"/>
                  </a:lnTo>
                  <a:lnTo>
                    <a:pt x="30" y="4"/>
                  </a:lnTo>
                  <a:lnTo>
                    <a:pt x="31" y="2"/>
                  </a:lnTo>
                  <a:lnTo>
                    <a:pt x="34" y="2"/>
                  </a:lnTo>
                  <a:lnTo>
                    <a:pt x="38"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95" name="Google Shape;95;p121"/>
            <p:cNvSpPr/>
            <p:nvPr/>
          </p:nvSpPr>
          <p:spPr>
            <a:xfrm>
              <a:off x="3412487" y="1809668"/>
              <a:ext cx="180975" cy="83344"/>
            </a:xfrm>
            <a:custGeom>
              <a:rect b="b" l="l" r="r" t="t"/>
              <a:pathLst>
                <a:path extrusionOk="0" h="70" w="152">
                  <a:moveTo>
                    <a:pt x="117" y="0"/>
                  </a:moveTo>
                  <a:lnTo>
                    <a:pt x="118" y="0"/>
                  </a:lnTo>
                  <a:lnTo>
                    <a:pt x="120" y="3"/>
                  </a:lnTo>
                  <a:lnTo>
                    <a:pt x="122" y="3"/>
                  </a:lnTo>
                  <a:lnTo>
                    <a:pt x="122" y="3"/>
                  </a:lnTo>
                  <a:lnTo>
                    <a:pt x="122" y="5"/>
                  </a:lnTo>
                  <a:lnTo>
                    <a:pt x="122" y="5"/>
                  </a:lnTo>
                  <a:lnTo>
                    <a:pt x="124" y="7"/>
                  </a:lnTo>
                  <a:lnTo>
                    <a:pt x="126" y="7"/>
                  </a:lnTo>
                  <a:lnTo>
                    <a:pt x="129" y="5"/>
                  </a:lnTo>
                  <a:lnTo>
                    <a:pt x="129" y="5"/>
                  </a:lnTo>
                  <a:lnTo>
                    <a:pt x="133" y="3"/>
                  </a:lnTo>
                  <a:lnTo>
                    <a:pt x="135" y="3"/>
                  </a:lnTo>
                  <a:lnTo>
                    <a:pt x="137" y="3"/>
                  </a:lnTo>
                  <a:lnTo>
                    <a:pt x="138" y="3"/>
                  </a:lnTo>
                  <a:lnTo>
                    <a:pt x="138" y="3"/>
                  </a:lnTo>
                  <a:lnTo>
                    <a:pt x="137" y="3"/>
                  </a:lnTo>
                  <a:lnTo>
                    <a:pt x="135" y="3"/>
                  </a:lnTo>
                  <a:lnTo>
                    <a:pt x="133" y="5"/>
                  </a:lnTo>
                  <a:lnTo>
                    <a:pt x="131" y="7"/>
                  </a:lnTo>
                  <a:lnTo>
                    <a:pt x="131" y="9"/>
                  </a:lnTo>
                  <a:lnTo>
                    <a:pt x="131" y="9"/>
                  </a:lnTo>
                  <a:lnTo>
                    <a:pt x="131" y="11"/>
                  </a:lnTo>
                  <a:lnTo>
                    <a:pt x="133" y="11"/>
                  </a:lnTo>
                  <a:lnTo>
                    <a:pt x="135" y="11"/>
                  </a:lnTo>
                  <a:lnTo>
                    <a:pt x="137" y="11"/>
                  </a:lnTo>
                  <a:lnTo>
                    <a:pt x="137" y="11"/>
                  </a:lnTo>
                  <a:lnTo>
                    <a:pt x="137" y="13"/>
                  </a:lnTo>
                  <a:lnTo>
                    <a:pt x="137" y="13"/>
                  </a:lnTo>
                  <a:lnTo>
                    <a:pt x="137" y="14"/>
                  </a:lnTo>
                  <a:lnTo>
                    <a:pt x="135" y="15"/>
                  </a:lnTo>
                  <a:lnTo>
                    <a:pt x="135" y="18"/>
                  </a:lnTo>
                  <a:lnTo>
                    <a:pt x="135" y="18"/>
                  </a:lnTo>
                  <a:lnTo>
                    <a:pt x="135" y="18"/>
                  </a:lnTo>
                  <a:lnTo>
                    <a:pt x="139" y="15"/>
                  </a:lnTo>
                  <a:lnTo>
                    <a:pt x="139" y="15"/>
                  </a:lnTo>
                  <a:lnTo>
                    <a:pt x="141" y="18"/>
                  </a:lnTo>
                  <a:lnTo>
                    <a:pt x="141" y="18"/>
                  </a:lnTo>
                  <a:lnTo>
                    <a:pt x="141" y="18"/>
                  </a:lnTo>
                  <a:lnTo>
                    <a:pt x="141" y="19"/>
                  </a:lnTo>
                  <a:lnTo>
                    <a:pt x="141" y="19"/>
                  </a:lnTo>
                  <a:lnTo>
                    <a:pt x="139" y="21"/>
                  </a:lnTo>
                  <a:lnTo>
                    <a:pt x="141" y="19"/>
                  </a:lnTo>
                  <a:lnTo>
                    <a:pt x="143" y="19"/>
                  </a:lnTo>
                  <a:lnTo>
                    <a:pt x="146" y="21"/>
                  </a:lnTo>
                  <a:lnTo>
                    <a:pt x="148" y="21"/>
                  </a:lnTo>
                  <a:lnTo>
                    <a:pt x="148" y="22"/>
                  </a:lnTo>
                  <a:lnTo>
                    <a:pt x="150" y="21"/>
                  </a:lnTo>
                  <a:lnTo>
                    <a:pt x="150" y="21"/>
                  </a:lnTo>
                  <a:lnTo>
                    <a:pt x="150" y="22"/>
                  </a:lnTo>
                  <a:lnTo>
                    <a:pt x="152" y="22"/>
                  </a:lnTo>
                  <a:lnTo>
                    <a:pt x="150" y="24"/>
                  </a:lnTo>
                  <a:lnTo>
                    <a:pt x="150" y="24"/>
                  </a:lnTo>
                  <a:lnTo>
                    <a:pt x="150" y="26"/>
                  </a:lnTo>
                  <a:lnTo>
                    <a:pt x="148" y="26"/>
                  </a:lnTo>
                  <a:lnTo>
                    <a:pt x="148" y="26"/>
                  </a:lnTo>
                  <a:lnTo>
                    <a:pt x="148" y="26"/>
                  </a:lnTo>
                  <a:lnTo>
                    <a:pt x="150" y="28"/>
                  </a:lnTo>
                  <a:lnTo>
                    <a:pt x="150" y="28"/>
                  </a:lnTo>
                  <a:lnTo>
                    <a:pt x="150" y="28"/>
                  </a:lnTo>
                  <a:lnTo>
                    <a:pt x="150" y="28"/>
                  </a:lnTo>
                  <a:lnTo>
                    <a:pt x="150" y="30"/>
                  </a:lnTo>
                  <a:lnTo>
                    <a:pt x="150" y="30"/>
                  </a:lnTo>
                  <a:lnTo>
                    <a:pt x="150" y="30"/>
                  </a:lnTo>
                  <a:lnTo>
                    <a:pt x="148" y="30"/>
                  </a:lnTo>
                  <a:lnTo>
                    <a:pt x="152" y="32"/>
                  </a:lnTo>
                  <a:lnTo>
                    <a:pt x="152" y="32"/>
                  </a:lnTo>
                  <a:lnTo>
                    <a:pt x="152" y="32"/>
                  </a:lnTo>
                  <a:lnTo>
                    <a:pt x="152" y="33"/>
                  </a:lnTo>
                  <a:lnTo>
                    <a:pt x="152" y="33"/>
                  </a:lnTo>
                  <a:lnTo>
                    <a:pt x="150" y="33"/>
                  </a:lnTo>
                  <a:lnTo>
                    <a:pt x="148" y="33"/>
                  </a:lnTo>
                  <a:lnTo>
                    <a:pt x="148" y="35"/>
                  </a:lnTo>
                  <a:lnTo>
                    <a:pt x="148" y="35"/>
                  </a:lnTo>
                  <a:lnTo>
                    <a:pt x="148" y="37"/>
                  </a:lnTo>
                  <a:lnTo>
                    <a:pt x="148" y="37"/>
                  </a:lnTo>
                  <a:lnTo>
                    <a:pt x="146" y="38"/>
                  </a:lnTo>
                  <a:lnTo>
                    <a:pt x="145" y="40"/>
                  </a:lnTo>
                  <a:lnTo>
                    <a:pt x="143" y="40"/>
                  </a:lnTo>
                  <a:lnTo>
                    <a:pt x="141" y="40"/>
                  </a:lnTo>
                  <a:lnTo>
                    <a:pt x="139" y="40"/>
                  </a:lnTo>
                  <a:lnTo>
                    <a:pt x="139" y="41"/>
                  </a:lnTo>
                  <a:lnTo>
                    <a:pt x="139" y="41"/>
                  </a:lnTo>
                  <a:lnTo>
                    <a:pt x="139" y="43"/>
                  </a:lnTo>
                  <a:lnTo>
                    <a:pt x="139" y="43"/>
                  </a:lnTo>
                  <a:lnTo>
                    <a:pt x="139" y="43"/>
                  </a:lnTo>
                  <a:lnTo>
                    <a:pt x="139" y="45"/>
                  </a:lnTo>
                  <a:lnTo>
                    <a:pt x="138" y="47"/>
                  </a:lnTo>
                  <a:lnTo>
                    <a:pt x="137" y="47"/>
                  </a:lnTo>
                  <a:lnTo>
                    <a:pt x="135" y="47"/>
                  </a:lnTo>
                  <a:lnTo>
                    <a:pt x="133" y="49"/>
                  </a:lnTo>
                  <a:lnTo>
                    <a:pt x="131" y="49"/>
                  </a:lnTo>
                  <a:lnTo>
                    <a:pt x="129" y="49"/>
                  </a:lnTo>
                  <a:lnTo>
                    <a:pt x="126" y="51"/>
                  </a:lnTo>
                  <a:lnTo>
                    <a:pt x="120" y="52"/>
                  </a:lnTo>
                  <a:lnTo>
                    <a:pt x="117" y="54"/>
                  </a:lnTo>
                  <a:lnTo>
                    <a:pt x="115" y="56"/>
                  </a:lnTo>
                  <a:lnTo>
                    <a:pt x="112" y="58"/>
                  </a:lnTo>
                  <a:lnTo>
                    <a:pt x="110" y="60"/>
                  </a:lnTo>
                  <a:lnTo>
                    <a:pt x="108" y="60"/>
                  </a:lnTo>
                  <a:lnTo>
                    <a:pt x="105" y="60"/>
                  </a:lnTo>
                  <a:lnTo>
                    <a:pt x="103" y="61"/>
                  </a:lnTo>
                  <a:lnTo>
                    <a:pt x="96" y="61"/>
                  </a:lnTo>
                  <a:lnTo>
                    <a:pt x="92" y="62"/>
                  </a:lnTo>
                  <a:lnTo>
                    <a:pt x="92" y="62"/>
                  </a:lnTo>
                  <a:lnTo>
                    <a:pt x="90" y="64"/>
                  </a:lnTo>
                  <a:lnTo>
                    <a:pt x="90" y="64"/>
                  </a:lnTo>
                  <a:lnTo>
                    <a:pt x="92" y="64"/>
                  </a:lnTo>
                  <a:lnTo>
                    <a:pt x="92" y="64"/>
                  </a:lnTo>
                  <a:lnTo>
                    <a:pt x="90" y="66"/>
                  </a:lnTo>
                  <a:lnTo>
                    <a:pt x="89" y="66"/>
                  </a:lnTo>
                  <a:lnTo>
                    <a:pt x="89" y="66"/>
                  </a:lnTo>
                  <a:lnTo>
                    <a:pt x="88" y="66"/>
                  </a:lnTo>
                  <a:lnTo>
                    <a:pt x="88" y="66"/>
                  </a:lnTo>
                  <a:lnTo>
                    <a:pt x="88" y="66"/>
                  </a:lnTo>
                  <a:lnTo>
                    <a:pt x="88" y="66"/>
                  </a:lnTo>
                  <a:lnTo>
                    <a:pt x="88" y="68"/>
                  </a:lnTo>
                  <a:lnTo>
                    <a:pt x="86" y="68"/>
                  </a:lnTo>
                  <a:lnTo>
                    <a:pt x="82" y="70"/>
                  </a:lnTo>
                  <a:lnTo>
                    <a:pt x="73" y="68"/>
                  </a:lnTo>
                  <a:lnTo>
                    <a:pt x="69" y="68"/>
                  </a:lnTo>
                  <a:lnTo>
                    <a:pt x="66" y="66"/>
                  </a:lnTo>
                  <a:lnTo>
                    <a:pt x="63" y="66"/>
                  </a:lnTo>
                  <a:lnTo>
                    <a:pt x="60" y="66"/>
                  </a:lnTo>
                  <a:lnTo>
                    <a:pt x="58" y="64"/>
                  </a:lnTo>
                  <a:lnTo>
                    <a:pt x="56" y="62"/>
                  </a:lnTo>
                  <a:lnTo>
                    <a:pt x="56" y="62"/>
                  </a:lnTo>
                  <a:lnTo>
                    <a:pt x="56" y="62"/>
                  </a:lnTo>
                  <a:lnTo>
                    <a:pt x="56" y="61"/>
                  </a:lnTo>
                  <a:lnTo>
                    <a:pt x="56" y="61"/>
                  </a:lnTo>
                  <a:lnTo>
                    <a:pt x="58" y="61"/>
                  </a:lnTo>
                  <a:lnTo>
                    <a:pt x="58" y="61"/>
                  </a:lnTo>
                  <a:lnTo>
                    <a:pt x="58" y="61"/>
                  </a:lnTo>
                  <a:lnTo>
                    <a:pt x="56" y="61"/>
                  </a:lnTo>
                  <a:lnTo>
                    <a:pt x="54" y="61"/>
                  </a:lnTo>
                  <a:lnTo>
                    <a:pt x="54" y="61"/>
                  </a:lnTo>
                  <a:lnTo>
                    <a:pt x="52" y="61"/>
                  </a:lnTo>
                  <a:lnTo>
                    <a:pt x="52" y="61"/>
                  </a:lnTo>
                  <a:lnTo>
                    <a:pt x="50" y="61"/>
                  </a:lnTo>
                  <a:lnTo>
                    <a:pt x="49" y="60"/>
                  </a:lnTo>
                  <a:lnTo>
                    <a:pt x="47" y="60"/>
                  </a:lnTo>
                  <a:lnTo>
                    <a:pt x="47" y="58"/>
                  </a:lnTo>
                  <a:lnTo>
                    <a:pt x="47" y="58"/>
                  </a:lnTo>
                  <a:lnTo>
                    <a:pt x="47" y="58"/>
                  </a:lnTo>
                  <a:lnTo>
                    <a:pt x="47" y="58"/>
                  </a:lnTo>
                  <a:lnTo>
                    <a:pt x="45" y="58"/>
                  </a:lnTo>
                  <a:lnTo>
                    <a:pt x="43" y="60"/>
                  </a:lnTo>
                  <a:lnTo>
                    <a:pt x="42" y="60"/>
                  </a:lnTo>
                  <a:lnTo>
                    <a:pt x="30" y="60"/>
                  </a:lnTo>
                  <a:lnTo>
                    <a:pt x="26" y="60"/>
                  </a:lnTo>
                  <a:lnTo>
                    <a:pt x="26" y="60"/>
                  </a:lnTo>
                  <a:lnTo>
                    <a:pt x="26" y="60"/>
                  </a:lnTo>
                  <a:lnTo>
                    <a:pt x="24" y="58"/>
                  </a:lnTo>
                  <a:lnTo>
                    <a:pt x="24" y="56"/>
                  </a:lnTo>
                  <a:lnTo>
                    <a:pt x="24" y="56"/>
                  </a:lnTo>
                  <a:lnTo>
                    <a:pt x="26" y="54"/>
                  </a:lnTo>
                  <a:lnTo>
                    <a:pt x="26" y="54"/>
                  </a:lnTo>
                  <a:lnTo>
                    <a:pt x="26" y="56"/>
                  </a:lnTo>
                  <a:lnTo>
                    <a:pt x="28" y="56"/>
                  </a:lnTo>
                  <a:lnTo>
                    <a:pt x="28" y="56"/>
                  </a:lnTo>
                  <a:lnTo>
                    <a:pt x="33" y="56"/>
                  </a:lnTo>
                  <a:lnTo>
                    <a:pt x="35" y="54"/>
                  </a:lnTo>
                  <a:lnTo>
                    <a:pt x="35" y="54"/>
                  </a:lnTo>
                  <a:lnTo>
                    <a:pt x="37" y="52"/>
                  </a:lnTo>
                  <a:lnTo>
                    <a:pt x="37" y="52"/>
                  </a:lnTo>
                  <a:lnTo>
                    <a:pt x="37" y="52"/>
                  </a:lnTo>
                  <a:lnTo>
                    <a:pt x="39" y="51"/>
                  </a:lnTo>
                  <a:lnTo>
                    <a:pt x="39" y="49"/>
                  </a:lnTo>
                  <a:lnTo>
                    <a:pt x="41" y="49"/>
                  </a:lnTo>
                  <a:lnTo>
                    <a:pt x="41" y="49"/>
                  </a:lnTo>
                  <a:lnTo>
                    <a:pt x="42" y="47"/>
                  </a:lnTo>
                  <a:lnTo>
                    <a:pt x="42" y="47"/>
                  </a:lnTo>
                  <a:lnTo>
                    <a:pt x="41" y="47"/>
                  </a:lnTo>
                  <a:lnTo>
                    <a:pt x="35" y="49"/>
                  </a:lnTo>
                  <a:lnTo>
                    <a:pt x="35" y="49"/>
                  </a:lnTo>
                  <a:lnTo>
                    <a:pt x="35" y="49"/>
                  </a:lnTo>
                  <a:lnTo>
                    <a:pt x="35" y="49"/>
                  </a:lnTo>
                  <a:lnTo>
                    <a:pt x="37" y="47"/>
                  </a:lnTo>
                  <a:lnTo>
                    <a:pt x="35" y="47"/>
                  </a:lnTo>
                  <a:lnTo>
                    <a:pt x="35" y="47"/>
                  </a:lnTo>
                  <a:lnTo>
                    <a:pt x="35" y="45"/>
                  </a:lnTo>
                  <a:lnTo>
                    <a:pt x="35" y="45"/>
                  </a:lnTo>
                  <a:lnTo>
                    <a:pt x="39" y="43"/>
                  </a:lnTo>
                  <a:lnTo>
                    <a:pt x="41" y="41"/>
                  </a:lnTo>
                  <a:lnTo>
                    <a:pt x="41" y="41"/>
                  </a:lnTo>
                  <a:lnTo>
                    <a:pt x="41" y="41"/>
                  </a:lnTo>
                  <a:lnTo>
                    <a:pt x="41" y="41"/>
                  </a:lnTo>
                  <a:lnTo>
                    <a:pt x="37" y="43"/>
                  </a:lnTo>
                  <a:lnTo>
                    <a:pt x="33" y="43"/>
                  </a:lnTo>
                  <a:lnTo>
                    <a:pt x="33" y="43"/>
                  </a:lnTo>
                  <a:lnTo>
                    <a:pt x="31" y="43"/>
                  </a:lnTo>
                  <a:lnTo>
                    <a:pt x="31" y="43"/>
                  </a:lnTo>
                  <a:lnTo>
                    <a:pt x="31" y="41"/>
                  </a:lnTo>
                  <a:lnTo>
                    <a:pt x="31" y="41"/>
                  </a:lnTo>
                  <a:lnTo>
                    <a:pt x="31" y="40"/>
                  </a:lnTo>
                  <a:lnTo>
                    <a:pt x="31" y="40"/>
                  </a:lnTo>
                  <a:lnTo>
                    <a:pt x="31" y="40"/>
                  </a:lnTo>
                  <a:lnTo>
                    <a:pt x="28" y="38"/>
                  </a:lnTo>
                  <a:lnTo>
                    <a:pt x="24" y="38"/>
                  </a:lnTo>
                  <a:lnTo>
                    <a:pt x="16" y="38"/>
                  </a:lnTo>
                  <a:lnTo>
                    <a:pt x="14" y="38"/>
                  </a:lnTo>
                  <a:lnTo>
                    <a:pt x="12" y="40"/>
                  </a:lnTo>
                  <a:lnTo>
                    <a:pt x="11" y="40"/>
                  </a:lnTo>
                  <a:lnTo>
                    <a:pt x="9" y="40"/>
                  </a:lnTo>
                  <a:lnTo>
                    <a:pt x="9" y="38"/>
                  </a:lnTo>
                  <a:lnTo>
                    <a:pt x="7" y="38"/>
                  </a:lnTo>
                  <a:lnTo>
                    <a:pt x="7" y="37"/>
                  </a:lnTo>
                  <a:lnTo>
                    <a:pt x="7" y="37"/>
                  </a:lnTo>
                  <a:lnTo>
                    <a:pt x="9" y="37"/>
                  </a:lnTo>
                  <a:lnTo>
                    <a:pt x="9" y="37"/>
                  </a:lnTo>
                  <a:lnTo>
                    <a:pt x="12" y="37"/>
                  </a:lnTo>
                  <a:lnTo>
                    <a:pt x="14" y="35"/>
                  </a:lnTo>
                  <a:lnTo>
                    <a:pt x="16" y="35"/>
                  </a:lnTo>
                  <a:lnTo>
                    <a:pt x="18" y="35"/>
                  </a:lnTo>
                  <a:lnTo>
                    <a:pt x="18" y="35"/>
                  </a:lnTo>
                  <a:lnTo>
                    <a:pt x="19" y="35"/>
                  </a:lnTo>
                  <a:lnTo>
                    <a:pt x="19" y="35"/>
                  </a:lnTo>
                  <a:lnTo>
                    <a:pt x="19" y="35"/>
                  </a:lnTo>
                  <a:lnTo>
                    <a:pt x="22" y="33"/>
                  </a:lnTo>
                  <a:lnTo>
                    <a:pt x="24" y="33"/>
                  </a:lnTo>
                  <a:lnTo>
                    <a:pt x="24" y="33"/>
                  </a:lnTo>
                  <a:lnTo>
                    <a:pt x="24" y="33"/>
                  </a:lnTo>
                  <a:lnTo>
                    <a:pt x="26" y="33"/>
                  </a:lnTo>
                  <a:lnTo>
                    <a:pt x="26" y="33"/>
                  </a:lnTo>
                  <a:lnTo>
                    <a:pt x="28" y="33"/>
                  </a:lnTo>
                  <a:lnTo>
                    <a:pt x="31" y="33"/>
                  </a:lnTo>
                  <a:lnTo>
                    <a:pt x="37" y="33"/>
                  </a:lnTo>
                  <a:lnTo>
                    <a:pt x="37" y="33"/>
                  </a:lnTo>
                  <a:lnTo>
                    <a:pt x="39" y="32"/>
                  </a:lnTo>
                  <a:lnTo>
                    <a:pt x="39" y="30"/>
                  </a:lnTo>
                  <a:lnTo>
                    <a:pt x="39" y="30"/>
                  </a:lnTo>
                  <a:lnTo>
                    <a:pt x="35" y="32"/>
                  </a:lnTo>
                  <a:lnTo>
                    <a:pt x="33" y="32"/>
                  </a:lnTo>
                  <a:lnTo>
                    <a:pt x="30" y="32"/>
                  </a:lnTo>
                  <a:lnTo>
                    <a:pt x="28" y="30"/>
                  </a:lnTo>
                  <a:lnTo>
                    <a:pt x="28" y="30"/>
                  </a:lnTo>
                  <a:lnTo>
                    <a:pt x="31" y="28"/>
                  </a:lnTo>
                  <a:lnTo>
                    <a:pt x="33" y="26"/>
                  </a:lnTo>
                  <a:lnTo>
                    <a:pt x="37" y="24"/>
                  </a:lnTo>
                  <a:lnTo>
                    <a:pt x="37" y="24"/>
                  </a:lnTo>
                  <a:lnTo>
                    <a:pt x="37" y="24"/>
                  </a:lnTo>
                  <a:lnTo>
                    <a:pt x="35" y="22"/>
                  </a:lnTo>
                  <a:lnTo>
                    <a:pt x="31" y="22"/>
                  </a:lnTo>
                  <a:lnTo>
                    <a:pt x="30" y="22"/>
                  </a:lnTo>
                  <a:lnTo>
                    <a:pt x="26" y="21"/>
                  </a:lnTo>
                  <a:lnTo>
                    <a:pt x="24" y="22"/>
                  </a:lnTo>
                  <a:lnTo>
                    <a:pt x="22" y="21"/>
                  </a:lnTo>
                  <a:lnTo>
                    <a:pt x="19" y="22"/>
                  </a:lnTo>
                  <a:lnTo>
                    <a:pt x="12" y="24"/>
                  </a:lnTo>
                  <a:lnTo>
                    <a:pt x="11" y="24"/>
                  </a:lnTo>
                  <a:lnTo>
                    <a:pt x="9" y="24"/>
                  </a:lnTo>
                  <a:lnTo>
                    <a:pt x="7" y="24"/>
                  </a:lnTo>
                  <a:lnTo>
                    <a:pt x="3" y="22"/>
                  </a:lnTo>
                  <a:lnTo>
                    <a:pt x="2" y="22"/>
                  </a:lnTo>
                  <a:lnTo>
                    <a:pt x="0" y="22"/>
                  </a:lnTo>
                  <a:lnTo>
                    <a:pt x="3" y="21"/>
                  </a:lnTo>
                  <a:lnTo>
                    <a:pt x="3" y="21"/>
                  </a:lnTo>
                  <a:lnTo>
                    <a:pt x="5" y="21"/>
                  </a:lnTo>
                  <a:lnTo>
                    <a:pt x="7" y="21"/>
                  </a:lnTo>
                  <a:lnTo>
                    <a:pt x="9" y="22"/>
                  </a:lnTo>
                  <a:lnTo>
                    <a:pt x="7" y="21"/>
                  </a:lnTo>
                  <a:lnTo>
                    <a:pt x="7" y="19"/>
                  </a:lnTo>
                  <a:lnTo>
                    <a:pt x="7" y="19"/>
                  </a:lnTo>
                  <a:lnTo>
                    <a:pt x="7" y="18"/>
                  </a:lnTo>
                  <a:lnTo>
                    <a:pt x="5" y="18"/>
                  </a:lnTo>
                  <a:lnTo>
                    <a:pt x="7" y="18"/>
                  </a:lnTo>
                  <a:lnTo>
                    <a:pt x="7" y="15"/>
                  </a:lnTo>
                  <a:lnTo>
                    <a:pt x="9" y="18"/>
                  </a:lnTo>
                  <a:lnTo>
                    <a:pt x="12" y="19"/>
                  </a:lnTo>
                  <a:lnTo>
                    <a:pt x="14" y="19"/>
                  </a:lnTo>
                  <a:lnTo>
                    <a:pt x="16" y="18"/>
                  </a:lnTo>
                  <a:lnTo>
                    <a:pt x="18" y="18"/>
                  </a:lnTo>
                  <a:lnTo>
                    <a:pt x="18" y="18"/>
                  </a:lnTo>
                  <a:lnTo>
                    <a:pt x="14" y="18"/>
                  </a:lnTo>
                  <a:lnTo>
                    <a:pt x="12" y="18"/>
                  </a:lnTo>
                  <a:lnTo>
                    <a:pt x="11" y="15"/>
                  </a:lnTo>
                  <a:lnTo>
                    <a:pt x="11" y="15"/>
                  </a:lnTo>
                  <a:lnTo>
                    <a:pt x="11" y="14"/>
                  </a:lnTo>
                  <a:lnTo>
                    <a:pt x="11" y="14"/>
                  </a:lnTo>
                  <a:lnTo>
                    <a:pt x="14" y="14"/>
                  </a:lnTo>
                  <a:lnTo>
                    <a:pt x="12" y="13"/>
                  </a:lnTo>
                  <a:lnTo>
                    <a:pt x="11" y="13"/>
                  </a:lnTo>
                  <a:lnTo>
                    <a:pt x="11" y="11"/>
                  </a:lnTo>
                  <a:lnTo>
                    <a:pt x="11" y="11"/>
                  </a:lnTo>
                  <a:lnTo>
                    <a:pt x="11" y="11"/>
                  </a:lnTo>
                  <a:lnTo>
                    <a:pt x="11" y="11"/>
                  </a:lnTo>
                  <a:lnTo>
                    <a:pt x="14" y="11"/>
                  </a:lnTo>
                  <a:lnTo>
                    <a:pt x="16" y="11"/>
                  </a:lnTo>
                  <a:lnTo>
                    <a:pt x="14" y="11"/>
                  </a:lnTo>
                  <a:lnTo>
                    <a:pt x="12" y="9"/>
                  </a:lnTo>
                  <a:lnTo>
                    <a:pt x="12" y="9"/>
                  </a:lnTo>
                  <a:lnTo>
                    <a:pt x="14" y="9"/>
                  </a:lnTo>
                  <a:lnTo>
                    <a:pt x="14" y="9"/>
                  </a:lnTo>
                  <a:lnTo>
                    <a:pt x="14" y="9"/>
                  </a:lnTo>
                  <a:lnTo>
                    <a:pt x="16" y="7"/>
                  </a:lnTo>
                  <a:lnTo>
                    <a:pt x="16" y="7"/>
                  </a:lnTo>
                  <a:lnTo>
                    <a:pt x="18" y="9"/>
                  </a:lnTo>
                  <a:lnTo>
                    <a:pt x="21" y="11"/>
                  </a:lnTo>
                  <a:lnTo>
                    <a:pt x="21" y="11"/>
                  </a:lnTo>
                  <a:lnTo>
                    <a:pt x="21" y="11"/>
                  </a:lnTo>
                  <a:lnTo>
                    <a:pt x="21" y="13"/>
                  </a:lnTo>
                  <a:lnTo>
                    <a:pt x="21" y="13"/>
                  </a:lnTo>
                  <a:lnTo>
                    <a:pt x="22" y="13"/>
                  </a:lnTo>
                  <a:lnTo>
                    <a:pt x="22" y="13"/>
                  </a:lnTo>
                  <a:lnTo>
                    <a:pt x="24" y="13"/>
                  </a:lnTo>
                  <a:lnTo>
                    <a:pt x="24" y="11"/>
                  </a:lnTo>
                  <a:lnTo>
                    <a:pt x="26" y="11"/>
                  </a:lnTo>
                  <a:lnTo>
                    <a:pt x="26" y="13"/>
                  </a:lnTo>
                  <a:lnTo>
                    <a:pt x="26" y="13"/>
                  </a:lnTo>
                  <a:lnTo>
                    <a:pt x="26" y="13"/>
                  </a:lnTo>
                  <a:lnTo>
                    <a:pt x="26" y="14"/>
                  </a:lnTo>
                  <a:lnTo>
                    <a:pt x="26" y="14"/>
                  </a:lnTo>
                  <a:lnTo>
                    <a:pt x="28" y="14"/>
                  </a:lnTo>
                  <a:lnTo>
                    <a:pt x="30" y="14"/>
                  </a:lnTo>
                  <a:lnTo>
                    <a:pt x="30" y="14"/>
                  </a:lnTo>
                  <a:lnTo>
                    <a:pt x="30" y="13"/>
                  </a:lnTo>
                  <a:lnTo>
                    <a:pt x="30" y="11"/>
                  </a:lnTo>
                  <a:lnTo>
                    <a:pt x="30" y="11"/>
                  </a:lnTo>
                  <a:lnTo>
                    <a:pt x="24" y="9"/>
                  </a:lnTo>
                  <a:lnTo>
                    <a:pt x="22" y="7"/>
                  </a:lnTo>
                  <a:lnTo>
                    <a:pt x="22" y="7"/>
                  </a:lnTo>
                  <a:lnTo>
                    <a:pt x="22" y="7"/>
                  </a:lnTo>
                  <a:lnTo>
                    <a:pt x="22" y="5"/>
                  </a:lnTo>
                  <a:lnTo>
                    <a:pt x="24" y="5"/>
                  </a:lnTo>
                  <a:lnTo>
                    <a:pt x="28" y="5"/>
                  </a:lnTo>
                  <a:lnTo>
                    <a:pt x="28" y="5"/>
                  </a:lnTo>
                  <a:lnTo>
                    <a:pt x="28" y="5"/>
                  </a:lnTo>
                  <a:lnTo>
                    <a:pt x="26" y="5"/>
                  </a:lnTo>
                  <a:lnTo>
                    <a:pt x="26" y="5"/>
                  </a:lnTo>
                  <a:lnTo>
                    <a:pt x="26" y="3"/>
                  </a:lnTo>
                  <a:lnTo>
                    <a:pt x="24" y="3"/>
                  </a:lnTo>
                  <a:lnTo>
                    <a:pt x="21" y="3"/>
                  </a:lnTo>
                  <a:lnTo>
                    <a:pt x="19" y="3"/>
                  </a:lnTo>
                  <a:lnTo>
                    <a:pt x="19" y="3"/>
                  </a:lnTo>
                  <a:lnTo>
                    <a:pt x="21" y="3"/>
                  </a:lnTo>
                  <a:lnTo>
                    <a:pt x="22" y="3"/>
                  </a:lnTo>
                  <a:lnTo>
                    <a:pt x="22" y="3"/>
                  </a:lnTo>
                  <a:lnTo>
                    <a:pt x="24" y="3"/>
                  </a:lnTo>
                  <a:lnTo>
                    <a:pt x="28" y="3"/>
                  </a:lnTo>
                  <a:lnTo>
                    <a:pt x="30" y="3"/>
                  </a:lnTo>
                  <a:lnTo>
                    <a:pt x="31" y="3"/>
                  </a:lnTo>
                  <a:lnTo>
                    <a:pt x="33" y="5"/>
                  </a:lnTo>
                  <a:lnTo>
                    <a:pt x="35" y="5"/>
                  </a:lnTo>
                  <a:lnTo>
                    <a:pt x="35" y="7"/>
                  </a:lnTo>
                  <a:lnTo>
                    <a:pt x="37" y="7"/>
                  </a:lnTo>
                  <a:lnTo>
                    <a:pt x="41" y="11"/>
                  </a:lnTo>
                  <a:lnTo>
                    <a:pt x="43" y="11"/>
                  </a:lnTo>
                  <a:lnTo>
                    <a:pt x="43" y="13"/>
                  </a:lnTo>
                  <a:lnTo>
                    <a:pt x="43" y="13"/>
                  </a:lnTo>
                  <a:lnTo>
                    <a:pt x="42" y="13"/>
                  </a:lnTo>
                  <a:lnTo>
                    <a:pt x="42" y="13"/>
                  </a:lnTo>
                  <a:lnTo>
                    <a:pt x="43" y="13"/>
                  </a:lnTo>
                  <a:lnTo>
                    <a:pt x="45" y="14"/>
                  </a:lnTo>
                  <a:lnTo>
                    <a:pt x="45" y="14"/>
                  </a:lnTo>
                  <a:lnTo>
                    <a:pt x="43" y="18"/>
                  </a:lnTo>
                  <a:lnTo>
                    <a:pt x="43" y="18"/>
                  </a:lnTo>
                  <a:lnTo>
                    <a:pt x="42" y="19"/>
                  </a:lnTo>
                  <a:lnTo>
                    <a:pt x="41" y="18"/>
                  </a:lnTo>
                  <a:lnTo>
                    <a:pt x="41" y="19"/>
                  </a:lnTo>
                  <a:lnTo>
                    <a:pt x="42" y="19"/>
                  </a:lnTo>
                  <a:lnTo>
                    <a:pt x="43" y="21"/>
                  </a:lnTo>
                  <a:lnTo>
                    <a:pt x="42" y="21"/>
                  </a:lnTo>
                  <a:lnTo>
                    <a:pt x="43" y="21"/>
                  </a:lnTo>
                  <a:lnTo>
                    <a:pt x="43" y="21"/>
                  </a:lnTo>
                  <a:lnTo>
                    <a:pt x="43" y="21"/>
                  </a:lnTo>
                  <a:lnTo>
                    <a:pt x="43" y="22"/>
                  </a:lnTo>
                  <a:lnTo>
                    <a:pt x="43" y="22"/>
                  </a:lnTo>
                  <a:lnTo>
                    <a:pt x="43" y="22"/>
                  </a:lnTo>
                  <a:lnTo>
                    <a:pt x="43" y="24"/>
                  </a:lnTo>
                  <a:lnTo>
                    <a:pt x="43" y="24"/>
                  </a:lnTo>
                  <a:lnTo>
                    <a:pt x="45" y="24"/>
                  </a:lnTo>
                  <a:lnTo>
                    <a:pt x="45" y="24"/>
                  </a:lnTo>
                  <a:lnTo>
                    <a:pt x="47" y="28"/>
                  </a:lnTo>
                  <a:lnTo>
                    <a:pt x="47" y="28"/>
                  </a:lnTo>
                  <a:lnTo>
                    <a:pt x="47" y="28"/>
                  </a:lnTo>
                  <a:lnTo>
                    <a:pt x="47" y="26"/>
                  </a:lnTo>
                  <a:lnTo>
                    <a:pt x="49" y="24"/>
                  </a:lnTo>
                  <a:lnTo>
                    <a:pt x="49" y="24"/>
                  </a:lnTo>
                  <a:lnTo>
                    <a:pt x="49" y="24"/>
                  </a:lnTo>
                  <a:lnTo>
                    <a:pt x="49" y="24"/>
                  </a:lnTo>
                  <a:lnTo>
                    <a:pt x="49" y="21"/>
                  </a:lnTo>
                  <a:lnTo>
                    <a:pt x="52" y="19"/>
                  </a:lnTo>
                  <a:lnTo>
                    <a:pt x="52" y="19"/>
                  </a:lnTo>
                  <a:lnTo>
                    <a:pt x="54" y="19"/>
                  </a:lnTo>
                  <a:lnTo>
                    <a:pt x="54" y="19"/>
                  </a:lnTo>
                  <a:lnTo>
                    <a:pt x="56" y="21"/>
                  </a:lnTo>
                  <a:lnTo>
                    <a:pt x="56" y="21"/>
                  </a:lnTo>
                  <a:lnTo>
                    <a:pt x="56" y="21"/>
                  </a:lnTo>
                  <a:lnTo>
                    <a:pt x="58" y="21"/>
                  </a:lnTo>
                  <a:lnTo>
                    <a:pt x="58" y="18"/>
                  </a:lnTo>
                  <a:lnTo>
                    <a:pt x="58" y="15"/>
                  </a:lnTo>
                  <a:lnTo>
                    <a:pt x="58" y="13"/>
                  </a:lnTo>
                  <a:lnTo>
                    <a:pt x="58" y="11"/>
                  </a:lnTo>
                  <a:lnTo>
                    <a:pt x="60" y="11"/>
                  </a:lnTo>
                  <a:lnTo>
                    <a:pt x="60" y="9"/>
                  </a:lnTo>
                  <a:lnTo>
                    <a:pt x="61" y="11"/>
                  </a:lnTo>
                  <a:lnTo>
                    <a:pt x="63" y="11"/>
                  </a:lnTo>
                  <a:lnTo>
                    <a:pt x="65" y="14"/>
                  </a:lnTo>
                  <a:lnTo>
                    <a:pt x="66" y="14"/>
                  </a:lnTo>
                  <a:lnTo>
                    <a:pt x="68" y="15"/>
                  </a:lnTo>
                  <a:lnTo>
                    <a:pt x="68" y="18"/>
                  </a:lnTo>
                  <a:lnTo>
                    <a:pt x="69" y="18"/>
                  </a:lnTo>
                  <a:lnTo>
                    <a:pt x="69" y="18"/>
                  </a:lnTo>
                  <a:lnTo>
                    <a:pt x="69" y="15"/>
                  </a:lnTo>
                  <a:lnTo>
                    <a:pt x="69" y="15"/>
                  </a:lnTo>
                  <a:lnTo>
                    <a:pt x="69" y="13"/>
                  </a:lnTo>
                  <a:lnTo>
                    <a:pt x="69" y="11"/>
                  </a:lnTo>
                  <a:lnTo>
                    <a:pt x="71" y="11"/>
                  </a:lnTo>
                  <a:lnTo>
                    <a:pt x="73" y="9"/>
                  </a:lnTo>
                  <a:lnTo>
                    <a:pt x="75" y="9"/>
                  </a:lnTo>
                  <a:lnTo>
                    <a:pt x="77" y="9"/>
                  </a:lnTo>
                  <a:lnTo>
                    <a:pt x="79" y="7"/>
                  </a:lnTo>
                  <a:lnTo>
                    <a:pt x="79" y="7"/>
                  </a:lnTo>
                  <a:lnTo>
                    <a:pt x="80" y="7"/>
                  </a:lnTo>
                  <a:lnTo>
                    <a:pt x="80" y="9"/>
                  </a:lnTo>
                  <a:lnTo>
                    <a:pt x="82" y="11"/>
                  </a:lnTo>
                  <a:lnTo>
                    <a:pt x="84" y="13"/>
                  </a:lnTo>
                  <a:lnTo>
                    <a:pt x="88" y="14"/>
                  </a:lnTo>
                  <a:lnTo>
                    <a:pt x="88" y="18"/>
                  </a:lnTo>
                  <a:lnTo>
                    <a:pt x="88" y="18"/>
                  </a:lnTo>
                  <a:lnTo>
                    <a:pt x="89" y="18"/>
                  </a:lnTo>
                  <a:lnTo>
                    <a:pt x="89" y="18"/>
                  </a:lnTo>
                  <a:lnTo>
                    <a:pt x="89" y="18"/>
                  </a:lnTo>
                  <a:lnTo>
                    <a:pt x="89" y="15"/>
                  </a:lnTo>
                  <a:lnTo>
                    <a:pt x="89" y="14"/>
                  </a:lnTo>
                  <a:lnTo>
                    <a:pt x="86" y="9"/>
                  </a:lnTo>
                  <a:lnTo>
                    <a:pt x="86" y="9"/>
                  </a:lnTo>
                  <a:lnTo>
                    <a:pt x="86" y="9"/>
                  </a:lnTo>
                  <a:lnTo>
                    <a:pt x="88" y="9"/>
                  </a:lnTo>
                  <a:lnTo>
                    <a:pt x="92" y="9"/>
                  </a:lnTo>
                  <a:lnTo>
                    <a:pt x="92" y="9"/>
                  </a:lnTo>
                  <a:lnTo>
                    <a:pt x="96" y="13"/>
                  </a:lnTo>
                  <a:lnTo>
                    <a:pt x="96" y="13"/>
                  </a:lnTo>
                  <a:lnTo>
                    <a:pt x="96" y="13"/>
                  </a:lnTo>
                  <a:lnTo>
                    <a:pt x="96" y="13"/>
                  </a:lnTo>
                  <a:lnTo>
                    <a:pt x="98" y="13"/>
                  </a:lnTo>
                  <a:lnTo>
                    <a:pt x="98" y="11"/>
                  </a:lnTo>
                  <a:lnTo>
                    <a:pt x="99" y="11"/>
                  </a:lnTo>
                  <a:lnTo>
                    <a:pt x="101" y="7"/>
                  </a:lnTo>
                  <a:lnTo>
                    <a:pt x="103" y="7"/>
                  </a:lnTo>
                  <a:lnTo>
                    <a:pt x="103" y="7"/>
                  </a:lnTo>
                  <a:lnTo>
                    <a:pt x="105" y="9"/>
                  </a:lnTo>
                  <a:lnTo>
                    <a:pt x="105" y="9"/>
                  </a:lnTo>
                  <a:lnTo>
                    <a:pt x="107" y="9"/>
                  </a:lnTo>
                  <a:lnTo>
                    <a:pt x="108" y="9"/>
                  </a:lnTo>
                  <a:lnTo>
                    <a:pt x="110" y="7"/>
                  </a:lnTo>
                  <a:lnTo>
                    <a:pt x="112" y="7"/>
                  </a:lnTo>
                  <a:lnTo>
                    <a:pt x="112" y="5"/>
                  </a:lnTo>
                  <a:lnTo>
                    <a:pt x="112" y="5"/>
                  </a:lnTo>
                  <a:lnTo>
                    <a:pt x="110" y="3"/>
                  </a:lnTo>
                  <a:lnTo>
                    <a:pt x="112" y="0"/>
                  </a:lnTo>
                  <a:lnTo>
                    <a:pt x="115" y="0"/>
                  </a:lnTo>
                  <a:lnTo>
                    <a:pt x="117" y="0"/>
                  </a:lnTo>
                </a:path>
              </a:pathLst>
            </a:custGeom>
            <a:solidFill>
              <a:srgbClr val="7F7F7F">
                <a:alpha val="2745"/>
              </a:srgbClr>
            </a:solidFill>
            <a:ln>
              <a:noFill/>
            </a:ln>
          </p:spPr>
          <p:txBody>
            <a:bodyPr anchorCtr="0" anchor="t" bIns="12850" lIns="25725" spcFirstLastPara="1" rIns="25725" wrap="square" tIns="12850">
              <a:noAutofit/>
            </a:bodyPr>
            <a:lstStyle/>
            <a:p>
              <a:pPr indent="0" lvl="0" marL="0" marR="0" rtl="0" algn="l">
                <a:lnSpc>
                  <a:spcPct val="100000"/>
                </a:lnSpc>
                <a:spcBef>
                  <a:spcPts val="0"/>
                </a:spcBef>
                <a:spcAft>
                  <a:spcPts val="0"/>
                </a:spcAft>
                <a:buClr>
                  <a:schemeClr val="dk1"/>
                </a:buClr>
                <a:buSzPts val="1300"/>
                <a:buFont typeface="Arial"/>
                <a:buNone/>
              </a:pPr>
              <a:r>
                <a:t/>
              </a:r>
              <a:endParaRPr b="0" i="0" sz="130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2"/>
                                        </p:tgtEl>
                                        <p:attrNameLst>
                                          <p:attrName>style.visibility</p:attrName>
                                        </p:attrNameLst>
                                      </p:cBhvr>
                                      <p:to>
                                        <p:strVal val="visible"/>
                                      </p:to>
                                    </p:set>
                                    <p:animEffect filter="fade" transition="in">
                                      <p:cBhvr>
                                        <p:cTn dur="500"/>
                                        <p:tgtEl>
                                          <p:spTgt spid="52"/>
                                        </p:tgtEl>
                                      </p:cBhvr>
                                    </p:animEffect>
                                  </p:childTnLst>
                                </p:cTn>
                              </p:par>
                              <p:par>
                                <p:cTn fill="hold" nodeType="withEffect" presetClass="entr" presetID="23" presetSubtype="16">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p:tgtEl>
                                          <p:spTgt spid="54"/>
                                        </p:tgtEl>
                                        <p:attrNameLst>
                                          <p:attrName>ppt_w</p:attrName>
                                        </p:attrNameLst>
                                      </p:cBhvr>
                                      <p:tavLst>
                                        <p:tav fmla="" tm="0">
                                          <p:val>
                                            <p:strVal val="0"/>
                                          </p:val>
                                        </p:tav>
                                        <p:tav fmla="" tm="100000">
                                          <p:val>
                                            <p:strVal val="#ppt_w"/>
                                          </p:val>
                                        </p:tav>
                                      </p:tavLst>
                                    </p:anim>
                                    <p:anim calcmode="lin" valueType="num">
                                      <p:cBhvr additive="base">
                                        <p:cTn dur="500"/>
                                        <p:tgtEl>
                                          <p:spTgt spid="54"/>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53"/>
                                        </p:tgtEl>
                                        <p:attrNameLst>
                                          <p:attrName>style.visibility</p:attrName>
                                        </p:attrNameLst>
                                      </p:cBhvr>
                                      <p:to>
                                        <p:strVal val="visible"/>
                                      </p:to>
                                    </p:set>
                                    <p:animEffect filter="fade" transition="in">
                                      <p:cBhvr>
                                        <p:cTn dur="500"/>
                                        <p:tgtEl>
                                          <p:spTgt spid="53"/>
                                        </p:tgtEl>
                                      </p:cBhvr>
                                    </p:animEffect>
                                  </p:childTnLst>
                                </p:cTn>
                              </p:par>
                              <p:par>
                                <p:cTn fill="hold" nodeType="with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500"/>
                                        <p:tgtEl>
                                          <p:spTgt spid="58"/>
                                        </p:tgtEl>
                                      </p:cBhvr>
                                    </p:animEffect>
                                  </p:childTnLst>
                                </p:cTn>
                              </p:par>
                              <p:par>
                                <p:cTn fill="hold" nodeType="with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500"/>
                                        <p:tgtEl>
                                          <p:spTgt spid="55"/>
                                        </p:tgtEl>
                                      </p:cBhvr>
                                    </p:animEffect>
                                  </p:childTnLst>
                                </p:cTn>
                              </p:par>
                              <p:par>
                                <p:cTn fill="hold" nodeType="withEffect" presetClass="entr" presetID="10" presetSubtype="0">
                                  <p:stCondLst>
                                    <p:cond delay="0"/>
                                  </p:stCondLst>
                                  <p:childTnLst>
                                    <p:set>
                                      <p:cBhvr>
                                        <p:cTn dur="1" fill="hold">
                                          <p:stCondLst>
                                            <p:cond delay="0"/>
                                          </p:stCondLst>
                                        </p:cTn>
                                        <p:tgtEl>
                                          <p:spTgt spid="51"/>
                                        </p:tgtEl>
                                        <p:attrNameLst>
                                          <p:attrName>style.visibility</p:attrName>
                                        </p:attrNameLst>
                                      </p:cBhvr>
                                      <p:to>
                                        <p:strVal val="visible"/>
                                      </p:to>
                                    </p:set>
                                    <p:animEffect filter="fade" transition="in">
                                      <p:cBhvr>
                                        <p:cTn dur="500"/>
                                        <p:tgtEl>
                                          <p:spTgt spid="51"/>
                                        </p:tgtEl>
                                      </p:cBhvr>
                                    </p:animEffect>
                                  </p:childTnLst>
                                </p:cTn>
                              </p:par>
                              <p:par>
                                <p:cTn fill="hold" nodeType="withEffect" presetClass="entr" presetID="10" presetSubtype="0">
                                  <p:stCondLst>
                                    <p:cond delay="0"/>
                                  </p:stCondLst>
                                  <p:childTnLst>
                                    <p:set>
                                      <p:cBhvr>
                                        <p:cTn dur="1" fill="hold">
                                          <p:stCondLst>
                                            <p:cond delay="0"/>
                                          </p:stCondLst>
                                        </p:cTn>
                                        <p:tgtEl>
                                          <p:spTgt spid="61"/>
                                        </p:tgtEl>
                                        <p:attrNameLst>
                                          <p:attrName>style.visibility</p:attrName>
                                        </p:attrNameLst>
                                      </p:cBhvr>
                                      <p:to>
                                        <p:strVal val="visible"/>
                                      </p:to>
                                    </p:set>
                                    <p:animEffect filter="fade" transition="in">
                                      <p:cBhvr>
                                        <p:cTn dur="500"/>
                                        <p:tgtEl>
                                          <p:spTgt spid="61"/>
                                        </p:tgtEl>
                                      </p:cBhvr>
                                    </p:animEffect>
                                  </p:childTnLst>
                                </p:cTn>
                              </p:par>
                              <p:par>
                                <p:cTn fill="hold" nodeType="with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500"/>
                                        <p:tgtEl>
                                          <p:spTgt spid="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 type 1">
  <p:cSld name="Blanc type 1">
    <p:spTree>
      <p:nvGrpSpPr>
        <p:cNvPr id="96" name="Shape 96"/>
        <p:cNvGrpSpPr/>
        <p:nvPr/>
      </p:nvGrpSpPr>
      <p:grpSpPr>
        <a:xfrm>
          <a:off x="0" y="0"/>
          <a:ext cx="0" cy="0"/>
          <a:chOff x="0" y="0"/>
          <a:chExt cx="0" cy="0"/>
        </a:xfrm>
      </p:grpSpPr>
      <p:sp>
        <p:nvSpPr>
          <p:cNvPr id="97" name="Google Shape;97;p122"/>
          <p:cNvSpPr txBox="1"/>
          <p:nvPr>
            <p:ph idx="12" type="sldNum"/>
          </p:nvPr>
        </p:nvSpPr>
        <p:spPr>
          <a:xfrm>
            <a:off x="8529416" y="4887592"/>
            <a:ext cx="354300" cy="201900"/>
          </a:xfrm>
          <a:prstGeom prst="rect">
            <a:avLst/>
          </a:prstGeom>
          <a:noFill/>
          <a:ln>
            <a:noFill/>
          </a:ln>
        </p:spPr>
        <p:txBody>
          <a:bodyPr anchorCtr="0" anchor="t" bIns="34000" lIns="67975" spcFirstLastPara="1" rIns="67975" wrap="square" tIns="34000">
            <a:normAutofit/>
          </a:bodyPr>
          <a:lstStyle>
            <a:lvl1pPr indent="0" lvl="0"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1pPr>
            <a:lvl2pPr indent="0" lvl="1"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2pPr>
            <a:lvl3pPr indent="0" lvl="2"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3pPr>
            <a:lvl4pPr indent="0" lvl="3"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4pPr>
            <a:lvl5pPr indent="0" lvl="4"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5pPr>
            <a:lvl6pPr indent="0" lvl="5"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6pPr>
            <a:lvl7pPr indent="0" lvl="6"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7pPr>
            <a:lvl8pPr indent="0" lvl="7"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8pPr>
            <a:lvl9pPr indent="0" lvl="8" marL="0" marR="0" algn="ctr">
              <a:lnSpc>
                <a:spcPct val="100000"/>
              </a:lnSpc>
              <a:spcBef>
                <a:spcPts val="0"/>
              </a:spcBef>
              <a:spcAft>
                <a:spcPts val="0"/>
              </a:spcAft>
              <a:buClr>
                <a:srgbClr val="000000"/>
              </a:buClr>
              <a:buSzPts val="700"/>
              <a:buFont typeface="Arial"/>
              <a:buNone/>
              <a:defRPr b="0" i="0" sz="700" u="none" cap="none" strike="noStrike">
                <a:solidFill>
                  <a:schemeClr val="dk2"/>
                </a:solidFill>
                <a:latin typeface="PT Sans"/>
                <a:ea typeface="PT Sans"/>
                <a:cs typeface="PT Sans"/>
                <a:sym typeface="PT Sans"/>
              </a:defRPr>
            </a:lvl9pPr>
          </a:lstStyle>
          <a:p>
            <a:pPr indent="0" lvl="0" marL="0" rtl="0" algn="ctr">
              <a:spcBef>
                <a:spcPts val="0"/>
              </a:spcBef>
              <a:spcAft>
                <a:spcPts val="0"/>
              </a:spcAft>
              <a:buNone/>
            </a:pPr>
            <a:fld id="{00000000-1234-1234-1234-123412341234}" type="slidenum">
              <a:rPr lang="vi"/>
              <a:t>‹#›</a:t>
            </a:fld>
            <a:endParaRPr/>
          </a:p>
        </p:txBody>
      </p:sp>
      <p:grpSp>
        <p:nvGrpSpPr>
          <p:cNvPr id="98" name="Google Shape;98;p122"/>
          <p:cNvGrpSpPr/>
          <p:nvPr/>
        </p:nvGrpSpPr>
        <p:grpSpPr>
          <a:xfrm>
            <a:off x="8852589" y="4901480"/>
            <a:ext cx="174240" cy="174269"/>
            <a:chOff x="9447488" y="6048704"/>
            <a:chExt cx="1800000" cy="1800300"/>
          </a:xfrm>
        </p:grpSpPr>
        <p:sp>
          <p:nvSpPr>
            <p:cNvPr id="99" name="Google Shape;99;p122"/>
            <p:cNvSpPr/>
            <p:nvPr/>
          </p:nvSpPr>
          <p:spPr>
            <a:xfrm>
              <a:off x="9447488" y="6048704"/>
              <a:ext cx="1800000" cy="1800300"/>
            </a:xfrm>
            <a:prstGeom prst="ellipse">
              <a:avLst/>
            </a:prstGeom>
            <a:noFill/>
            <a:ln cap="flat" cmpd="sng" w="9525">
              <a:solidFill>
                <a:srgbClr val="6C6C6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0" name="Google Shape;100;p122">
              <a:hlinkClick action="ppaction://hlinkshowjump?jump=nextslide"/>
            </p:cNvPr>
            <p:cNvSpPr/>
            <p:nvPr/>
          </p:nvSpPr>
          <p:spPr>
            <a:xfrm>
              <a:off x="10015172" y="6481483"/>
              <a:ext cx="720000" cy="934500"/>
            </a:xfrm>
            <a:prstGeom prst="chevron">
              <a:avLst>
                <a:gd fmla="val 84396" name="adj"/>
              </a:avLst>
            </a:prstGeom>
            <a:solidFill>
              <a:srgbClr val="6C6C6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grpSp>
        <p:nvGrpSpPr>
          <p:cNvPr id="101" name="Google Shape;101;p122"/>
          <p:cNvGrpSpPr/>
          <p:nvPr/>
        </p:nvGrpSpPr>
        <p:grpSpPr>
          <a:xfrm>
            <a:off x="8386508" y="4901480"/>
            <a:ext cx="174240" cy="174269"/>
            <a:chOff x="9447488" y="6048704"/>
            <a:chExt cx="1800000" cy="1800300"/>
          </a:xfrm>
        </p:grpSpPr>
        <p:sp>
          <p:nvSpPr>
            <p:cNvPr id="102" name="Google Shape;102;p122"/>
            <p:cNvSpPr/>
            <p:nvPr/>
          </p:nvSpPr>
          <p:spPr>
            <a:xfrm>
              <a:off x="9447488" y="6048704"/>
              <a:ext cx="1800000" cy="1800300"/>
            </a:xfrm>
            <a:prstGeom prst="ellipse">
              <a:avLst/>
            </a:prstGeom>
            <a:noFill/>
            <a:ln cap="flat" cmpd="sng" w="9525">
              <a:solidFill>
                <a:srgbClr val="6C6C6C"/>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3" name="Google Shape;103;p122">
              <a:hlinkClick action="ppaction://hlinkshowjump?jump=previousslide"/>
            </p:cNvPr>
            <p:cNvSpPr/>
            <p:nvPr/>
          </p:nvSpPr>
          <p:spPr>
            <a:xfrm flipH="1">
              <a:off x="9959804" y="6481483"/>
              <a:ext cx="720000" cy="934500"/>
            </a:xfrm>
            <a:prstGeom prst="chevron">
              <a:avLst>
                <a:gd fmla="val 84396" name="adj"/>
              </a:avLst>
            </a:prstGeom>
            <a:solidFill>
              <a:srgbClr val="6C6C6C"/>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grpSp>
      <p:cxnSp>
        <p:nvCxnSpPr>
          <p:cNvPr id="104" name="Google Shape;104;p122"/>
          <p:cNvCxnSpPr/>
          <p:nvPr/>
        </p:nvCxnSpPr>
        <p:spPr>
          <a:xfrm>
            <a:off x="167423" y="4991144"/>
            <a:ext cx="8218800" cy="0"/>
          </a:xfrm>
          <a:prstGeom prst="straightConnector1">
            <a:avLst/>
          </a:prstGeom>
          <a:noFill/>
          <a:ln cap="flat" cmpd="sng" w="9525">
            <a:solidFill>
              <a:srgbClr val="6C6C6C"/>
            </a:solidFill>
            <a:prstDash val="solid"/>
            <a:round/>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11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1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1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1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1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1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1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1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1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1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1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4.png"/><Relationship Id="rId7" Type="http://schemas.openxmlformats.org/officeDocument/2006/relationships/image" Target="../media/image2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7.png"/><Relationship Id="rId4" Type="http://schemas.openxmlformats.org/officeDocument/2006/relationships/image" Target="../media/image9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01.png"/><Relationship Id="rId4" Type="http://schemas.openxmlformats.org/officeDocument/2006/relationships/image" Target="../media/image7.png"/><Relationship Id="rId5" Type="http://schemas.openxmlformats.org/officeDocument/2006/relationships/image" Target="../media/image10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05.png"/><Relationship Id="rId4" Type="http://schemas.openxmlformats.org/officeDocument/2006/relationships/image" Target="../media/image100.png"/><Relationship Id="rId5" Type="http://schemas.openxmlformats.org/officeDocument/2006/relationships/image" Target="../media/image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13.png"/><Relationship Id="rId4" Type="http://schemas.openxmlformats.org/officeDocument/2006/relationships/image" Target="../media/image108.png"/><Relationship Id="rId5" Type="http://schemas.openxmlformats.org/officeDocument/2006/relationships/image" Target="../media/image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02.png"/><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80.png"/><Relationship Id="rId4" Type="http://schemas.openxmlformats.org/officeDocument/2006/relationships/image" Target="../media/image74.png"/><Relationship Id="rId5" Type="http://schemas.openxmlformats.org/officeDocument/2006/relationships/image" Target="../media/image78.png"/><Relationship Id="rId6" Type="http://schemas.openxmlformats.org/officeDocument/2006/relationships/image" Target="../media/image81.png"/><Relationship Id="rId7" Type="http://schemas.openxmlformats.org/officeDocument/2006/relationships/image" Target="../media/image76.png"/><Relationship Id="rId8" Type="http://schemas.openxmlformats.org/officeDocument/2006/relationships/image" Target="../media/image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7.png"/><Relationship Id="rId4" Type="http://schemas.openxmlformats.org/officeDocument/2006/relationships/image" Target="../media/image10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3.png"/><Relationship Id="rId4" Type="http://schemas.openxmlformats.org/officeDocument/2006/relationships/image" Target="../media/image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7.png"/><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7.png"/><Relationship Id="rId5" Type="http://schemas.openxmlformats.org/officeDocument/2006/relationships/image" Target="../media/image25.png"/><Relationship Id="rId6" Type="http://schemas.openxmlformats.org/officeDocument/2006/relationships/image" Target="../media/image18.png"/><Relationship Id="rId7" Type="http://schemas.openxmlformats.org/officeDocument/2006/relationships/image" Target="../media/image21.png"/><Relationship Id="rId8"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31.png"/><Relationship Id="rId6"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1.jpg"/><Relationship Id="rId5"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4.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8.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5.png"/><Relationship Id="rId4" Type="http://schemas.openxmlformats.org/officeDocument/2006/relationships/image" Target="../media/image41.png"/><Relationship Id="rId5" Type="http://schemas.openxmlformats.org/officeDocument/2006/relationships/image" Target="../media/image47.png"/><Relationship Id="rId6" Type="http://schemas.openxmlformats.org/officeDocument/2006/relationships/image" Target="../media/image7.png"/></Relationships>
</file>

<file path=ppt/slides/_rels/slide46.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8.png"/><Relationship Id="rId13" Type="http://schemas.openxmlformats.org/officeDocument/2006/relationships/image" Target="../media/image7.png"/><Relationship Id="rId12"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3.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56.png"/><Relationship Id="rId8"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8.png"/><Relationship Id="rId13" Type="http://schemas.openxmlformats.org/officeDocument/2006/relationships/image" Target="../media/image39.png"/><Relationship Id="rId12"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3.png"/><Relationship Id="rId14" Type="http://schemas.openxmlformats.org/officeDocument/2006/relationships/image" Target="../media/image7.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56.png"/><Relationship Id="rId8"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57.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7.png"/><Relationship Id="rId4"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60.pn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61.jpg"/><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65.png"/><Relationship Id="rId4"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60.png"/><Relationship Id="rId4"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2.png"/><Relationship Id="rId4"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7.png"/><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2.png"/><Relationship Id="rId4"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7.png"/><Relationship Id="rId4" Type="http://schemas.openxmlformats.org/officeDocument/2006/relationships/image" Target="../media/image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3.png"/><Relationship Id="rId4" Type="http://schemas.openxmlformats.org/officeDocument/2006/relationships/image" Target="../media/image60.png"/><Relationship Id="rId5"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12.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7.pn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9.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1.pn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98.png"/><Relationship Id="rId4" Type="http://schemas.openxmlformats.org/officeDocument/2006/relationships/image" Target="../media/image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0.png"/><Relationship Id="rId4"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png"/><Relationship Id="rId4"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60.png"/><Relationship Id="rId4" Type="http://schemas.openxmlformats.org/officeDocument/2006/relationships/image" Target="../media/image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4.png"/><Relationship Id="rId4" Type="http://schemas.openxmlformats.org/officeDocument/2006/relationships/image" Target="../media/image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68.png"/><Relationship Id="rId6" Type="http://schemas.openxmlformats.org/officeDocument/2006/relationships/image" Target="../media/image66.png"/><Relationship Id="rId7" Type="http://schemas.openxmlformats.org/officeDocument/2006/relationships/image" Target="../media/image75.png"/><Relationship Id="rId8"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0.png"/><Relationship Id="rId4" Type="http://schemas.openxmlformats.org/officeDocument/2006/relationships/image" Target="../media/image74.png"/><Relationship Id="rId5" Type="http://schemas.openxmlformats.org/officeDocument/2006/relationships/image" Target="../media/image78.png"/><Relationship Id="rId6" Type="http://schemas.openxmlformats.org/officeDocument/2006/relationships/image" Target="../media/image81.png"/><Relationship Id="rId7" Type="http://schemas.openxmlformats.org/officeDocument/2006/relationships/image" Target="../media/image76.png"/><Relationship Id="rId8" Type="http://schemas.openxmlformats.org/officeDocument/2006/relationships/image" Target="../media/image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7.png"/><Relationship Id="rId4"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60.png"/><Relationship Id="rId4" Type="http://schemas.openxmlformats.org/officeDocument/2006/relationships/image" Target="../media/image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8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7.png"/><Relationship Id="rId4" Type="http://schemas.openxmlformats.org/officeDocument/2006/relationships/image" Target="../media/image85.png"/><Relationship Id="rId5" Type="http://schemas.openxmlformats.org/officeDocument/2006/relationships/image" Target="../media/image8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4.jpg"/><Relationship Id="rId4" Type="http://schemas.openxmlformats.org/officeDocument/2006/relationships/image" Target="../media/image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87.png"/><Relationship Id="rId4" Type="http://schemas.openxmlformats.org/officeDocument/2006/relationships/image" Target="../media/image83.jpg"/><Relationship Id="rId5" Type="http://schemas.openxmlformats.org/officeDocument/2006/relationships/image" Target="../media/image93.jpg"/><Relationship Id="rId6" Type="http://schemas.openxmlformats.org/officeDocument/2006/relationships/image" Target="../media/image7.png"/><Relationship Id="rId7" Type="http://schemas.openxmlformats.org/officeDocument/2006/relationships/image" Target="../media/image10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86.jpg"/><Relationship Id="rId4" Type="http://schemas.openxmlformats.org/officeDocument/2006/relationships/image" Target="../media/image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0.png"/><Relationship Id="rId4" Type="http://schemas.openxmlformats.org/officeDocument/2006/relationships/image" Target="../media/image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10.png"/><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9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92.png"/><Relationship Id="rId4" Type="http://schemas.openxmlformats.org/officeDocument/2006/relationships/image" Target="../media/image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91.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96.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89.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95.png"/><Relationship Id="rId4" Type="http://schemas.openxmlformats.org/officeDocument/2006/relationships/image" Target="../media/image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85.png"/><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0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11.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8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7.png"/><Relationship Id="rId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
          <p:cNvPicPr preferRelativeResize="0"/>
          <p:nvPr/>
        </p:nvPicPr>
        <p:blipFill rotWithShape="1">
          <a:blip r:embed="rId3">
            <a:alphaModFix/>
          </a:blip>
          <a:srcRect b="0" l="0" r="0" t="0"/>
          <a:stretch/>
        </p:blipFill>
        <p:spPr>
          <a:xfrm>
            <a:off x="0" y="0"/>
            <a:ext cx="4572018" cy="5143500"/>
          </a:xfrm>
          <a:prstGeom prst="rect">
            <a:avLst/>
          </a:prstGeom>
          <a:noFill/>
          <a:ln>
            <a:noFill/>
          </a:ln>
        </p:spPr>
      </p:pic>
      <p:pic>
        <p:nvPicPr>
          <p:cNvPr id="110" name="Google Shape;110;p1"/>
          <p:cNvPicPr preferRelativeResize="0"/>
          <p:nvPr/>
        </p:nvPicPr>
        <p:blipFill rotWithShape="1">
          <a:blip r:embed="rId4">
            <a:alphaModFix/>
          </a:blip>
          <a:srcRect b="13013" l="0" r="0" t="13833"/>
          <a:stretch/>
        </p:blipFill>
        <p:spPr>
          <a:xfrm>
            <a:off x="3377943" y="460951"/>
            <a:ext cx="2504873" cy="1832273"/>
          </a:xfrm>
          <a:prstGeom prst="rect">
            <a:avLst/>
          </a:prstGeom>
          <a:noFill/>
          <a:ln>
            <a:noFill/>
          </a:ln>
        </p:spPr>
      </p:pic>
      <p:pic>
        <p:nvPicPr>
          <p:cNvPr id="111" name="Google Shape;111;p1"/>
          <p:cNvPicPr preferRelativeResize="0"/>
          <p:nvPr/>
        </p:nvPicPr>
        <p:blipFill rotWithShape="1">
          <a:blip r:embed="rId5">
            <a:alphaModFix/>
          </a:blip>
          <a:srcRect b="0" l="0" r="0" t="0"/>
          <a:stretch/>
        </p:blipFill>
        <p:spPr>
          <a:xfrm>
            <a:off x="3882132" y="4260264"/>
            <a:ext cx="1379737" cy="461700"/>
          </a:xfrm>
          <a:prstGeom prst="rect">
            <a:avLst/>
          </a:prstGeom>
          <a:noFill/>
          <a:ln>
            <a:noFill/>
          </a:ln>
        </p:spPr>
      </p:pic>
      <p:pic>
        <p:nvPicPr>
          <p:cNvPr id="112" name="Google Shape;112;p1"/>
          <p:cNvPicPr preferRelativeResize="0"/>
          <p:nvPr/>
        </p:nvPicPr>
        <p:blipFill rotWithShape="1">
          <a:blip r:embed="rId6">
            <a:alphaModFix/>
          </a:blip>
          <a:srcRect b="43942" l="0" r="0" t="0"/>
          <a:stretch/>
        </p:blipFill>
        <p:spPr>
          <a:xfrm>
            <a:off x="5239547" y="4121107"/>
            <a:ext cx="1435850" cy="740010"/>
          </a:xfrm>
          <a:prstGeom prst="rect">
            <a:avLst/>
          </a:prstGeom>
          <a:noFill/>
          <a:ln>
            <a:noFill/>
          </a:ln>
        </p:spPr>
      </p:pic>
      <p:sp>
        <p:nvSpPr>
          <p:cNvPr id="113" name="Google Shape;113;p1"/>
          <p:cNvSpPr txBox="1"/>
          <p:nvPr/>
        </p:nvSpPr>
        <p:spPr>
          <a:xfrm>
            <a:off x="2018429" y="2539375"/>
            <a:ext cx="5223900" cy="523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200"/>
              <a:buFont typeface="Arial"/>
              <a:buNone/>
            </a:pPr>
            <a:r>
              <a:rPr b="1" i="0" lang="vi" sz="2200" u="none" cap="none" strike="noStrike">
                <a:solidFill>
                  <a:srgbClr val="434343"/>
                </a:solidFill>
                <a:latin typeface="Arial"/>
                <a:ea typeface="Arial"/>
                <a:cs typeface="Arial"/>
                <a:sym typeface="Arial"/>
              </a:rPr>
              <a:t>“BIẾT CÁCH HỌC, KHỎI CỰC NHỌC”</a:t>
            </a:r>
            <a:endParaRPr b="1" i="0" sz="2200" u="none" cap="none" strike="noStrike">
              <a:solidFill>
                <a:srgbClr val="434343"/>
              </a:solidFill>
              <a:latin typeface="Arial"/>
              <a:ea typeface="Arial"/>
              <a:cs typeface="Arial"/>
              <a:sym typeface="Arial"/>
            </a:endParaRPr>
          </a:p>
        </p:txBody>
      </p:sp>
      <p:pic>
        <p:nvPicPr>
          <p:cNvPr id="114" name="Google Shape;114;p1"/>
          <p:cNvPicPr preferRelativeResize="0"/>
          <p:nvPr/>
        </p:nvPicPr>
        <p:blipFill rotWithShape="1">
          <a:blip r:embed="rId7">
            <a:alphaModFix/>
          </a:blip>
          <a:srcRect b="0" l="0" r="0" t="0"/>
          <a:stretch/>
        </p:blipFill>
        <p:spPr>
          <a:xfrm>
            <a:off x="2531127" y="4030984"/>
            <a:ext cx="1119850" cy="920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10"/>
          <p:cNvPicPr preferRelativeResize="0"/>
          <p:nvPr/>
        </p:nvPicPr>
        <p:blipFill rotWithShape="1">
          <a:blip r:embed="rId3">
            <a:alphaModFix/>
          </a:blip>
          <a:srcRect b="0" l="0" r="0" t="0"/>
          <a:stretch/>
        </p:blipFill>
        <p:spPr>
          <a:xfrm>
            <a:off x="13039" y="0"/>
            <a:ext cx="6469812" cy="5143501"/>
          </a:xfrm>
          <a:prstGeom prst="rect">
            <a:avLst/>
          </a:prstGeom>
          <a:noFill/>
          <a:ln>
            <a:noFill/>
          </a:ln>
        </p:spPr>
      </p:pic>
      <p:pic>
        <p:nvPicPr>
          <p:cNvPr id="185" name="Google Shape;185;p10"/>
          <p:cNvPicPr preferRelativeResize="0"/>
          <p:nvPr/>
        </p:nvPicPr>
        <p:blipFill rotWithShape="1">
          <a:blip r:embed="rId4">
            <a:alphaModFix/>
          </a:blip>
          <a:srcRect b="13013" l="0" r="0" t="13833"/>
          <a:stretch/>
        </p:blipFill>
        <p:spPr>
          <a:xfrm>
            <a:off x="8137925" y="42725"/>
            <a:ext cx="962100" cy="703800"/>
          </a:xfrm>
          <a:prstGeom prst="roundRect">
            <a:avLst>
              <a:gd fmla="val 16667" name="adj"/>
            </a:avLst>
          </a:prstGeom>
          <a:noFill/>
          <a:ln>
            <a:noFill/>
          </a:ln>
        </p:spPr>
      </p:pic>
      <p:sp>
        <p:nvSpPr>
          <p:cNvPr id="186" name="Google Shape;186;p10"/>
          <p:cNvSpPr txBox="1"/>
          <p:nvPr/>
        </p:nvSpPr>
        <p:spPr>
          <a:xfrm>
            <a:off x="212300" y="2099275"/>
            <a:ext cx="1717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i="0" lang="vi" sz="1000" u="none" cap="none" strike="noStrike">
                <a:solidFill>
                  <a:srgbClr val="434343"/>
                </a:solidFill>
                <a:highlight>
                  <a:srgbClr val="FCFCFC"/>
                </a:highlight>
                <a:latin typeface="Arial"/>
                <a:ea typeface="Arial"/>
                <a:cs typeface="Arial"/>
                <a:sym typeface="Arial"/>
              </a:rPr>
              <a:t>SÓNG</a:t>
            </a:r>
            <a:endParaRPr b="1" i="0" sz="1000" u="none" cap="none" strike="noStrike">
              <a:solidFill>
                <a:srgbClr val="434343"/>
              </a:solidFill>
              <a:highlight>
                <a:srgbClr val="FCFCFC"/>
              </a:highlight>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vi" sz="1000" u="none" cap="none" strike="noStrike">
                <a:solidFill>
                  <a:srgbClr val="434343"/>
                </a:solidFill>
                <a:highlight>
                  <a:srgbClr val="FCFCFC"/>
                </a:highlight>
                <a:latin typeface="Arial"/>
                <a:ea typeface="Arial"/>
                <a:cs typeface="Arial"/>
                <a:sym typeface="Arial"/>
              </a:rPr>
              <a:t>Dữ dội và dịu êm</a:t>
            </a:r>
            <a:endParaRPr b="0" i="0" sz="1000" u="none" cap="none" strike="noStrike">
              <a:solidFill>
                <a:srgbClr val="434343"/>
              </a:solidFill>
              <a:highlight>
                <a:srgbClr val="FCFCFC"/>
              </a:highlight>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vi" sz="1000" u="none" cap="none" strike="noStrike">
                <a:solidFill>
                  <a:srgbClr val="434343"/>
                </a:solidFill>
                <a:highlight>
                  <a:srgbClr val="FCFCFC"/>
                </a:highlight>
                <a:latin typeface="Arial"/>
                <a:ea typeface="Arial"/>
                <a:cs typeface="Arial"/>
                <a:sym typeface="Arial"/>
              </a:rPr>
              <a:t>Ồn ào và lặng lẽ</a:t>
            </a:r>
            <a:endParaRPr b="0" i="0" sz="1000" u="none" cap="none" strike="noStrike">
              <a:solidFill>
                <a:srgbClr val="434343"/>
              </a:solidFill>
              <a:highlight>
                <a:srgbClr val="FCFCFC"/>
              </a:highlight>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vi" sz="1000" u="none" cap="none" strike="noStrike">
                <a:solidFill>
                  <a:srgbClr val="434343"/>
                </a:solidFill>
                <a:highlight>
                  <a:srgbClr val="FCFCFC"/>
                </a:highlight>
                <a:latin typeface="Arial"/>
                <a:ea typeface="Arial"/>
                <a:cs typeface="Arial"/>
                <a:sym typeface="Arial"/>
              </a:rPr>
              <a:t>Sông không hiểu nổi mình</a:t>
            </a:r>
            <a:endParaRPr b="0" i="0" sz="1000" u="none" cap="none" strike="noStrike">
              <a:solidFill>
                <a:srgbClr val="434343"/>
              </a:solidFill>
              <a:highlight>
                <a:srgbClr val="FCFCFC"/>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1000"/>
              <a:buFont typeface="Arial"/>
              <a:buNone/>
            </a:pPr>
            <a:r>
              <a:rPr b="0" i="0" lang="vi" sz="1000" u="none" cap="none" strike="noStrike">
                <a:solidFill>
                  <a:srgbClr val="434343"/>
                </a:solidFill>
                <a:highlight>
                  <a:srgbClr val="FCFCFC"/>
                </a:highlight>
                <a:latin typeface="Arial"/>
                <a:ea typeface="Arial"/>
                <a:cs typeface="Arial"/>
                <a:sym typeface="Arial"/>
              </a:rPr>
              <a:t>Sóng tìm ra tận bể</a:t>
            </a:r>
            <a:endParaRPr b="0" i="0" sz="1000" u="none" cap="none" strike="noStrike">
              <a:solidFill>
                <a:srgbClr val="434343"/>
              </a:solidFill>
              <a:highlight>
                <a:srgbClr val="FCFCFC"/>
              </a:highlight>
              <a:latin typeface="Arial"/>
              <a:ea typeface="Arial"/>
              <a:cs typeface="Arial"/>
              <a:sym typeface="Arial"/>
            </a:endParaRPr>
          </a:p>
        </p:txBody>
      </p:sp>
      <p:pic>
        <p:nvPicPr>
          <p:cNvPr id="187" name="Google Shape;187;p10"/>
          <p:cNvPicPr preferRelativeResize="0"/>
          <p:nvPr/>
        </p:nvPicPr>
        <p:blipFill rotWithShape="1">
          <a:blip r:embed="rId5">
            <a:alphaModFix/>
          </a:blip>
          <a:srcRect b="53658" l="0" r="0" t="0"/>
          <a:stretch/>
        </p:blipFill>
        <p:spPr>
          <a:xfrm>
            <a:off x="292400" y="4357650"/>
            <a:ext cx="2419200" cy="648600"/>
          </a:xfrm>
          <a:prstGeom prst="roundRect">
            <a:avLst>
              <a:gd fmla="val 16667" name="adj"/>
            </a:avLst>
          </a:prstGeom>
          <a:noFill/>
          <a:ln>
            <a:noFill/>
          </a:ln>
        </p:spPr>
      </p:pic>
      <p:sp>
        <p:nvSpPr>
          <p:cNvPr id="188" name="Google Shape;188;p10"/>
          <p:cNvSpPr txBox="1"/>
          <p:nvPr/>
        </p:nvSpPr>
        <p:spPr>
          <a:xfrm>
            <a:off x="212300" y="3574813"/>
            <a:ext cx="226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vi" sz="1000" u="none" cap="none" strike="noStrike">
                <a:solidFill>
                  <a:srgbClr val="434343"/>
                </a:solidFill>
                <a:highlight>
                  <a:srgbClr val="FCFCFC"/>
                </a:highlight>
                <a:latin typeface="Arial"/>
                <a:ea typeface="Arial"/>
                <a:cs typeface="Arial"/>
                <a:sym typeface="Arial"/>
              </a:rPr>
              <a:t>Chiến thắng Bạch đằng: 938</a:t>
            </a:r>
            <a:endParaRPr b="0" i="0" sz="1000" u="none" cap="none" strike="noStrike">
              <a:solidFill>
                <a:srgbClr val="434343"/>
              </a:solidFill>
              <a:highlight>
                <a:srgbClr val="FCFCFC"/>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1000"/>
              <a:buFont typeface="Arial"/>
              <a:buNone/>
            </a:pPr>
            <a:r>
              <a:rPr b="0" i="0" lang="vi" sz="1000" u="none" cap="none" strike="noStrike">
                <a:solidFill>
                  <a:srgbClr val="434343"/>
                </a:solidFill>
                <a:highlight>
                  <a:srgbClr val="FCFCFC"/>
                </a:highlight>
                <a:latin typeface="Arial"/>
                <a:ea typeface="Arial"/>
                <a:cs typeface="Arial"/>
                <a:sym typeface="Arial"/>
              </a:rPr>
              <a:t>Giải phóng miền nam: 30/04/1975</a:t>
            </a:r>
            <a:endParaRPr b="0" i="0" sz="1000" u="none" cap="none" strike="noStrike">
              <a:solidFill>
                <a:srgbClr val="434343"/>
              </a:solidFill>
              <a:highlight>
                <a:srgbClr val="FCFCFC"/>
              </a:highlight>
              <a:latin typeface="Arial"/>
              <a:ea typeface="Arial"/>
              <a:cs typeface="Arial"/>
              <a:sym typeface="Arial"/>
            </a:endParaRPr>
          </a:p>
        </p:txBody>
      </p:sp>
      <p:sp>
        <p:nvSpPr>
          <p:cNvPr id="189" name="Google Shape;189;p10"/>
          <p:cNvSpPr txBox="1"/>
          <p:nvPr/>
        </p:nvSpPr>
        <p:spPr>
          <a:xfrm>
            <a:off x="6938425" y="814075"/>
            <a:ext cx="1717800" cy="1285200"/>
          </a:xfrm>
          <a:prstGeom prst="rect">
            <a:avLst/>
          </a:prstGeom>
          <a:noFill/>
          <a:ln cap="flat" cmpd="sng" w="9525">
            <a:solidFill>
              <a:srgbClr val="CCCCCC"/>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00"/>
              <a:buFont typeface="Arial"/>
              <a:buNone/>
            </a:pPr>
            <a:r>
              <a:rPr b="1" i="0" lang="vi" sz="1300" u="none" cap="none" strike="noStrike">
                <a:solidFill>
                  <a:srgbClr val="6AA84F"/>
                </a:solidFill>
                <a:latin typeface="Arial"/>
                <a:ea typeface="Arial"/>
                <a:cs typeface="Arial"/>
                <a:sym typeface="Arial"/>
              </a:rPr>
              <a:t>- HÌNH ẢNH</a:t>
            </a:r>
            <a:endParaRPr b="1" i="0" sz="1300" u="none" cap="none" strike="noStrike">
              <a:solidFill>
                <a:srgbClr val="6AA84F"/>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300"/>
              <a:buFont typeface="Arial"/>
              <a:buNone/>
            </a:pPr>
            <a:r>
              <a:rPr b="1" i="0" lang="vi" sz="1300" u="none" cap="none" strike="noStrike">
                <a:solidFill>
                  <a:srgbClr val="FF00FF"/>
                </a:solidFill>
                <a:latin typeface="Arial"/>
                <a:ea typeface="Arial"/>
                <a:cs typeface="Arial"/>
                <a:sym typeface="Arial"/>
              </a:rPr>
              <a:t>- M</a:t>
            </a:r>
            <a:r>
              <a:rPr b="1" i="0" lang="vi" sz="1300" u="none" cap="none" strike="noStrike">
                <a:solidFill>
                  <a:srgbClr val="0000FF"/>
                </a:solidFill>
                <a:latin typeface="Arial"/>
                <a:ea typeface="Arial"/>
                <a:cs typeface="Arial"/>
                <a:sym typeface="Arial"/>
              </a:rPr>
              <a:t>À</a:t>
            </a:r>
            <a:r>
              <a:rPr b="1" i="0" lang="vi" sz="1300" u="none" cap="none" strike="noStrike">
                <a:solidFill>
                  <a:srgbClr val="E69138"/>
                </a:solidFill>
                <a:latin typeface="Arial"/>
                <a:ea typeface="Arial"/>
                <a:cs typeface="Arial"/>
                <a:sym typeface="Arial"/>
              </a:rPr>
              <a:t>U</a:t>
            </a:r>
            <a:r>
              <a:rPr b="1" i="0" lang="vi" sz="1300" u="none" cap="none" strike="noStrike">
                <a:solidFill>
                  <a:srgbClr val="FF00FF"/>
                </a:solidFill>
                <a:latin typeface="Arial"/>
                <a:ea typeface="Arial"/>
                <a:cs typeface="Arial"/>
                <a:sym typeface="Arial"/>
              </a:rPr>
              <a:t> </a:t>
            </a:r>
            <a:r>
              <a:rPr b="1" i="0" lang="vi" sz="1300" u="none" cap="none" strike="noStrike">
                <a:solidFill>
                  <a:schemeClr val="accent5"/>
                </a:solidFill>
                <a:latin typeface="Arial"/>
                <a:ea typeface="Arial"/>
                <a:cs typeface="Arial"/>
                <a:sym typeface="Arial"/>
              </a:rPr>
              <a:t>S</a:t>
            </a:r>
            <a:r>
              <a:rPr b="1" i="0" lang="vi" sz="1300" u="none" cap="none" strike="noStrike">
                <a:solidFill>
                  <a:srgbClr val="FF0000"/>
                </a:solidFill>
                <a:latin typeface="Arial"/>
                <a:ea typeface="Arial"/>
                <a:cs typeface="Arial"/>
                <a:sym typeface="Arial"/>
              </a:rPr>
              <a:t>Ắ</a:t>
            </a:r>
            <a:r>
              <a:rPr b="1" i="0" lang="vi" sz="1300" u="none" cap="none" strike="noStrike">
                <a:solidFill>
                  <a:srgbClr val="38761D"/>
                </a:solidFill>
                <a:latin typeface="Arial"/>
                <a:ea typeface="Arial"/>
                <a:cs typeface="Arial"/>
                <a:sym typeface="Arial"/>
              </a:rPr>
              <a:t>C</a:t>
            </a:r>
            <a:endParaRPr b="1" i="0" sz="1300" u="none" cap="none" strike="noStrike">
              <a:solidFill>
                <a:srgbClr val="38761D"/>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300"/>
              <a:buFont typeface="Arial"/>
              <a:buNone/>
            </a:pPr>
            <a:r>
              <a:rPr b="1" i="0" lang="vi" sz="1300" u="none" cap="none" strike="noStrike">
                <a:solidFill>
                  <a:srgbClr val="4285F4"/>
                </a:solidFill>
                <a:latin typeface="Arial"/>
                <a:ea typeface="Arial"/>
                <a:cs typeface="Arial"/>
                <a:sym typeface="Arial"/>
              </a:rPr>
              <a:t>- SÁNG TẠO</a:t>
            </a:r>
            <a:endParaRPr b="1" i="0" sz="1300" u="none" cap="none" strike="noStrike">
              <a:solidFill>
                <a:srgbClr val="4285F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300"/>
              <a:buFont typeface="Arial"/>
              <a:buNone/>
            </a:pPr>
            <a:r>
              <a:rPr b="1" i="0" lang="vi" sz="1300" u="none" cap="none" strike="noStrike">
                <a:solidFill>
                  <a:srgbClr val="FF9900"/>
                </a:solidFill>
                <a:latin typeface="Arial"/>
                <a:ea typeface="Arial"/>
                <a:cs typeface="Arial"/>
                <a:sym typeface="Arial"/>
              </a:rPr>
              <a:t>- TƯỞNG TƯỢNG</a:t>
            </a:r>
            <a:endParaRPr b="1" i="0" sz="1300" u="none" cap="none" strike="noStrike">
              <a:solidFill>
                <a:srgbClr val="FF9900"/>
              </a:solidFill>
              <a:latin typeface="Arial"/>
              <a:ea typeface="Arial"/>
              <a:cs typeface="Arial"/>
              <a:sym typeface="Arial"/>
            </a:endParaRPr>
          </a:p>
        </p:txBody>
      </p:sp>
      <p:pic>
        <p:nvPicPr>
          <p:cNvPr id="190" name="Google Shape;190;p10"/>
          <p:cNvPicPr preferRelativeResize="0"/>
          <p:nvPr/>
        </p:nvPicPr>
        <p:blipFill rotWithShape="1">
          <a:blip r:embed="rId6">
            <a:alphaModFix/>
          </a:blip>
          <a:srcRect b="10674" l="0" r="0" t="0"/>
          <a:stretch/>
        </p:blipFill>
        <p:spPr>
          <a:xfrm>
            <a:off x="7816688" y="2225156"/>
            <a:ext cx="1177126" cy="1474832"/>
          </a:xfrm>
          <a:prstGeom prst="rect">
            <a:avLst/>
          </a:prstGeom>
          <a:noFill/>
          <a:ln>
            <a:noFill/>
          </a:ln>
        </p:spPr>
      </p:pic>
      <p:pic>
        <p:nvPicPr>
          <p:cNvPr id="191" name="Google Shape;191;p10"/>
          <p:cNvPicPr preferRelativeResize="0"/>
          <p:nvPr/>
        </p:nvPicPr>
        <p:blipFill rotWithShape="1">
          <a:blip r:embed="rId7">
            <a:alphaModFix/>
          </a:blip>
          <a:srcRect b="0" l="0" r="0" t="0"/>
          <a:stretch/>
        </p:blipFill>
        <p:spPr>
          <a:xfrm>
            <a:off x="6389440" y="2237175"/>
            <a:ext cx="1272600" cy="1270200"/>
          </a:xfrm>
          <a:prstGeom prst="ellipse">
            <a:avLst/>
          </a:prstGeom>
          <a:noFill/>
          <a:ln>
            <a:noFill/>
          </a:ln>
        </p:spPr>
      </p:pic>
      <p:sp>
        <p:nvSpPr>
          <p:cNvPr id="192" name="Google Shape;192;p10"/>
          <p:cNvSpPr txBox="1"/>
          <p:nvPr/>
        </p:nvSpPr>
        <p:spPr>
          <a:xfrm>
            <a:off x="2771150" y="2286075"/>
            <a:ext cx="1210500" cy="1200600"/>
          </a:xfrm>
          <a:prstGeom prst="rect">
            <a:avLst/>
          </a:prstGeom>
          <a:noFill/>
          <a:ln cap="flat" cmpd="sng" w="9525">
            <a:solidFill>
              <a:srgbClr val="B7B7B7"/>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vi" sz="1200" u="none" cap="none" strike="noStrike">
                <a:solidFill>
                  <a:srgbClr val="434343"/>
                </a:solidFill>
                <a:latin typeface="Arial"/>
                <a:ea typeface="Arial"/>
                <a:cs typeface="Arial"/>
                <a:sym typeface="Arial"/>
              </a:rPr>
              <a:t>- CHỮ </a:t>
            </a:r>
            <a:endParaRPr b="1" i="0" sz="1200" u="none" cap="none" strike="noStrik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vi" sz="1200" u="none" cap="none" strike="noStrike">
                <a:solidFill>
                  <a:srgbClr val="434343"/>
                </a:solidFill>
                <a:latin typeface="Arial"/>
                <a:ea typeface="Arial"/>
                <a:cs typeface="Arial"/>
                <a:sym typeface="Arial"/>
              </a:rPr>
              <a:t>- SỐ</a:t>
            </a:r>
            <a:endParaRPr b="1" i="0" sz="1200" u="none" cap="none" strike="noStrik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vi" sz="1200" u="none" cap="none" strike="noStrike">
                <a:solidFill>
                  <a:srgbClr val="434343"/>
                </a:solidFill>
                <a:latin typeface="Arial"/>
                <a:ea typeface="Arial"/>
                <a:cs typeface="Arial"/>
                <a:sym typeface="Arial"/>
              </a:rPr>
              <a:t>- KÍ KIỆU</a:t>
            </a:r>
            <a:endParaRPr b="1" i="0" sz="1200" u="none" cap="none" strike="noStrik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vi" sz="1200" u="none" cap="none" strike="noStrike">
                <a:solidFill>
                  <a:srgbClr val="434343"/>
                </a:solidFill>
                <a:latin typeface="Arial"/>
                <a:ea typeface="Arial"/>
                <a:cs typeface="Arial"/>
                <a:sym typeface="Arial"/>
              </a:rPr>
              <a:t>- TÍNH TOÁN</a:t>
            </a:r>
            <a:endParaRPr b="1" i="0" sz="1200" u="none" cap="none" strike="noStrike">
              <a:solidFill>
                <a:srgbClr val="434343"/>
              </a:solidFill>
              <a:latin typeface="Arial"/>
              <a:ea typeface="Arial"/>
              <a:cs typeface="Arial"/>
              <a:sym typeface="Arial"/>
            </a:endParaRPr>
          </a:p>
        </p:txBody>
      </p:sp>
      <p:sp>
        <p:nvSpPr>
          <p:cNvPr id="193" name="Google Shape;193;p10"/>
          <p:cNvSpPr/>
          <p:nvPr/>
        </p:nvSpPr>
        <p:spPr>
          <a:xfrm>
            <a:off x="4022100" y="2875725"/>
            <a:ext cx="192900" cy="173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0"/>
          <p:cNvSpPr/>
          <p:nvPr/>
        </p:nvSpPr>
        <p:spPr>
          <a:xfrm flipH="1">
            <a:off x="6482850" y="1369825"/>
            <a:ext cx="192900" cy="173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pic>
        <p:nvPicPr>
          <p:cNvPr id="1084" name="Google Shape;1084;p100"/>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sp>
        <p:nvSpPr>
          <p:cNvPr id="1085" name="Google Shape;1085;p100"/>
          <p:cNvSpPr txBox="1"/>
          <p:nvPr/>
        </p:nvSpPr>
        <p:spPr>
          <a:xfrm>
            <a:off x="274900" y="221100"/>
            <a:ext cx="4186500" cy="4603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vi" sz="1800" u="none" cap="none" strike="noStrike">
                <a:solidFill>
                  <a:schemeClr val="accent1"/>
                </a:solidFill>
                <a:latin typeface="Arial"/>
                <a:ea typeface="Arial"/>
                <a:cs typeface="Arial"/>
                <a:sym typeface="Arial"/>
              </a:rPr>
              <a:t>NHÁNH</a:t>
            </a:r>
            <a:endParaRPr b="1" i="0" sz="1800" u="none" cap="none" strike="noStrike">
              <a:solidFill>
                <a:schemeClr val="accent1"/>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To, Nhỏ ...</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Cong</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Cùng nhánh cùng màu, Khác nhánh khác màu</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Trang Trí </a:t>
            </a:r>
            <a:br>
              <a:rPr b="0" i="0" lang="vi" sz="1800" u="none" cap="none" strike="noStrike">
                <a:solidFill>
                  <a:srgbClr val="000000"/>
                </a:solidFill>
                <a:latin typeface="Arial"/>
                <a:ea typeface="Arial"/>
                <a:cs typeface="Arial"/>
                <a:sym typeface="Arial"/>
              </a:rPr>
            </a:br>
            <a:r>
              <a:rPr b="0" i="0" lang="vi" sz="1800" u="none" cap="none" strike="noStrike">
                <a:solidFill>
                  <a:srgbClr val="000000"/>
                </a:solidFill>
                <a:latin typeface="Arial"/>
                <a:ea typeface="Arial"/>
                <a:cs typeface="Arial"/>
                <a:sym typeface="Arial"/>
              </a:rPr>
              <a:t>Lên Google lấy ý tưởng với từ khoá </a:t>
            </a:r>
            <a:r>
              <a:rPr b="0" i="0" lang="vi" sz="1800" u="none" cap="none" strike="noStrike">
                <a:solidFill>
                  <a:srgbClr val="000000"/>
                </a:solidFill>
                <a:highlight>
                  <a:srgbClr val="FFFF00"/>
                </a:highlight>
                <a:latin typeface="Arial"/>
                <a:ea typeface="Arial"/>
                <a:cs typeface="Arial"/>
                <a:sym typeface="Arial"/>
              </a:rPr>
              <a:t>Draw Partern, Zentangle</a:t>
            </a:r>
            <a:r>
              <a:rPr b="0" i="0" lang="vi"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1" i="0" lang="vi" sz="1800" u="none" cap="none" strike="noStrike">
                <a:solidFill>
                  <a:srgbClr val="000000"/>
                </a:solidFill>
                <a:latin typeface="Arial"/>
                <a:ea typeface="Arial"/>
                <a:cs typeface="Arial"/>
                <a:sym typeface="Arial"/>
              </a:rPr>
              <a:t>LƯU Ý:</a:t>
            </a:r>
            <a:endParaRPr b="1"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vi" sz="1800" u="none" cap="none" strike="noStrike">
                <a:solidFill>
                  <a:srgbClr val="000000"/>
                </a:solidFill>
                <a:latin typeface="Arial"/>
                <a:ea typeface="Arial"/>
                <a:cs typeface="Arial"/>
                <a:sym typeface="Arial"/>
              </a:rPr>
              <a:t>Vẽ chì để phác thảo trước rồi mới trang trí, tô màu</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vi" sz="1800" u="none" cap="none" strike="noStrike">
                <a:solidFill>
                  <a:srgbClr val="000000"/>
                </a:solidFill>
                <a:latin typeface="Arial"/>
                <a:ea typeface="Arial"/>
                <a:cs typeface="Arial"/>
                <a:sym typeface="Arial"/>
              </a:rPr>
              <a:t> </a:t>
            </a:r>
            <a:endParaRPr b="0" i="0" sz="1800" u="none" cap="none" strike="noStrike">
              <a:solidFill>
                <a:srgbClr val="000000"/>
              </a:solidFill>
              <a:latin typeface="Arial"/>
              <a:ea typeface="Arial"/>
              <a:cs typeface="Arial"/>
              <a:sym typeface="Arial"/>
            </a:endParaRPr>
          </a:p>
        </p:txBody>
      </p:sp>
      <p:pic>
        <p:nvPicPr>
          <p:cNvPr id="1086" name="Google Shape;1086;p100"/>
          <p:cNvPicPr preferRelativeResize="0"/>
          <p:nvPr/>
        </p:nvPicPr>
        <p:blipFill rotWithShape="1">
          <a:blip r:embed="rId4">
            <a:alphaModFix/>
          </a:blip>
          <a:srcRect b="3818" l="0" r="0" t="17761"/>
          <a:stretch/>
        </p:blipFill>
        <p:spPr>
          <a:xfrm>
            <a:off x="4674200" y="548075"/>
            <a:ext cx="3231651" cy="3794401"/>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pic>
        <p:nvPicPr>
          <p:cNvPr id="1091" name="Google Shape;1091;p101"/>
          <p:cNvPicPr preferRelativeResize="0"/>
          <p:nvPr/>
        </p:nvPicPr>
        <p:blipFill rotWithShape="1">
          <a:blip r:embed="rId3">
            <a:alphaModFix/>
          </a:blip>
          <a:srcRect b="0" l="0" r="0" t="0"/>
          <a:stretch/>
        </p:blipFill>
        <p:spPr>
          <a:xfrm>
            <a:off x="458925" y="177037"/>
            <a:ext cx="3314401" cy="4290701"/>
          </a:xfrm>
          <a:prstGeom prst="rect">
            <a:avLst/>
          </a:prstGeom>
          <a:noFill/>
          <a:ln>
            <a:noFill/>
          </a:ln>
        </p:spPr>
      </p:pic>
      <p:pic>
        <p:nvPicPr>
          <p:cNvPr id="1092" name="Google Shape;1092;p101"/>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pic>
        <p:nvPicPr>
          <p:cNvPr id="1093" name="Google Shape;1093;p101"/>
          <p:cNvPicPr preferRelativeResize="0"/>
          <p:nvPr/>
        </p:nvPicPr>
        <p:blipFill rotWithShape="1">
          <a:blip r:embed="rId5">
            <a:alphaModFix/>
          </a:blip>
          <a:srcRect b="5348" l="0" r="0" t="5060"/>
          <a:stretch/>
        </p:blipFill>
        <p:spPr>
          <a:xfrm>
            <a:off x="3925700" y="44550"/>
            <a:ext cx="3741275" cy="4335274"/>
          </a:xfrm>
          <a:prstGeom prst="rect">
            <a:avLst/>
          </a:prstGeom>
          <a:noFill/>
          <a:ln>
            <a:noFill/>
          </a:ln>
        </p:spPr>
      </p:pic>
      <p:sp>
        <p:nvSpPr>
          <p:cNvPr id="1094" name="Google Shape;1094;p101"/>
          <p:cNvSpPr txBox="1"/>
          <p:nvPr/>
        </p:nvSpPr>
        <p:spPr>
          <a:xfrm>
            <a:off x="305650" y="4637575"/>
            <a:ext cx="6071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vi" sz="1400" u="none" cap="none" strike="noStrike">
                <a:solidFill>
                  <a:srgbClr val="000000"/>
                </a:solidFill>
                <a:latin typeface="Arial"/>
                <a:ea typeface="Arial"/>
                <a:cs typeface="Arial"/>
                <a:sym typeface="Arial"/>
              </a:rPr>
              <a:t>Draw Partert, Draw Zentangle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pic>
        <p:nvPicPr>
          <p:cNvPr id="1099" name="Google Shape;1099;p102"/>
          <p:cNvPicPr preferRelativeResize="0"/>
          <p:nvPr/>
        </p:nvPicPr>
        <p:blipFill rotWithShape="1">
          <a:blip r:embed="rId3">
            <a:alphaModFix/>
          </a:blip>
          <a:srcRect b="0" l="0" r="0" t="0"/>
          <a:stretch/>
        </p:blipFill>
        <p:spPr>
          <a:xfrm>
            <a:off x="3677173" y="773825"/>
            <a:ext cx="4017000" cy="4017000"/>
          </a:xfrm>
          <a:prstGeom prst="rect">
            <a:avLst/>
          </a:prstGeom>
          <a:noFill/>
          <a:ln>
            <a:noFill/>
          </a:ln>
        </p:spPr>
      </p:pic>
      <p:pic>
        <p:nvPicPr>
          <p:cNvPr id="1100" name="Google Shape;1100;p102"/>
          <p:cNvPicPr preferRelativeResize="0"/>
          <p:nvPr/>
        </p:nvPicPr>
        <p:blipFill rotWithShape="1">
          <a:blip r:embed="rId4">
            <a:alphaModFix/>
          </a:blip>
          <a:srcRect b="6533" l="0" r="0" t="6000"/>
          <a:stretch/>
        </p:blipFill>
        <p:spPr>
          <a:xfrm>
            <a:off x="288013" y="666200"/>
            <a:ext cx="3515625" cy="4232251"/>
          </a:xfrm>
          <a:prstGeom prst="rect">
            <a:avLst/>
          </a:prstGeom>
          <a:noFill/>
          <a:ln>
            <a:noFill/>
          </a:ln>
        </p:spPr>
      </p:pic>
      <p:pic>
        <p:nvPicPr>
          <p:cNvPr id="1101" name="Google Shape;1101;p102"/>
          <p:cNvPicPr preferRelativeResize="0"/>
          <p:nvPr/>
        </p:nvPicPr>
        <p:blipFill rotWithShape="1">
          <a:blip r:embed="rId5">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pic>
        <p:nvPicPr>
          <p:cNvPr id="1106" name="Google Shape;1106;p103"/>
          <p:cNvPicPr preferRelativeResize="0"/>
          <p:nvPr/>
        </p:nvPicPr>
        <p:blipFill rotWithShape="1">
          <a:blip r:embed="rId3">
            <a:alphaModFix/>
          </a:blip>
          <a:srcRect b="0" l="0" r="0" t="0"/>
          <a:stretch/>
        </p:blipFill>
        <p:spPr>
          <a:xfrm>
            <a:off x="693174" y="396900"/>
            <a:ext cx="3733626" cy="3837350"/>
          </a:xfrm>
          <a:prstGeom prst="rect">
            <a:avLst/>
          </a:prstGeom>
          <a:noFill/>
          <a:ln>
            <a:noFill/>
          </a:ln>
        </p:spPr>
      </p:pic>
      <p:pic>
        <p:nvPicPr>
          <p:cNvPr id="1107" name="Google Shape;1107;p103"/>
          <p:cNvPicPr preferRelativeResize="0"/>
          <p:nvPr/>
        </p:nvPicPr>
        <p:blipFill rotWithShape="1">
          <a:blip r:embed="rId4">
            <a:alphaModFix/>
          </a:blip>
          <a:srcRect b="5996" l="0" r="0" t="0"/>
          <a:stretch/>
        </p:blipFill>
        <p:spPr>
          <a:xfrm>
            <a:off x="4898750" y="997675"/>
            <a:ext cx="3817749" cy="3837349"/>
          </a:xfrm>
          <a:prstGeom prst="rect">
            <a:avLst/>
          </a:prstGeom>
          <a:noFill/>
          <a:ln>
            <a:noFill/>
          </a:ln>
        </p:spPr>
      </p:pic>
      <p:pic>
        <p:nvPicPr>
          <p:cNvPr id="1108" name="Google Shape;1108;p103"/>
          <p:cNvPicPr preferRelativeResize="0"/>
          <p:nvPr/>
        </p:nvPicPr>
        <p:blipFill rotWithShape="1">
          <a:blip r:embed="rId5">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pic>
        <p:nvPicPr>
          <p:cNvPr id="1113" name="Google Shape;1113;p104"/>
          <p:cNvPicPr preferRelativeResize="0"/>
          <p:nvPr/>
        </p:nvPicPr>
        <p:blipFill rotWithShape="1">
          <a:blip r:embed="rId3">
            <a:alphaModFix/>
          </a:blip>
          <a:srcRect b="0" l="0" r="0" t="0"/>
          <a:stretch/>
        </p:blipFill>
        <p:spPr>
          <a:xfrm>
            <a:off x="4255450" y="808200"/>
            <a:ext cx="4377800" cy="3283350"/>
          </a:xfrm>
          <a:prstGeom prst="rect">
            <a:avLst/>
          </a:prstGeom>
          <a:noFill/>
          <a:ln>
            <a:noFill/>
          </a:ln>
        </p:spPr>
      </p:pic>
      <p:pic>
        <p:nvPicPr>
          <p:cNvPr id="1114" name="Google Shape;1114;p104"/>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
        <p:nvSpPr>
          <p:cNvPr id="1115" name="Google Shape;1115;p104"/>
          <p:cNvSpPr txBox="1"/>
          <p:nvPr/>
        </p:nvSpPr>
        <p:spPr>
          <a:xfrm>
            <a:off x="274900" y="361175"/>
            <a:ext cx="3980400" cy="428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vi" sz="1800" u="none" cap="none" strike="noStrike">
                <a:solidFill>
                  <a:schemeClr val="accent1"/>
                </a:solidFill>
                <a:latin typeface="Arial"/>
                <a:ea typeface="Arial"/>
                <a:cs typeface="Arial"/>
                <a:sym typeface="Arial"/>
              </a:rPr>
              <a:t>TỪ KHOÁ</a:t>
            </a:r>
            <a:endParaRPr b="1" i="0" sz="1800" u="none" cap="none" strike="noStrike">
              <a:solidFill>
                <a:schemeClr val="accent1"/>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Từ gợi nhớ nội dung chính (Danh, Động, Tính từ)</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Kích thước To, nhỏ …</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Độ dài: Vừa với nhánh</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Cùng màu với nhánh</a:t>
            </a:r>
            <a:endParaRPr b="0" i="0" sz="1800" u="none" cap="none" strike="noStrike">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Mỗi nhánh tối đa 2 từ</a:t>
            </a:r>
            <a:endParaRPr b="0" i="0" sz="18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1" i="0" lang="vi" sz="1800" u="sng" cap="none" strike="noStrike">
                <a:solidFill>
                  <a:srgbClr val="000000"/>
                </a:solidFill>
                <a:latin typeface="Arial"/>
                <a:ea typeface="Arial"/>
                <a:cs typeface="Arial"/>
                <a:sym typeface="Arial"/>
              </a:rPr>
              <a:t>LƯU Ý:</a:t>
            </a:r>
            <a:endParaRPr b="1" i="0" sz="1800" u="sng"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vi" sz="1800" u="none" cap="none" strike="noStrike">
                <a:solidFill>
                  <a:srgbClr val="000000"/>
                </a:solidFill>
                <a:latin typeface="Arial"/>
                <a:ea typeface="Arial"/>
                <a:cs typeface="Arial"/>
                <a:sym typeface="Arial"/>
              </a:rPr>
              <a:t>B1: Hiểu bài (STNHĐ)</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vi" sz="1800" u="none" cap="none" strike="noStrike">
                <a:solidFill>
                  <a:srgbClr val="000000"/>
                </a:solidFill>
                <a:latin typeface="Arial"/>
                <a:ea typeface="Arial"/>
                <a:cs typeface="Arial"/>
                <a:sym typeface="Arial"/>
              </a:rPr>
              <a:t>B2: Nắm nội dung chính</a:t>
            </a:r>
            <a:br>
              <a:rPr b="0" i="0" lang="vi" sz="1800" u="none" cap="none" strike="noStrike">
                <a:solidFill>
                  <a:srgbClr val="000000"/>
                </a:solidFill>
                <a:latin typeface="Arial"/>
                <a:ea typeface="Arial"/>
                <a:cs typeface="Arial"/>
                <a:sym typeface="Arial"/>
              </a:rPr>
            </a:br>
            <a:r>
              <a:rPr b="0" i="0" lang="vi" sz="1800" u="none" cap="none" strike="noStrike">
                <a:solidFill>
                  <a:srgbClr val="000000"/>
                </a:solidFill>
                <a:latin typeface="Arial"/>
                <a:ea typeface="Arial"/>
                <a:cs typeface="Arial"/>
                <a:sym typeface="Arial"/>
              </a:rPr>
              <a:t>B3: Chọn từ khoá gợi nhớ nội dung chính</a:t>
            </a:r>
            <a:r>
              <a:rPr b="0" i="0" lang="vi" sz="1800" u="none" cap="none" strike="noStrike">
                <a:solidFill>
                  <a:srgbClr val="000000"/>
                </a:solidFill>
                <a:highlight>
                  <a:srgbClr val="FFFF00"/>
                </a:highlight>
                <a:latin typeface="Arial"/>
                <a:ea typeface="Arial"/>
                <a:cs typeface="Arial"/>
                <a:sym typeface="Arial"/>
              </a:rPr>
              <a:t> </a:t>
            </a:r>
            <a:endParaRPr b="0" i="0" sz="1800" u="none" cap="none" strike="noStrike">
              <a:solidFill>
                <a:srgbClr val="000000"/>
              </a:solidFill>
              <a:highlight>
                <a:srgbClr val="FFFF00"/>
              </a:highlight>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05"/>
          <p:cNvSpPr txBox="1"/>
          <p:nvPr/>
        </p:nvSpPr>
        <p:spPr>
          <a:xfrm>
            <a:off x="3405675" y="1688000"/>
            <a:ext cx="23325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vi" sz="5000" u="none" cap="none" strike="noStrike">
                <a:solidFill>
                  <a:srgbClr val="000000"/>
                </a:solidFill>
                <a:latin typeface="Arial"/>
                <a:ea typeface="Arial"/>
                <a:cs typeface="Arial"/>
                <a:sym typeface="Arial"/>
              </a:rPr>
              <a:t>XOÀI</a:t>
            </a:r>
            <a:endParaRPr b="1" i="0" sz="5000" u="none" cap="none" strike="noStrike">
              <a:solidFill>
                <a:srgbClr val="000000"/>
              </a:solidFill>
              <a:latin typeface="Arial"/>
              <a:ea typeface="Arial"/>
              <a:cs typeface="Arial"/>
              <a:sym typeface="Arial"/>
            </a:endParaRPr>
          </a:p>
        </p:txBody>
      </p:sp>
      <p:pic>
        <p:nvPicPr>
          <p:cNvPr id="1121" name="Google Shape;1121;p105"/>
          <p:cNvPicPr preferRelativeResize="0"/>
          <p:nvPr/>
        </p:nvPicPr>
        <p:blipFill rotWithShape="1">
          <a:blip r:embed="rId3">
            <a:alphaModFix/>
          </a:blip>
          <a:srcRect b="13050" l="0" r="10928" t="0"/>
          <a:stretch/>
        </p:blipFill>
        <p:spPr>
          <a:xfrm>
            <a:off x="638496" y="166550"/>
            <a:ext cx="1947300" cy="1920900"/>
          </a:xfrm>
          <a:prstGeom prst="ellipse">
            <a:avLst/>
          </a:prstGeom>
          <a:noFill/>
          <a:ln>
            <a:noFill/>
          </a:ln>
        </p:spPr>
      </p:pic>
      <p:pic>
        <p:nvPicPr>
          <p:cNvPr id="1122" name="Google Shape;1122;p105"/>
          <p:cNvPicPr preferRelativeResize="0"/>
          <p:nvPr/>
        </p:nvPicPr>
        <p:blipFill rotWithShape="1">
          <a:blip r:embed="rId4">
            <a:alphaModFix/>
          </a:blip>
          <a:srcRect b="0" l="18560" r="0" t="0"/>
          <a:stretch/>
        </p:blipFill>
        <p:spPr>
          <a:xfrm>
            <a:off x="3761000" y="3261050"/>
            <a:ext cx="1947300" cy="1790700"/>
          </a:xfrm>
          <a:prstGeom prst="ellipse">
            <a:avLst/>
          </a:prstGeom>
          <a:noFill/>
          <a:ln>
            <a:noFill/>
          </a:ln>
        </p:spPr>
      </p:pic>
      <p:pic>
        <p:nvPicPr>
          <p:cNvPr id="1123" name="Google Shape;1123;p105"/>
          <p:cNvPicPr preferRelativeResize="0"/>
          <p:nvPr/>
        </p:nvPicPr>
        <p:blipFill rotWithShape="1">
          <a:blip r:embed="rId5">
            <a:alphaModFix/>
          </a:blip>
          <a:srcRect b="0" l="0" r="0" t="0"/>
          <a:stretch/>
        </p:blipFill>
        <p:spPr>
          <a:xfrm>
            <a:off x="6576950" y="3097625"/>
            <a:ext cx="1947300" cy="1298100"/>
          </a:xfrm>
          <a:prstGeom prst="roundRect">
            <a:avLst>
              <a:gd fmla="val 16667" name="adj"/>
            </a:avLst>
          </a:prstGeom>
          <a:noFill/>
          <a:ln>
            <a:noFill/>
          </a:ln>
        </p:spPr>
      </p:pic>
      <p:cxnSp>
        <p:nvCxnSpPr>
          <p:cNvPr id="1124" name="Google Shape;1124;p105"/>
          <p:cNvCxnSpPr/>
          <p:nvPr/>
        </p:nvCxnSpPr>
        <p:spPr>
          <a:xfrm>
            <a:off x="5375100" y="2653775"/>
            <a:ext cx="1013400" cy="472800"/>
          </a:xfrm>
          <a:prstGeom prst="straightConnector1">
            <a:avLst/>
          </a:prstGeom>
          <a:noFill/>
          <a:ln cap="flat" cmpd="sng" w="28575">
            <a:solidFill>
              <a:srgbClr val="38761D"/>
            </a:solidFill>
            <a:prstDash val="solid"/>
            <a:round/>
            <a:headEnd len="sm" w="sm" type="none"/>
            <a:tailEnd len="med" w="med" type="stealth"/>
          </a:ln>
        </p:spPr>
      </p:cxnSp>
      <p:pic>
        <p:nvPicPr>
          <p:cNvPr id="1125" name="Google Shape;1125;p105"/>
          <p:cNvPicPr preferRelativeResize="0"/>
          <p:nvPr/>
        </p:nvPicPr>
        <p:blipFill rotWithShape="1">
          <a:blip r:embed="rId6">
            <a:alphaModFix/>
          </a:blip>
          <a:srcRect b="25483" l="0" r="0" t="8665"/>
          <a:stretch/>
        </p:blipFill>
        <p:spPr>
          <a:xfrm>
            <a:off x="6558200" y="337400"/>
            <a:ext cx="1579200" cy="1579200"/>
          </a:xfrm>
          <a:prstGeom prst="ellipse">
            <a:avLst/>
          </a:prstGeom>
          <a:noFill/>
          <a:ln>
            <a:noFill/>
          </a:ln>
        </p:spPr>
      </p:pic>
      <p:pic>
        <p:nvPicPr>
          <p:cNvPr id="1126" name="Google Shape;1126;p105"/>
          <p:cNvPicPr preferRelativeResize="0"/>
          <p:nvPr/>
        </p:nvPicPr>
        <p:blipFill rotWithShape="1">
          <a:blip r:embed="rId7">
            <a:alphaModFix/>
          </a:blip>
          <a:srcRect b="11793" l="0" r="0" t="0"/>
          <a:stretch/>
        </p:blipFill>
        <p:spPr>
          <a:xfrm>
            <a:off x="768075" y="2870912"/>
            <a:ext cx="1947300" cy="1879500"/>
          </a:xfrm>
          <a:prstGeom prst="ellipse">
            <a:avLst/>
          </a:prstGeom>
          <a:noFill/>
          <a:ln>
            <a:noFill/>
          </a:ln>
        </p:spPr>
      </p:pic>
      <p:cxnSp>
        <p:nvCxnSpPr>
          <p:cNvPr id="1127" name="Google Shape;1127;p105"/>
          <p:cNvCxnSpPr/>
          <p:nvPr/>
        </p:nvCxnSpPr>
        <p:spPr>
          <a:xfrm flipH="1" rot="10800000">
            <a:off x="5409000" y="1299700"/>
            <a:ext cx="945600" cy="463200"/>
          </a:xfrm>
          <a:prstGeom prst="straightConnector1">
            <a:avLst/>
          </a:prstGeom>
          <a:noFill/>
          <a:ln cap="flat" cmpd="sng" w="28575">
            <a:solidFill>
              <a:srgbClr val="38761D"/>
            </a:solidFill>
            <a:prstDash val="solid"/>
            <a:round/>
            <a:headEnd len="sm" w="sm" type="none"/>
            <a:tailEnd len="med" w="med" type="stealth"/>
          </a:ln>
        </p:spPr>
      </p:cxnSp>
      <p:cxnSp>
        <p:nvCxnSpPr>
          <p:cNvPr id="1128" name="Google Shape;1128;p105"/>
          <p:cNvCxnSpPr/>
          <p:nvPr/>
        </p:nvCxnSpPr>
        <p:spPr>
          <a:xfrm rot="10800000">
            <a:off x="2841975" y="1294900"/>
            <a:ext cx="849300" cy="472800"/>
          </a:xfrm>
          <a:prstGeom prst="straightConnector1">
            <a:avLst/>
          </a:prstGeom>
          <a:noFill/>
          <a:ln cap="flat" cmpd="sng" w="28575">
            <a:solidFill>
              <a:srgbClr val="38761D"/>
            </a:solidFill>
            <a:prstDash val="solid"/>
            <a:round/>
            <a:headEnd len="sm" w="sm" type="none"/>
            <a:tailEnd len="med" w="med" type="stealth"/>
          </a:ln>
        </p:spPr>
      </p:cxnSp>
      <p:cxnSp>
        <p:nvCxnSpPr>
          <p:cNvPr id="1129" name="Google Shape;1129;p105"/>
          <p:cNvCxnSpPr/>
          <p:nvPr/>
        </p:nvCxnSpPr>
        <p:spPr>
          <a:xfrm flipH="1">
            <a:off x="2789025" y="2740625"/>
            <a:ext cx="955200" cy="357000"/>
          </a:xfrm>
          <a:prstGeom prst="straightConnector1">
            <a:avLst/>
          </a:prstGeom>
          <a:noFill/>
          <a:ln cap="flat" cmpd="sng" w="28575">
            <a:solidFill>
              <a:srgbClr val="38761D"/>
            </a:solidFill>
            <a:prstDash val="solid"/>
            <a:round/>
            <a:headEnd len="sm" w="sm" type="none"/>
            <a:tailEnd len="med" w="med" type="stealth"/>
          </a:ln>
        </p:spPr>
      </p:cxnSp>
      <p:cxnSp>
        <p:nvCxnSpPr>
          <p:cNvPr id="1130" name="Google Shape;1130;p105"/>
          <p:cNvCxnSpPr/>
          <p:nvPr/>
        </p:nvCxnSpPr>
        <p:spPr>
          <a:xfrm>
            <a:off x="4654700" y="2565700"/>
            <a:ext cx="16500" cy="565800"/>
          </a:xfrm>
          <a:prstGeom prst="straightConnector1">
            <a:avLst/>
          </a:prstGeom>
          <a:noFill/>
          <a:ln cap="flat" cmpd="sng" w="28575">
            <a:solidFill>
              <a:srgbClr val="38761D"/>
            </a:solidFill>
            <a:prstDash val="solid"/>
            <a:round/>
            <a:headEnd len="sm" w="sm" type="none"/>
            <a:tailEnd len="med" w="med" type="stealth"/>
          </a:ln>
        </p:spPr>
      </p:cxnSp>
      <p:pic>
        <p:nvPicPr>
          <p:cNvPr id="1131" name="Google Shape;1131;p105"/>
          <p:cNvPicPr preferRelativeResize="0"/>
          <p:nvPr/>
        </p:nvPicPr>
        <p:blipFill rotWithShape="1">
          <a:blip r:embed="rId8">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pic>
        <p:nvPicPr>
          <p:cNvPr id="1136" name="Google Shape;1136;p106"/>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sp>
        <p:nvSpPr>
          <p:cNvPr id="1137" name="Google Shape;1137;p106"/>
          <p:cNvSpPr txBox="1"/>
          <p:nvPr/>
        </p:nvSpPr>
        <p:spPr>
          <a:xfrm>
            <a:off x="274900" y="56375"/>
            <a:ext cx="4584000" cy="492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vi" sz="1800" u="none" cap="none" strike="noStrike">
                <a:solidFill>
                  <a:schemeClr val="accent1"/>
                </a:solidFill>
                <a:latin typeface="Arial"/>
                <a:ea typeface="Arial"/>
                <a:cs typeface="Arial"/>
                <a:sym typeface="Arial"/>
              </a:rPr>
              <a:t>MÀU SẮC</a:t>
            </a:r>
            <a:endParaRPr b="1" i="0" sz="18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1" i="0" sz="1800" u="none" cap="none" strike="noStrike">
              <a:solidFill>
                <a:schemeClr val="accent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1" i="0" lang="vi" sz="1800" u="none" cap="none" strike="noStrike">
                <a:solidFill>
                  <a:srgbClr val="000000"/>
                </a:solidFill>
                <a:latin typeface="Arial"/>
                <a:ea typeface="Arial"/>
                <a:cs typeface="Arial"/>
                <a:sym typeface="Arial"/>
              </a:rPr>
              <a:t>MÀU NÓNG</a:t>
            </a:r>
            <a:endParaRPr b="1"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vi" sz="1800" u="none" cap="none" strike="noStrike">
                <a:solidFill>
                  <a:srgbClr val="000000"/>
                </a:solidFill>
                <a:latin typeface="Arial"/>
                <a:ea typeface="Arial"/>
                <a:cs typeface="Arial"/>
                <a:sym typeface="Arial"/>
              </a:rPr>
              <a:t>Đỏ, Da Cam, Vàng, Nâu …</a:t>
            </a:r>
            <a:endParaRPr b="0"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vi" sz="1800" u="none" cap="none" strike="noStrike">
                <a:solidFill>
                  <a:schemeClr val="dk1"/>
                </a:solidFill>
                <a:latin typeface="Arial"/>
                <a:ea typeface="Arial"/>
                <a:cs typeface="Arial"/>
                <a:sym typeface="Arial"/>
              </a:rPr>
              <a:t>Màu nóng tự mang trong nó sự lôi cuốn và gây chú ý, có tính phản chiếu cao. Vì vậy, với những nội dung muốn gây sự chú ý, các gam màu nóng luôn là sự ưu tiên hàng đầu. Nó có tác động mạnh mẽ đến không gian trong bố cục chung</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1" i="0" lang="vi" sz="1800" u="none" cap="none" strike="noStrike">
                <a:solidFill>
                  <a:srgbClr val="000000"/>
                </a:solidFill>
                <a:latin typeface="Arial"/>
                <a:ea typeface="Arial"/>
                <a:cs typeface="Arial"/>
                <a:sym typeface="Arial"/>
              </a:rPr>
              <a:t>MÀU LẠNH</a:t>
            </a:r>
            <a:endParaRPr b="1" i="0" sz="18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vi" sz="1800" u="none" cap="none" strike="noStrike">
                <a:solidFill>
                  <a:srgbClr val="000000"/>
                </a:solidFill>
                <a:latin typeface="Arial"/>
                <a:ea typeface="Arial"/>
                <a:cs typeface="Arial"/>
                <a:sym typeface="Arial"/>
              </a:rPr>
              <a:t>Xanh dương, Xanh lá … cho bức hình cảm giác tươi tắn, toả sáng, gợi cảm giác mát mẻ, nhẹ nhàng. </a:t>
            </a:r>
            <a:endParaRPr b="0" i="0" sz="1800" u="none" cap="none" strike="noStrike">
              <a:solidFill>
                <a:srgbClr val="000000"/>
              </a:solidFill>
              <a:latin typeface="Arial"/>
              <a:ea typeface="Arial"/>
              <a:cs typeface="Arial"/>
              <a:sym typeface="Arial"/>
            </a:endParaRPr>
          </a:p>
        </p:txBody>
      </p:sp>
      <p:pic>
        <p:nvPicPr>
          <p:cNvPr id="1138" name="Google Shape;1138;p106"/>
          <p:cNvPicPr preferRelativeResize="0"/>
          <p:nvPr/>
        </p:nvPicPr>
        <p:blipFill rotWithShape="1">
          <a:blip r:embed="rId4">
            <a:alphaModFix/>
          </a:blip>
          <a:srcRect b="0" l="0" r="0" t="0"/>
          <a:stretch/>
        </p:blipFill>
        <p:spPr>
          <a:xfrm>
            <a:off x="5143500" y="1043450"/>
            <a:ext cx="3840725" cy="26353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pic>
        <p:nvPicPr>
          <p:cNvPr id="1143" name="Google Shape;1143;p107"/>
          <p:cNvPicPr preferRelativeResize="0"/>
          <p:nvPr/>
        </p:nvPicPr>
        <p:blipFill rotWithShape="1">
          <a:blip r:embed="rId3">
            <a:alphaModFix/>
          </a:blip>
          <a:srcRect b="11610" l="0" r="0" t="24872"/>
          <a:stretch/>
        </p:blipFill>
        <p:spPr>
          <a:xfrm>
            <a:off x="5154300" y="1043449"/>
            <a:ext cx="3812175" cy="3056600"/>
          </a:xfrm>
          <a:prstGeom prst="rect">
            <a:avLst/>
          </a:prstGeom>
          <a:noFill/>
          <a:ln>
            <a:noFill/>
          </a:ln>
        </p:spPr>
      </p:pic>
      <p:pic>
        <p:nvPicPr>
          <p:cNvPr id="1144" name="Google Shape;1144;p107"/>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
        <p:nvSpPr>
          <p:cNvPr id="1145" name="Google Shape;1145;p107"/>
          <p:cNvSpPr txBox="1"/>
          <p:nvPr/>
        </p:nvSpPr>
        <p:spPr>
          <a:xfrm>
            <a:off x="122500" y="132575"/>
            <a:ext cx="5374500" cy="428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vi" sz="1800" u="none" cap="none" strike="noStrike">
                <a:solidFill>
                  <a:schemeClr val="accent1"/>
                </a:solidFill>
                <a:latin typeface="Arial"/>
                <a:ea typeface="Arial"/>
                <a:cs typeface="Arial"/>
                <a:sym typeface="Arial"/>
              </a:rPr>
              <a:t>HÌNH ẢNH</a:t>
            </a:r>
            <a:endParaRPr b="1" i="0" sz="1800" u="none" cap="none" strike="noStrike">
              <a:solidFill>
                <a:schemeClr val="accent1"/>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AutoNum type="arabicPeriod"/>
            </a:pPr>
            <a:r>
              <a:rPr b="0" i="0" lang="vi" sz="1800" u="none" cap="none" strike="noStrike">
                <a:solidFill>
                  <a:srgbClr val="434343"/>
                </a:solidFill>
                <a:latin typeface="Arial"/>
                <a:ea typeface="Arial"/>
                <a:cs typeface="Arial"/>
                <a:sym typeface="Arial"/>
              </a:rPr>
              <a:t>Lấy ý tưởng từ Google</a:t>
            </a:r>
            <a:br>
              <a:rPr b="0" i="0" lang="vi" sz="1800" u="none" cap="none" strike="noStrike">
                <a:solidFill>
                  <a:srgbClr val="434343"/>
                </a:solidFill>
                <a:latin typeface="Arial"/>
                <a:ea typeface="Arial"/>
                <a:cs typeface="Arial"/>
                <a:sym typeface="Arial"/>
              </a:rPr>
            </a:br>
            <a:r>
              <a:rPr b="0" i="0" lang="vi" sz="1800" u="none" cap="none" strike="noStrike">
                <a:solidFill>
                  <a:srgbClr val="434343"/>
                </a:solidFill>
                <a:latin typeface="Arial"/>
                <a:ea typeface="Arial"/>
                <a:cs typeface="Arial"/>
                <a:sym typeface="Arial"/>
              </a:rPr>
              <a:t>Draw …</a:t>
            </a:r>
            <a:br>
              <a:rPr b="0" i="0" lang="vi" sz="1800" u="none" cap="none" strike="noStrike">
                <a:solidFill>
                  <a:srgbClr val="434343"/>
                </a:solidFill>
                <a:latin typeface="Arial"/>
                <a:ea typeface="Arial"/>
                <a:cs typeface="Arial"/>
                <a:sym typeface="Arial"/>
              </a:rPr>
            </a:br>
            <a:r>
              <a:rPr b="0" i="0" lang="vi" sz="1800" u="none" cap="none" strike="noStrike">
                <a:solidFill>
                  <a:srgbClr val="434343"/>
                </a:solidFill>
                <a:latin typeface="Arial"/>
                <a:ea typeface="Arial"/>
                <a:cs typeface="Arial"/>
                <a:sym typeface="Arial"/>
              </a:rPr>
              <a:t>Icon … </a:t>
            </a:r>
            <a:br>
              <a:rPr b="0" i="0" lang="vi" sz="1800" u="none" cap="none" strike="noStrike">
                <a:solidFill>
                  <a:srgbClr val="434343"/>
                </a:solidFill>
                <a:latin typeface="Arial"/>
                <a:ea typeface="Arial"/>
                <a:cs typeface="Arial"/>
                <a:sym typeface="Arial"/>
              </a:rPr>
            </a:br>
            <a:r>
              <a:rPr b="0" i="0" lang="vi" sz="1800" u="none" cap="none" strike="noStrike">
                <a:solidFill>
                  <a:srgbClr val="434343"/>
                </a:solidFill>
                <a:latin typeface="Arial"/>
                <a:ea typeface="Arial"/>
                <a:cs typeface="Arial"/>
                <a:sym typeface="Arial"/>
              </a:rPr>
              <a:t>Cartoon ...</a:t>
            </a:r>
            <a:endParaRPr b="0" i="0" sz="1800" u="none" cap="none" strike="noStrike">
              <a:solidFill>
                <a:srgbClr val="434343"/>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AutoNum type="arabicPeriod"/>
            </a:pPr>
            <a:r>
              <a:rPr b="0" i="0" lang="vi" sz="1800" u="none" cap="none" strike="noStrike">
                <a:solidFill>
                  <a:srgbClr val="434343"/>
                </a:solidFill>
                <a:latin typeface="Arial"/>
                <a:ea typeface="Arial"/>
                <a:cs typeface="Arial"/>
                <a:sym typeface="Arial"/>
              </a:rPr>
              <a:t>Luyện vẽ mỗi ngày để trang bị cho mình bộ “Ngôn Ngữ Toàn Cầu”</a:t>
            </a:r>
            <a:endParaRPr b="0" i="0" sz="1800" u="none" cap="none" strike="noStrike">
              <a:solidFill>
                <a:srgbClr val="434343"/>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AutoNum type="arabicPeriod"/>
            </a:pPr>
            <a:r>
              <a:rPr b="0" i="0" lang="vi" sz="1800" u="none" cap="none" strike="noStrike">
                <a:solidFill>
                  <a:srgbClr val="434343"/>
                </a:solidFill>
                <a:latin typeface="Arial"/>
                <a:ea typeface="Arial"/>
                <a:cs typeface="Arial"/>
                <a:sym typeface="Arial"/>
              </a:rPr>
              <a:t>Thành thạo: Nghe từ khoá bất kỳ đều vẽ được hình minh hoạ</a:t>
            </a:r>
            <a:endParaRPr b="0" i="0" sz="18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rPr b="0" i="0" lang="vi" sz="1800" u="none" cap="none" strike="noStrike">
                <a:solidFill>
                  <a:srgbClr val="434343"/>
                </a:solidFill>
                <a:latin typeface="Arial"/>
                <a:ea typeface="Arial"/>
                <a:cs typeface="Arial"/>
                <a:sym typeface="Arial"/>
              </a:rPr>
              <a:t>(*) Sách: KÍCH HOẠT THIÊN TÀI SÁNG TẠO</a:t>
            </a:r>
            <a:endParaRPr b="0" i="0" sz="1800" u="none" cap="none" strike="noStrike">
              <a:solidFill>
                <a:srgbClr val="434343"/>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Char char="-"/>
            </a:pPr>
            <a:r>
              <a:rPr b="0" i="0" lang="vi" sz="1800" u="none" cap="none" strike="noStrike">
                <a:solidFill>
                  <a:srgbClr val="434343"/>
                </a:solidFill>
                <a:latin typeface="Arial"/>
                <a:ea typeface="Arial"/>
                <a:cs typeface="Arial"/>
                <a:sym typeface="Arial"/>
              </a:rPr>
              <a:t>Viết, Vẽ 02 tay (1-500)</a:t>
            </a:r>
            <a:endParaRPr b="0" i="0" sz="1800" u="none" cap="none" strike="noStrike">
              <a:solidFill>
                <a:srgbClr val="434343"/>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Char char="-"/>
            </a:pPr>
            <a:r>
              <a:rPr b="0" i="0" lang="vi" sz="1800" u="none" cap="none" strike="noStrike">
                <a:solidFill>
                  <a:srgbClr val="434343"/>
                </a:solidFill>
                <a:latin typeface="Arial"/>
                <a:ea typeface="Arial"/>
                <a:cs typeface="Arial"/>
                <a:sym typeface="Arial"/>
              </a:rPr>
              <a:t>Viết Vẽ 02 tay + Ngược (501 - 1.000)</a:t>
            </a:r>
            <a:endParaRPr b="0" i="0" sz="1800" u="none" cap="none" strike="noStrike">
              <a:solidFill>
                <a:srgbClr val="434343"/>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p108"/>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sp>
        <p:nvSpPr>
          <p:cNvPr id="1151" name="Google Shape;1151;p108"/>
          <p:cNvSpPr txBox="1"/>
          <p:nvPr/>
        </p:nvSpPr>
        <p:spPr>
          <a:xfrm>
            <a:off x="359400" y="300350"/>
            <a:ext cx="3297300" cy="237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1" i="0" lang="vi" sz="1800" u="none" cap="none" strike="noStrike">
                <a:solidFill>
                  <a:schemeClr val="accent1"/>
                </a:solidFill>
                <a:latin typeface="Arial"/>
                <a:ea typeface="Arial"/>
                <a:cs typeface="Arial"/>
                <a:sym typeface="Arial"/>
              </a:rPr>
              <a:t>CẤU TRÚC</a:t>
            </a:r>
            <a:endParaRPr b="1" i="0" sz="1800" u="none" cap="none" strike="noStrike">
              <a:solidFill>
                <a:schemeClr val="accent1"/>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AutoNum type="arabicPeriod"/>
            </a:pPr>
            <a:r>
              <a:rPr b="0" i="0" lang="vi" sz="1800" u="none" cap="none" strike="noStrike">
                <a:solidFill>
                  <a:srgbClr val="434343"/>
                </a:solidFill>
                <a:latin typeface="Arial"/>
                <a:ea typeface="Arial"/>
                <a:cs typeface="Arial"/>
                <a:sym typeface="Arial"/>
              </a:rPr>
              <a:t>Bắt đầu từ vị trí 01 giờ</a:t>
            </a:r>
            <a:endParaRPr b="0" i="0" sz="1800" u="none" cap="none" strike="noStrike">
              <a:solidFill>
                <a:srgbClr val="434343"/>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AutoNum type="arabicPeriod"/>
            </a:pPr>
            <a:r>
              <a:rPr b="0" i="0" lang="vi" sz="1800" u="none" cap="none" strike="noStrike">
                <a:solidFill>
                  <a:srgbClr val="434343"/>
                </a:solidFill>
                <a:latin typeface="Arial"/>
                <a:ea typeface="Arial"/>
                <a:cs typeface="Arial"/>
                <a:sym typeface="Arial"/>
              </a:rPr>
              <a:t>Theo chiều kim đồng hồ</a:t>
            </a:r>
            <a:endParaRPr b="0" i="0" sz="1800" u="none" cap="none" strike="noStrike">
              <a:solidFill>
                <a:srgbClr val="434343"/>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AutoNum type="arabicPeriod"/>
            </a:pPr>
            <a:r>
              <a:rPr b="0" i="0" lang="vi" sz="1800" u="none" cap="none" strike="noStrike">
                <a:solidFill>
                  <a:srgbClr val="434343"/>
                </a:solidFill>
                <a:latin typeface="Arial"/>
                <a:ea typeface="Arial"/>
                <a:cs typeface="Arial"/>
                <a:sym typeface="Arial"/>
              </a:rPr>
              <a:t>Toả ra (Như rễ cây)</a:t>
            </a:r>
            <a:endParaRPr b="0" i="0" sz="1800" u="none" cap="none" strike="noStrike">
              <a:solidFill>
                <a:srgbClr val="434343"/>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AutoNum type="arabicPeriod"/>
            </a:pPr>
            <a:r>
              <a:rPr b="0" i="0" lang="vi" sz="1800" u="none" cap="none" strike="noStrike">
                <a:solidFill>
                  <a:srgbClr val="434343"/>
                </a:solidFill>
                <a:latin typeface="Arial"/>
                <a:ea typeface="Arial"/>
                <a:cs typeface="Arial"/>
                <a:sym typeface="Arial"/>
              </a:rPr>
              <a:t>Phân cấp</a:t>
            </a:r>
            <a:endParaRPr b="0" i="0" sz="1800" u="none" cap="none" strike="noStrike">
              <a:solidFill>
                <a:srgbClr val="434343"/>
              </a:solidFill>
              <a:latin typeface="Arial"/>
              <a:ea typeface="Arial"/>
              <a:cs typeface="Arial"/>
              <a:sym typeface="Arial"/>
            </a:endParaRPr>
          </a:p>
          <a:p>
            <a:pPr indent="-342900" lvl="0" marL="457200" marR="0" rtl="0" algn="l">
              <a:lnSpc>
                <a:spcPct val="115000"/>
              </a:lnSpc>
              <a:spcBef>
                <a:spcPts val="0"/>
              </a:spcBef>
              <a:spcAft>
                <a:spcPts val="0"/>
              </a:spcAft>
              <a:buClr>
                <a:srgbClr val="434343"/>
              </a:buClr>
              <a:buSzPts val="1800"/>
              <a:buFont typeface="Arial"/>
              <a:buAutoNum type="arabicPeriod"/>
            </a:pPr>
            <a:r>
              <a:rPr b="0" i="0" lang="vi" sz="1800" u="none" cap="none" strike="noStrike">
                <a:solidFill>
                  <a:srgbClr val="434343"/>
                </a:solidFill>
                <a:latin typeface="Arial"/>
                <a:ea typeface="Arial"/>
                <a:cs typeface="Arial"/>
                <a:sym typeface="Arial"/>
              </a:rPr>
              <a:t>Cân đối </a:t>
            </a:r>
            <a:endParaRPr b="0" i="0" sz="1800" u="none" cap="none" strike="noStrike">
              <a:solidFill>
                <a:srgbClr val="434343"/>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434343"/>
              </a:solidFill>
              <a:latin typeface="Arial"/>
              <a:ea typeface="Arial"/>
              <a:cs typeface="Arial"/>
              <a:sym typeface="Arial"/>
            </a:endParaRPr>
          </a:p>
        </p:txBody>
      </p:sp>
      <p:pic>
        <p:nvPicPr>
          <p:cNvPr id="1152" name="Google Shape;1152;p108"/>
          <p:cNvPicPr preferRelativeResize="0"/>
          <p:nvPr/>
        </p:nvPicPr>
        <p:blipFill rotWithShape="1">
          <a:blip r:embed="rId4">
            <a:alphaModFix/>
          </a:blip>
          <a:srcRect b="0" l="13971" r="0" t="0"/>
          <a:stretch/>
        </p:blipFill>
        <p:spPr>
          <a:xfrm>
            <a:off x="4053595" y="3712107"/>
            <a:ext cx="378453" cy="433840"/>
          </a:xfrm>
          <a:prstGeom prst="rect">
            <a:avLst/>
          </a:prstGeom>
          <a:noFill/>
          <a:ln>
            <a:noFill/>
          </a:ln>
        </p:spPr>
      </p:pic>
      <p:pic>
        <p:nvPicPr>
          <p:cNvPr id="1153" name="Google Shape;1153;p108"/>
          <p:cNvPicPr preferRelativeResize="0"/>
          <p:nvPr/>
        </p:nvPicPr>
        <p:blipFill rotWithShape="1">
          <a:blip r:embed="rId4">
            <a:alphaModFix/>
          </a:blip>
          <a:srcRect b="0" l="13971" r="0" t="0"/>
          <a:stretch/>
        </p:blipFill>
        <p:spPr>
          <a:xfrm>
            <a:off x="4659611" y="3712107"/>
            <a:ext cx="378453" cy="433840"/>
          </a:xfrm>
          <a:prstGeom prst="rect">
            <a:avLst/>
          </a:prstGeom>
          <a:noFill/>
          <a:ln>
            <a:noFill/>
          </a:ln>
        </p:spPr>
      </p:pic>
      <p:pic>
        <p:nvPicPr>
          <p:cNvPr id="1154" name="Google Shape;1154;p108"/>
          <p:cNvPicPr preferRelativeResize="0"/>
          <p:nvPr/>
        </p:nvPicPr>
        <p:blipFill rotWithShape="1">
          <a:blip r:embed="rId4">
            <a:alphaModFix/>
          </a:blip>
          <a:srcRect b="0" l="13971" r="0" t="0"/>
          <a:stretch/>
        </p:blipFill>
        <p:spPr>
          <a:xfrm>
            <a:off x="4053595" y="4462235"/>
            <a:ext cx="378453" cy="433840"/>
          </a:xfrm>
          <a:prstGeom prst="rect">
            <a:avLst/>
          </a:prstGeom>
          <a:noFill/>
          <a:ln>
            <a:noFill/>
          </a:ln>
        </p:spPr>
      </p:pic>
      <p:pic>
        <p:nvPicPr>
          <p:cNvPr id="1155" name="Google Shape;1155;p108"/>
          <p:cNvPicPr preferRelativeResize="0"/>
          <p:nvPr/>
        </p:nvPicPr>
        <p:blipFill rotWithShape="1">
          <a:blip r:embed="rId4">
            <a:alphaModFix/>
          </a:blip>
          <a:srcRect b="0" l="13971" r="0" t="0"/>
          <a:stretch/>
        </p:blipFill>
        <p:spPr>
          <a:xfrm>
            <a:off x="4659611" y="4462235"/>
            <a:ext cx="378453" cy="433840"/>
          </a:xfrm>
          <a:prstGeom prst="rect">
            <a:avLst/>
          </a:prstGeom>
          <a:noFill/>
          <a:ln>
            <a:noFill/>
          </a:ln>
        </p:spPr>
      </p:pic>
      <p:pic>
        <p:nvPicPr>
          <p:cNvPr id="1156" name="Google Shape;1156;p108"/>
          <p:cNvPicPr preferRelativeResize="0"/>
          <p:nvPr/>
        </p:nvPicPr>
        <p:blipFill rotWithShape="1">
          <a:blip r:embed="rId4">
            <a:alphaModFix/>
          </a:blip>
          <a:srcRect b="0" l="13971" r="0" t="0"/>
          <a:stretch/>
        </p:blipFill>
        <p:spPr>
          <a:xfrm>
            <a:off x="4356610" y="4130911"/>
            <a:ext cx="378453" cy="433840"/>
          </a:xfrm>
          <a:prstGeom prst="rect">
            <a:avLst/>
          </a:prstGeom>
          <a:noFill/>
          <a:ln>
            <a:noFill/>
          </a:ln>
        </p:spPr>
      </p:pic>
      <p:pic>
        <p:nvPicPr>
          <p:cNvPr id="1157" name="Google Shape;1157;p108"/>
          <p:cNvPicPr preferRelativeResize="0"/>
          <p:nvPr/>
        </p:nvPicPr>
        <p:blipFill rotWithShape="1">
          <a:blip r:embed="rId4">
            <a:alphaModFix/>
          </a:blip>
          <a:srcRect b="0" l="13971" r="0" t="0"/>
          <a:stretch/>
        </p:blipFill>
        <p:spPr>
          <a:xfrm>
            <a:off x="6015811" y="3712107"/>
            <a:ext cx="378453" cy="433840"/>
          </a:xfrm>
          <a:prstGeom prst="rect">
            <a:avLst/>
          </a:prstGeom>
          <a:noFill/>
          <a:ln>
            <a:noFill/>
          </a:ln>
        </p:spPr>
      </p:pic>
      <p:pic>
        <p:nvPicPr>
          <p:cNvPr id="1158" name="Google Shape;1158;p108"/>
          <p:cNvPicPr preferRelativeResize="0"/>
          <p:nvPr/>
        </p:nvPicPr>
        <p:blipFill rotWithShape="1">
          <a:blip r:embed="rId4">
            <a:alphaModFix/>
          </a:blip>
          <a:srcRect b="0" l="13971" r="0" t="0"/>
          <a:stretch/>
        </p:blipFill>
        <p:spPr>
          <a:xfrm>
            <a:off x="6621827" y="3712107"/>
            <a:ext cx="378453" cy="433840"/>
          </a:xfrm>
          <a:prstGeom prst="rect">
            <a:avLst/>
          </a:prstGeom>
          <a:noFill/>
          <a:ln>
            <a:noFill/>
          </a:ln>
        </p:spPr>
      </p:pic>
      <p:pic>
        <p:nvPicPr>
          <p:cNvPr id="1159" name="Google Shape;1159;p108"/>
          <p:cNvPicPr preferRelativeResize="0"/>
          <p:nvPr/>
        </p:nvPicPr>
        <p:blipFill rotWithShape="1">
          <a:blip r:embed="rId4">
            <a:alphaModFix/>
          </a:blip>
          <a:srcRect b="0" l="13971" r="0" t="0"/>
          <a:stretch/>
        </p:blipFill>
        <p:spPr>
          <a:xfrm>
            <a:off x="6015811" y="4462235"/>
            <a:ext cx="378453" cy="433840"/>
          </a:xfrm>
          <a:prstGeom prst="rect">
            <a:avLst/>
          </a:prstGeom>
          <a:noFill/>
          <a:ln>
            <a:noFill/>
          </a:ln>
        </p:spPr>
      </p:pic>
      <p:pic>
        <p:nvPicPr>
          <p:cNvPr id="1160" name="Google Shape;1160;p108"/>
          <p:cNvPicPr preferRelativeResize="0"/>
          <p:nvPr/>
        </p:nvPicPr>
        <p:blipFill rotWithShape="1">
          <a:blip r:embed="rId4">
            <a:alphaModFix/>
          </a:blip>
          <a:srcRect b="0" l="13971" r="0" t="0"/>
          <a:stretch/>
        </p:blipFill>
        <p:spPr>
          <a:xfrm>
            <a:off x="6621827" y="4462235"/>
            <a:ext cx="378453" cy="433840"/>
          </a:xfrm>
          <a:prstGeom prst="rect">
            <a:avLst/>
          </a:prstGeom>
          <a:noFill/>
          <a:ln>
            <a:noFill/>
          </a:ln>
        </p:spPr>
      </p:pic>
      <p:pic>
        <p:nvPicPr>
          <p:cNvPr id="1161" name="Google Shape;1161;p108"/>
          <p:cNvPicPr preferRelativeResize="0"/>
          <p:nvPr/>
        </p:nvPicPr>
        <p:blipFill rotWithShape="1">
          <a:blip r:embed="rId4">
            <a:alphaModFix/>
          </a:blip>
          <a:srcRect b="0" l="13971" r="0" t="0"/>
          <a:stretch/>
        </p:blipFill>
        <p:spPr>
          <a:xfrm>
            <a:off x="6318826" y="4130911"/>
            <a:ext cx="378453" cy="433840"/>
          </a:xfrm>
          <a:prstGeom prst="rect">
            <a:avLst/>
          </a:prstGeom>
          <a:noFill/>
          <a:ln>
            <a:noFill/>
          </a:ln>
        </p:spPr>
      </p:pic>
      <p:pic>
        <p:nvPicPr>
          <p:cNvPr id="1162" name="Google Shape;1162;p108"/>
          <p:cNvPicPr preferRelativeResize="0"/>
          <p:nvPr/>
        </p:nvPicPr>
        <p:blipFill rotWithShape="1">
          <a:blip r:embed="rId4">
            <a:alphaModFix/>
          </a:blip>
          <a:srcRect b="0" l="13971" r="0" t="0"/>
          <a:stretch/>
        </p:blipFill>
        <p:spPr>
          <a:xfrm>
            <a:off x="7876356" y="3712107"/>
            <a:ext cx="378453" cy="433840"/>
          </a:xfrm>
          <a:prstGeom prst="rect">
            <a:avLst/>
          </a:prstGeom>
          <a:noFill/>
          <a:ln>
            <a:noFill/>
          </a:ln>
        </p:spPr>
      </p:pic>
      <p:pic>
        <p:nvPicPr>
          <p:cNvPr id="1163" name="Google Shape;1163;p108"/>
          <p:cNvPicPr preferRelativeResize="0"/>
          <p:nvPr/>
        </p:nvPicPr>
        <p:blipFill rotWithShape="1">
          <a:blip r:embed="rId4">
            <a:alphaModFix/>
          </a:blip>
          <a:srcRect b="0" l="13971" r="0" t="0"/>
          <a:stretch/>
        </p:blipFill>
        <p:spPr>
          <a:xfrm>
            <a:off x="8482372" y="3712107"/>
            <a:ext cx="378453" cy="433840"/>
          </a:xfrm>
          <a:prstGeom prst="rect">
            <a:avLst/>
          </a:prstGeom>
          <a:noFill/>
          <a:ln>
            <a:noFill/>
          </a:ln>
        </p:spPr>
      </p:pic>
      <p:pic>
        <p:nvPicPr>
          <p:cNvPr id="1164" name="Google Shape;1164;p108"/>
          <p:cNvPicPr preferRelativeResize="0"/>
          <p:nvPr/>
        </p:nvPicPr>
        <p:blipFill rotWithShape="1">
          <a:blip r:embed="rId4">
            <a:alphaModFix/>
          </a:blip>
          <a:srcRect b="0" l="13971" r="0" t="0"/>
          <a:stretch/>
        </p:blipFill>
        <p:spPr>
          <a:xfrm>
            <a:off x="7876356" y="4462235"/>
            <a:ext cx="378453" cy="433840"/>
          </a:xfrm>
          <a:prstGeom prst="rect">
            <a:avLst/>
          </a:prstGeom>
          <a:noFill/>
          <a:ln>
            <a:noFill/>
          </a:ln>
        </p:spPr>
      </p:pic>
      <p:pic>
        <p:nvPicPr>
          <p:cNvPr id="1165" name="Google Shape;1165;p108"/>
          <p:cNvPicPr preferRelativeResize="0"/>
          <p:nvPr/>
        </p:nvPicPr>
        <p:blipFill rotWithShape="1">
          <a:blip r:embed="rId4">
            <a:alphaModFix/>
          </a:blip>
          <a:srcRect b="0" l="13971" r="0" t="0"/>
          <a:stretch/>
        </p:blipFill>
        <p:spPr>
          <a:xfrm>
            <a:off x="8482372" y="4462235"/>
            <a:ext cx="378453" cy="433840"/>
          </a:xfrm>
          <a:prstGeom prst="rect">
            <a:avLst/>
          </a:prstGeom>
          <a:noFill/>
          <a:ln>
            <a:noFill/>
          </a:ln>
        </p:spPr>
      </p:pic>
      <p:pic>
        <p:nvPicPr>
          <p:cNvPr id="1166" name="Google Shape;1166;p108"/>
          <p:cNvPicPr preferRelativeResize="0"/>
          <p:nvPr/>
        </p:nvPicPr>
        <p:blipFill rotWithShape="1">
          <a:blip r:embed="rId4">
            <a:alphaModFix/>
          </a:blip>
          <a:srcRect b="0" l="13971" r="0" t="0"/>
          <a:stretch/>
        </p:blipFill>
        <p:spPr>
          <a:xfrm>
            <a:off x="8179371" y="4130911"/>
            <a:ext cx="378453" cy="433840"/>
          </a:xfrm>
          <a:prstGeom prst="rect">
            <a:avLst/>
          </a:prstGeom>
          <a:noFill/>
          <a:ln>
            <a:noFill/>
          </a:ln>
        </p:spPr>
      </p:pic>
      <p:pic>
        <p:nvPicPr>
          <p:cNvPr id="1167" name="Google Shape;1167;p108"/>
          <p:cNvPicPr preferRelativeResize="0"/>
          <p:nvPr/>
        </p:nvPicPr>
        <p:blipFill rotWithShape="1">
          <a:blip r:embed="rId4">
            <a:alphaModFix/>
          </a:blip>
          <a:srcRect b="0" l="13971" r="0" t="0"/>
          <a:stretch/>
        </p:blipFill>
        <p:spPr>
          <a:xfrm>
            <a:off x="4028425" y="1923825"/>
            <a:ext cx="378453" cy="433840"/>
          </a:xfrm>
          <a:prstGeom prst="rect">
            <a:avLst/>
          </a:prstGeom>
          <a:noFill/>
          <a:ln>
            <a:noFill/>
          </a:ln>
        </p:spPr>
      </p:pic>
      <p:pic>
        <p:nvPicPr>
          <p:cNvPr id="1168" name="Google Shape;1168;p108"/>
          <p:cNvPicPr preferRelativeResize="0"/>
          <p:nvPr/>
        </p:nvPicPr>
        <p:blipFill rotWithShape="1">
          <a:blip r:embed="rId4">
            <a:alphaModFix/>
          </a:blip>
          <a:srcRect b="0" l="13971" r="0" t="0"/>
          <a:stretch/>
        </p:blipFill>
        <p:spPr>
          <a:xfrm>
            <a:off x="4634441" y="1923825"/>
            <a:ext cx="378453" cy="433840"/>
          </a:xfrm>
          <a:prstGeom prst="rect">
            <a:avLst/>
          </a:prstGeom>
          <a:noFill/>
          <a:ln>
            <a:noFill/>
          </a:ln>
        </p:spPr>
      </p:pic>
      <p:pic>
        <p:nvPicPr>
          <p:cNvPr id="1169" name="Google Shape;1169;p108"/>
          <p:cNvPicPr preferRelativeResize="0"/>
          <p:nvPr/>
        </p:nvPicPr>
        <p:blipFill rotWithShape="1">
          <a:blip r:embed="rId4">
            <a:alphaModFix/>
          </a:blip>
          <a:srcRect b="0" l="13971" r="0" t="0"/>
          <a:stretch/>
        </p:blipFill>
        <p:spPr>
          <a:xfrm>
            <a:off x="4028425" y="2673953"/>
            <a:ext cx="378453" cy="433840"/>
          </a:xfrm>
          <a:prstGeom prst="rect">
            <a:avLst/>
          </a:prstGeom>
          <a:noFill/>
          <a:ln>
            <a:noFill/>
          </a:ln>
        </p:spPr>
      </p:pic>
      <p:pic>
        <p:nvPicPr>
          <p:cNvPr id="1170" name="Google Shape;1170;p108"/>
          <p:cNvPicPr preferRelativeResize="0"/>
          <p:nvPr/>
        </p:nvPicPr>
        <p:blipFill rotWithShape="1">
          <a:blip r:embed="rId4">
            <a:alphaModFix/>
          </a:blip>
          <a:srcRect b="0" l="13971" r="0" t="0"/>
          <a:stretch/>
        </p:blipFill>
        <p:spPr>
          <a:xfrm>
            <a:off x="4634441" y="2673953"/>
            <a:ext cx="378453" cy="433840"/>
          </a:xfrm>
          <a:prstGeom prst="rect">
            <a:avLst/>
          </a:prstGeom>
          <a:noFill/>
          <a:ln>
            <a:noFill/>
          </a:ln>
        </p:spPr>
      </p:pic>
      <p:pic>
        <p:nvPicPr>
          <p:cNvPr id="1171" name="Google Shape;1171;p108"/>
          <p:cNvPicPr preferRelativeResize="0"/>
          <p:nvPr/>
        </p:nvPicPr>
        <p:blipFill rotWithShape="1">
          <a:blip r:embed="rId4">
            <a:alphaModFix/>
          </a:blip>
          <a:srcRect b="0" l="13971" r="0" t="0"/>
          <a:stretch/>
        </p:blipFill>
        <p:spPr>
          <a:xfrm>
            <a:off x="4331440" y="2342629"/>
            <a:ext cx="378453" cy="433840"/>
          </a:xfrm>
          <a:prstGeom prst="rect">
            <a:avLst/>
          </a:prstGeom>
          <a:noFill/>
          <a:ln>
            <a:noFill/>
          </a:ln>
        </p:spPr>
      </p:pic>
      <p:pic>
        <p:nvPicPr>
          <p:cNvPr id="1172" name="Google Shape;1172;p108"/>
          <p:cNvPicPr preferRelativeResize="0"/>
          <p:nvPr/>
        </p:nvPicPr>
        <p:blipFill rotWithShape="1">
          <a:blip r:embed="rId4">
            <a:alphaModFix/>
          </a:blip>
          <a:srcRect b="0" l="13971" r="0" t="0"/>
          <a:stretch/>
        </p:blipFill>
        <p:spPr>
          <a:xfrm>
            <a:off x="5990641" y="1923825"/>
            <a:ext cx="378453" cy="433840"/>
          </a:xfrm>
          <a:prstGeom prst="rect">
            <a:avLst/>
          </a:prstGeom>
          <a:noFill/>
          <a:ln>
            <a:noFill/>
          </a:ln>
        </p:spPr>
      </p:pic>
      <p:pic>
        <p:nvPicPr>
          <p:cNvPr id="1173" name="Google Shape;1173;p108"/>
          <p:cNvPicPr preferRelativeResize="0"/>
          <p:nvPr/>
        </p:nvPicPr>
        <p:blipFill rotWithShape="1">
          <a:blip r:embed="rId4">
            <a:alphaModFix/>
          </a:blip>
          <a:srcRect b="0" l="13971" r="0" t="0"/>
          <a:stretch/>
        </p:blipFill>
        <p:spPr>
          <a:xfrm>
            <a:off x="6596657" y="1923825"/>
            <a:ext cx="378453" cy="433840"/>
          </a:xfrm>
          <a:prstGeom prst="rect">
            <a:avLst/>
          </a:prstGeom>
          <a:noFill/>
          <a:ln>
            <a:noFill/>
          </a:ln>
        </p:spPr>
      </p:pic>
      <p:pic>
        <p:nvPicPr>
          <p:cNvPr id="1174" name="Google Shape;1174;p108"/>
          <p:cNvPicPr preferRelativeResize="0"/>
          <p:nvPr/>
        </p:nvPicPr>
        <p:blipFill rotWithShape="1">
          <a:blip r:embed="rId4">
            <a:alphaModFix/>
          </a:blip>
          <a:srcRect b="0" l="13971" r="0" t="0"/>
          <a:stretch/>
        </p:blipFill>
        <p:spPr>
          <a:xfrm>
            <a:off x="5990641" y="2673953"/>
            <a:ext cx="378453" cy="433840"/>
          </a:xfrm>
          <a:prstGeom prst="rect">
            <a:avLst/>
          </a:prstGeom>
          <a:noFill/>
          <a:ln>
            <a:noFill/>
          </a:ln>
        </p:spPr>
      </p:pic>
      <p:pic>
        <p:nvPicPr>
          <p:cNvPr id="1175" name="Google Shape;1175;p108"/>
          <p:cNvPicPr preferRelativeResize="0"/>
          <p:nvPr/>
        </p:nvPicPr>
        <p:blipFill rotWithShape="1">
          <a:blip r:embed="rId4">
            <a:alphaModFix/>
          </a:blip>
          <a:srcRect b="0" l="13971" r="0" t="0"/>
          <a:stretch/>
        </p:blipFill>
        <p:spPr>
          <a:xfrm>
            <a:off x="6596657" y="2673953"/>
            <a:ext cx="378453" cy="433840"/>
          </a:xfrm>
          <a:prstGeom prst="rect">
            <a:avLst/>
          </a:prstGeom>
          <a:noFill/>
          <a:ln>
            <a:noFill/>
          </a:ln>
        </p:spPr>
      </p:pic>
      <p:pic>
        <p:nvPicPr>
          <p:cNvPr id="1176" name="Google Shape;1176;p108"/>
          <p:cNvPicPr preferRelativeResize="0"/>
          <p:nvPr/>
        </p:nvPicPr>
        <p:blipFill rotWithShape="1">
          <a:blip r:embed="rId4">
            <a:alphaModFix/>
          </a:blip>
          <a:srcRect b="0" l="13971" r="0" t="0"/>
          <a:stretch/>
        </p:blipFill>
        <p:spPr>
          <a:xfrm>
            <a:off x="6293656" y="2342629"/>
            <a:ext cx="378453" cy="433840"/>
          </a:xfrm>
          <a:prstGeom prst="rect">
            <a:avLst/>
          </a:prstGeom>
          <a:noFill/>
          <a:ln>
            <a:noFill/>
          </a:ln>
        </p:spPr>
      </p:pic>
      <p:pic>
        <p:nvPicPr>
          <p:cNvPr id="1177" name="Google Shape;1177;p108"/>
          <p:cNvPicPr preferRelativeResize="0"/>
          <p:nvPr/>
        </p:nvPicPr>
        <p:blipFill rotWithShape="1">
          <a:blip r:embed="rId4">
            <a:alphaModFix/>
          </a:blip>
          <a:srcRect b="0" l="13971" r="0" t="0"/>
          <a:stretch/>
        </p:blipFill>
        <p:spPr>
          <a:xfrm>
            <a:off x="7851186" y="1923825"/>
            <a:ext cx="378453" cy="433840"/>
          </a:xfrm>
          <a:prstGeom prst="rect">
            <a:avLst/>
          </a:prstGeom>
          <a:noFill/>
          <a:ln>
            <a:noFill/>
          </a:ln>
        </p:spPr>
      </p:pic>
      <p:pic>
        <p:nvPicPr>
          <p:cNvPr id="1178" name="Google Shape;1178;p108"/>
          <p:cNvPicPr preferRelativeResize="0"/>
          <p:nvPr/>
        </p:nvPicPr>
        <p:blipFill rotWithShape="1">
          <a:blip r:embed="rId4">
            <a:alphaModFix/>
          </a:blip>
          <a:srcRect b="0" l="13971" r="0" t="0"/>
          <a:stretch/>
        </p:blipFill>
        <p:spPr>
          <a:xfrm>
            <a:off x="8457202" y="1923825"/>
            <a:ext cx="378453" cy="433840"/>
          </a:xfrm>
          <a:prstGeom prst="rect">
            <a:avLst/>
          </a:prstGeom>
          <a:noFill/>
          <a:ln>
            <a:noFill/>
          </a:ln>
        </p:spPr>
      </p:pic>
      <p:pic>
        <p:nvPicPr>
          <p:cNvPr id="1179" name="Google Shape;1179;p108"/>
          <p:cNvPicPr preferRelativeResize="0"/>
          <p:nvPr/>
        </p:nvPicPr>
        <p:blipFill rotWithShape="1">
          <a:blip r:embed="rId4">
            <a:alphaModFix/>
          </a:blip>
          <a:srcRect b="0" l="13971" r="0" t="0"/>
          <a:stretch/>
        </p:blipFill>
        <p:spPr>
          <a:xfrm>
            <a:off x="7851186" y="2673953"/>
            <a:ext cx="378453" cy="433840"/>
          </a:xfrm>
          <a:prstGeom prst="rect">
            <a:avLst/>
          </a:prstGeom>
          <a:noFill/>
          <a:ln>
            <a:noFill/>
          </a:ln>
        </p:spPr>
      </p:pic>
      <p:pic>
        <p:nvPicPr>
          <p:cNvPr id="1180" name="Google Shape;1180;p108"/>
          <p:cNvPicPr preferRelativeResize="0"/>
          <p:nvPr/>
        </p:nvPicPr>
        <p:blipFill rotWithShape="1">
          <a:blip r:embed="rId4">
            <a:alphaModFix/>
          </a:blip>
          <a:srcRect b="0" l="13971" r="0" t="0"/>
          <a:stretch/>
        </p:blipFill>
        <p:spPr>
          <a:xfrm>
            <a:off x="8457202" y="2673953"/>
            <a:ext cx="378453" cy="433840"/>
          </a:xfrm>
          <a:prstGeom prst="rect">
            <a:avLst/>
          </a:prstGeom>
          <a:noFill/>
          <a:ln>
            <a:noFill/>
          </a:ln>
        </p:spPr>
      </p:pic>
      <p:pic>
        <p:nvPicPr>
          <p:cNvPr id="1181" name="Google Shape;1181;p108"/>
          <p:cNvPicPr preferRelativeResize="0"/>
          <p:nvPr/>
        </p:nvPicPr>
        <p:blipFill rotWithShape="1">
          <a:blip r:embed="rId4">
            <a:alphaModFix/>
          </a:blip>
          <a:srcRect b="0" l="13971" r="0" t="0"/>
          <a:stretch/>
        </p:blipFill>
        <p:spPr>
          <a:xfrm>
            <a:off x="8154201" y="2342629"/>
            <a:ext cx="378453" cy="4338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11"/>
          <p:cNvPicPr preferRelativeResize="0"/>
          <p:nvPr/>
        </p:nvPicPr>
        <p:blipFill rotWithShape="1">
          <a:blip r:embed="rId3">
            <a:alphaModFix/>
          </a:blip>
          <a:srcRect b="0" l="0" r="0" t="0"/>
          <a:stretch/>
        </p:blipFill>
        <p:spPr>
          <a:xfrm>
            <a:off x="1720125" y="467788"/>
            <a:ext cx="5456375" cy="4241437"/>
          </a:xfrm>
          <a:prstGeom prst="rect">
            <a:avLst/>
          </a:prstGeom>
          <a:noFill/>
          <a:ln>
            <a:noFill/>
          </a:ln>
        </p:spPr>
      </p:pic>
      <p:pic>
        <p:nvPicPr>
          <p:cNvPr id="200" name="Google Shape;200;p11"/>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
        <p:nvSpPr>
          <p:cNvPr id="201" name="Google Shape;201;p11"/>
          <p:cNvSpPr txBox="1"/>
          <p:nvPr/>
        </p:nvSpPr>
        <p:spPr>
          <a:xfrm>
            <a:off x="1991350" y="4003750"/>
            <a:ext cx="5428200" cy="939000"/>
          </a:xfrm>
          <a:prstGeom prst="rect">
            <a:avLst/>
          </a:prstGeom>
          <a:solidFill>
            <a:srgbClr val="4285F4">
              <a:alpha val="72156"/>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vi" sz="2100" u="none" cap="none" strike="noStrike">
                <a:solidFill>
                  <a:schemeClr val="lt1"/>
                </a:solidFill>
                <a:latin typeface="Arial"/>
                <a:ea typeface="Arial"/>
                <a:cs typeface="Arial"/>
                <a:sym typeface="Arial"/>
              </a:rPr>
              <a:t>Bạn thích đi bằng</a:t>
            </a:r>
            <a:endParaRPr b="0" i="0" sz="21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1100"/>
              <a:buFont typeface="Arial"/>
              <a:buNone/>
            </a:pPr>
            <a:r>
              <a:rPr b="0" i="0" lang="vi" sz="2100" u="none" cap="none" strike="noStrike">
                <a:solidFill>
                  <a:schemeClr val="lt1"/>
                </a:solidFill>
                <a:latin typeface="Arial"/>
                <a:ea typeface="Arial"/>
                <a:cs typeface="Arial"/>
                <a:sym typeface="Arial"/>
              </a:rPr>
              <a:t> </a:t>
            </a:r>
            <a:r>
              <a:rPr b="1" i="0" lang="vi" sz="2800" u="none" cap="none" strike="noStrike">
                <a:solidFill>
                  <a:schemeClr val="accent6"/>
                </a:solidFill>
                <a:latin typeface="Arial"/>
                <a:ea typeface="Arial"/>
                <a:cs typeface="Arial"/>
                <a:sym typeface="Arial"/>
              </a:rPr>
              <a:t>1</a:t>
            </a:r>
            <a:r>
              <a:rPr b="0" i="0" lang="vi" sz="2100" u="none" cap="none" strike="noStrike">
                <a:solidFill>
                  <a:schemeClr val="lt1"/>
                </a:solidFill>
                <a:latin typeface="Arial"/>
                <a:ea typeface="Arial"/>
                <a:cs typeface="Arial"/>
                <a:sym typeface="Arial"/>
              </a:rPr>
              <a:t> Chân hay  </a:t>
            </a:r>
            <a:r>
              <a:rPr b="1" i="0" lang="vi" sz="2800" u="none" cap="none" strike="noStrike">
                <a:solidFill>
                  <a:schemeClr val="accent6"/>
                </a:solidFill>
                <a:latin typeface="Arial"/>
                <a:ea typeface="Arial"/>
                <a:cs typeface="Arial"/>
                <a:sym typeface="Arial"/>
              </a:rPr>
              <a:t>2</a:t>
            </a:r>
            <a:r>
              <a:rPr b="0" i="0" lang="vi" sz="2100" u="none" cap="none" strike="noStrike">
                <a:solidFill>
                  <a:schemeClr val="lt1"/>
                </a:solidFill>
                <a:latin typeface="Arial"/>
                <a:ea typeface="Arial"/>
                <a:cs typeface="Arial"/>
                <a:sym typeface="Arial"/>
              </a:rPr>
              <a:t> chân ? Vì sao ?</a:t>
            </a:r>
            <a:endParaRPr b="0" i="0" sz="20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12"/>
          <p:cNvPicPr preferRelativeResize="0"/>
          <p:nvPr/>
        </p:nvPicPr>
        <p:blipFill rotWithShape="1">
          <a:blip r:embed="rId3">
            <a:alphaModFix/>
          </a:blip>
          <a:srcRect b="0" l="0" r="0" t="0"/>
          <a:stretch/>
        </p:blipFill>
        <p:spPr>
          <a:xfrm>
            <a:off x="0" y="0"/>
            <a:ext cx="9151199" cy="5143493"/>
          </a:xfrm>
          <a:prstGeom prst="rect">
            <a:avLst/>
          </a:prstGeom>
          <a:noFill/>
          <a:ln>
            <a:noFill/>
          </a:ln>
        </p:spPr>
      </p:pic>
      <p:sp>
        <p:nvSpPr>
          <p:cNvPr id="207" name="Google Shape;207;p12"/>
          <p:cNvSpPr txBox="1"/>
          <p:nvPr/>
        </p:nvSpPr>
        <p:spPr>
          <a:xfrm>
            <a:off x="1692200" y="4264325"/>
            <a:ext cx="5428200" cy="615600"/>
          </a:xfrm>
          <a:prstGeom prst="rect">
            <a:avLst/>
          </a:prstGeom>
          <a:solidFill>
            <a:srgbClr val="4285F4">
              <a:alpha val="72156"/>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vi" sz="2000" u="none" cap="none" strike="noStrike">
                <a:solidFill>
                  <a:schemeClr val="lt1"/>
                </a:solidFill>
                <a:latin typeface="Arial"/>
                <a:ea typeface="Arial"/>
                <a:cs typeface="Arial"/>
                <a:sym typeface="Arial"/>
              </a:rPr>
              <a:t>ÔM </a:t>
            </a:r>
            <a:r>
              <a:rPr b="1" i="0" lang="vi" sz="2800" u="none" cap="none" strike="noStrike">
                <a:solidFill>
                  <a:schemeClr val="accent6"/>
                </a:solidFill>
                <a:latin typeface="Arial"/>
                <a:ea typeface="Arial"/>
                <a:cs typeface="Arial"/>
                <a:sym typeface="Arial"/>
              </a:rPr>
              <a:t>1</a:t>
            </a:r>
            <a:r>
              <a:rPr b="0" i="0" lang="vi" sz="2000" u="none" cap="none" strike="noStrike">
                <a:solidFill>
                  <a:schemeClr val="lt1"/>
                </a:solidFill>
                <a:latin typeface="Arial"/>
                <a:ea typeface="Arial"/>
                <a:cs typeface="Arial"/>
                <a:sym typeface="Arial"/>
              </a:rPr>
              <a:t> TAY HAY </a:t>
            </a:r>
            <a:r>
              <a:rPr b="1" i="0" lang="vi" sz="2800" u="none" cap="none" strike="noStrike">
                <a:solidFill>
                  <a:schemeClr val="accent6"/>
                </a:solidFill>
                <a:latin typeface="Arial"/>
                <a:ea typeface="Arial"/>
                <a:cs typeface="Arial"/>
                <a:sym typeface="Arial"/>
              </a:rPr>
              <a:t>2</a:t>
            </a:r>
            <a:r>
              <a:rPr b="0" i="0" lang="vi" sz="2000" u="none" cap="none" strike="noStrike">
                <a:solidFill>
                  <a:schemeClr val="lt1"/>
                </a:solidFill>
                <a:latin typeface="Arial"/>
                <a:ea typeface="Arial"/>
                <a:cs typeface="Arial"/>
                <a:sym typeface="Arial"/>
              </a:rPr>
              <a:t> TAY THÌ CHẮC HƠN ?</a:t>
            </a:r>
            <a:endParaRPr b="0" i="0" sz="2000" u="none" cap="none" strike="noStrike">
              <a:solidFill>
                <a:schemeClr val="lt1"/>
              </a:solidFill>
              <a:latin typeface="Arial"/>
              <a:ea typeface="Arial"/>
              <a:cs typeface="Arial"/>
              <a:sym typeface="Arial"/>
            </a:endParaRPr>
          </a:p>
        </p:txBody>
      </p:sp>
      <p:pic>
        <p:nvPicPr>
          <p:cNvPr id="208" name="Google Shape;208;p12"/>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13"/>
          <p:cNvPicPr preferRelativeResize="0"/>
          <p:nvPr/>
        </p:nvPicPr>
        <p:blipFill rotWithShape="1">
          <a:blip r:embed="rId3">
            <a:alphaModFix/>
          </a:blip>
          <a:srcRect b="0" l="0" r="0" t="0"/>
          <a:stretch/>
        </p:blipFill>
        <p:spPr>
          <a:xfrm>
            <a:off x="2489050" y="586900"/>
            <a:ext cx="4378450" cy="3705925"/>
          </a:xfrm>
          <a:prstGeom prst="rect">
            <a:avLst/>
          </a:prstGeom>
          <a:noFill/>
          <a:ln>
            <a:noFill/>
          </a:ln>
        </p:spPr>
      </p:pic>
      <p:sp>
        <p:nvSpPr>
          <p:cNvPr id="214" name="Google Shape;214;p13"/>
          <p:cNvSpPr/>
          <p:nvPr/>
        </p:nvSpPr>
        <p:spPr>
          <a:xfrm>
            <a:off x="1650175" y="3908300"/>
            <a:ext cx="5645400" cy="1003800"/>
          </a:xfrm>
          <a:prstGeom prst="roundRect">
            <a:avLst>
              <a:gd fmla="val 16667" name="adj"/>
            </a:avLst>
          </a:prstGeom>
          <a:solidFill>
            <a:srgbClr val="4285F4">
              <a:alpha val="71764"/>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vi" sz="1800" u="none" cap="none" strike="noStrike">
                <a:solidFill>
                  <a:schemeClr val="lt1"/>
                </a:solidFill>
                <a:latin typeface="Arial"/>
                <a:ea typeface="Arial"/>
                <a:cs typeface="Arial"/>
                <a:sym typeface="Arial"/>
              </a:rPr>
              <a:t>Muốn có bộ não khoẻ mạnh, học nhanh, nhẹ nhàng thì cần học bằng </a:t>
            </a:r>
            <a:r>
              <a:rPr b="1" i="0" lang="vi" sz="1800" u="none" cap="none" strike="noStrike">
                <a:solidFill>
                  <a:srgbClr val="FFFF00"/>
                </a:solidFill>
                <a:latin typeface="Arial"/>
                <a:ea typeface="Arial"/>
                <a:cs typeface="Arial"/>
                <a:sym typeface="Arial"/>
              </a:rPr>
              <a:t>CẢ HAI BÁN CẦU NÃO</a:t>
            </a:r>
            <a:endParaRPr b="1" i="0" sz="1800" u="none" cap="none" strike="noStrike">
              <a:solidFill>
                <a:srgbClr val="FFFF00"/>
              </a:solidFill>
              <a:latin typeface="Arial"/>
              <a:ea typeface="Arial"/>
              <a:cs typeface="Arial"/>
              <a:sym typeface="Arial"/>
            </a:endParaRPr>
          </a:p>
        </p:txBody>
      </p:sp>
      <p:pic>
        <p:nvPicPr>
          <p:cNvPr id="215" name="Google Shape;215;p13"/>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4"/>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14"/>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222" name="Google Shape;222;p14"/>
          <p:cNvSpPr txBox="1"/>
          <p:nvPr/>
        </p:nvSpPr>
        <p:spPr>
          <a:xfrm>
            <a:off x="3287625" y="2923975"/>
            <a:ext cx="224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vi" sz="2100" u="none" cap="none" strike="noStrike">
                <a:solidFill>
                  <a:schemeClr val="accent6"/>
                </a:solidFill>
                <a:latin typeface="Arial"/>
                <a:ea typeface="Arial"/>
                <a:cs typeface="Arial"/>
                <a:sym typeface="Arial"/>
              </a:rPr>
              <a:t>KHÁM PHÁ </a:t>
            </a:r>
            <a:r>
              <a:rPr b="1" i="0" lang="vi" sz="3600" u="none" cap="none" strike="noStrike">
                <a:solidFill>
                  <a:schemeClr val="accent6"/>
                </a:solidFill>
                <a:latin typeface="Arial"/>
                <a:ea typeface="Arial"/>
                <a:cs typeface="Arial"/>
                <a:sym typeface="Arial"/>
              </a:rPr>
              <a:t>#2</a:t>
            </a:r>
            <a:endParaRPr b="1" i="0" sz="3600" u="none" cap="none" strike="noStrike">
              <a:solidFill>
                <a:schemeClr val="accent6"/>
              </a:solidFill>
              <a:latin typeface="Arial"/>
              <a:ea typeface="Arial"/>
              <a:cs typeface="Arial"/>
              <a:sym typeface="Arial"/>
            </a:endParaRPr>
          </a:p>
        </p:txBody>
      </p:sp>
      <p:pic>
        <p:nvPicPr>
          <p:cNvPr id="223" name="Google Shape;223;p14"/>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15"/>
          <p:cNvPicPr preferRelativeResize="0"/>
          <p:nvPr/>
        </p:nvPicPr>
        <p:blipFill rotWithShape="1">
          <a:blip r:embed="rId3">
            <a:alphaModFix/>
          </a:blip>
          <a:srcRect b="0" l="0" r="0" t="0"/>
          <a:stretch/>
        </p:blipFill>
        <p:spPr>
          <a:xfrm>
            <a:off x="2319775" y="998775"/>
            <a:ext cx="3598800" cy="2558400"/>
          </a:xfrm>
          <a:prstGeom prst="roundRect">
            <a:avLst>
              <a:gd fmla="val 16667" name="adj"/>
            </a:avLst>
          </a:prstGeom>
          <a:noFill/>
          <a:ln>
            <a:noFill/>
          </a:ln>
        </p:spPr>
      </p:pic>
      <p:pic>
        <p:nvPicPr>
          <p:cNvPr id="229" name="Google Shape;229;p15"/>
          <p:cNvPicPr preferRelativeResize="0"/>
          <p:nvPr/>
        </p:nvPicPr>
        <p:blipFill rotWithShape="1">
          <a:blip r:embed="rId4">
            <a:alphaModFix/>
          </a:blip>
          <a:srcRect b="13013" l="0" r="0" t="13833"/>
          <a:stretch/>
        </p:blipFill>
        <p:spPr>
          <a:xfrm>
            <a:off x="8129200" y="65650"/>
            <a:ext cx="962100" cy="703800"/>
          </a:xfrm>
          <a:prstGeom prst="roundRect">
            <a:avLst>
              <a:gd fmla="val 16667" name="adj"/>
            </a:avLst>
          </a:prstGeom>
          <a:noFill/>
          <a:ln>
            <a:noFill/>
          </a:ln>
        </p:spPr>
      </p:pic>
      <p:pic>
        <p:nvPicPr>
          <p:cNvPr id="230" name="Google Shape;230;p15"/>
          <p:cNvPicPr preferRelativeResize="0"/>
          <p:nvPr/>
        </p:nvPicPr>
        <p:blipFill rotWithShape="1">
          <a:blip r:embed="rId5">
            <a:alphaModFix/>
          </a:blip>
          <a:srcRect b="0" l="0" r="0" t="0"/>
          <a:stretch/>
        </p:blipFill>
        <p:spPr>
          <a:xfrm>
            <a:off x="208000" y="3922190"/>
            <a:ext cx="2008200" cy="1024800"/>
          </a:xfrm>
          <a:prstGeom prst="roundRect">
            <a:avLst>
              <a:gd fmla="val 16667" name="adj"/>
            </a:avLst>
          </a:prstGeom>
          <a:noFill/>
          <a:ln>
            <a:noFill/>
          </a:ln>
        </p:spPr>
      </p:pic>
      <p:pic>
        <p:nvPicPr>
          <p:cNvPr id="231" name="Google Shape;231;p15"/>
          <p:cNvPicPr preferRelativeResize="0"/>
          <p:nvPr/>
        </p:nvPicPr>
        <p:blipFill rotWithShape="1">
          <a:blip r:embed="rId6">
            <a:alphaModFix/>
          </a:blip>
          <a:srcRect b="0" l="0" r="0" t="0"/>
          <a:stretch/>
        </p:blipFill>
        <p:spPr>
          <a:xfrm>
            <a:off x="4668500" y="3869700"/>
            <a:ext cx="2008200" cy="1077300"/>
          </a:xfrm>
          <a:prstGeom prst="roundRect">
            <a:avLst>
              <a:gd fmla="val 16667" name="adj"/>
            </a:avLst>
          </a:prstGeom>
          <a:noFill/>
          <a:ln>
            <a:noFill/>
          </a:ln>
        </p:spPr>
      </p:pic>
      <p:pic>
        <p:nvPicPr>
          <p:cNvPr id="232" name="Google Shape;232;p15"/>
          <p:cNvPicPr preferRelativeResize="0"/>
          <p:nvPr/>
        </p:nvPicPr>
        <p:blipFill rotWithShape="1">
          <a:blip r:embed="rId7">
            <a:alphaModFix/>
          </a:blip>
          <a:srcRect b="13065" l="2385" r="1441" t="0"/>
          <a:stretch/>
        </p:blipFill>
        <p:spPr>
          <a:xfrm>
            <a:off x="2447900" y="3922200"/>
            <a:ext cx="2008200" cy="1077300"/>
          </a:xfrm>
          <a:prstGeom prst="roundRect">
            <a:avLst>
              <a:gd fmla="val 16667" name="adj"/>
            </a:avLst>
          </a:prstGeom>
          <a:noFill/>
          <a:ln>
            <a:noFill/>
          </a:ln>
        </p:spPr>
      </p:pic>
      <p:pic>
        <p:nvPicPr>
          <p:cNvPr id="233" name="Google Shape;233;p15"/>
          <p:cNvPicPr preferRelativeResize="0"/>
          <p:nvPr/>
        </p:nvPicPr>
        <p:blipFill rotWithShape="1">
          <a:blip r:embed="rId8">
            <a:alphaModFix/>
          </a:blip>
          <a:srcRect b="0" l="0" r="0" t="0"/>
          <a:stretch/>
        </p:blipFill>
        <p:spPr>
          <a:xfrm>
            <a:off x="6889087" y="3895948"/>
            <a:ext cx="2008200" cy="1024800"/>
          </a:xfrm>
          <a:prstGeom prst="roundRect">
            <a:avLst>
              <a:gd fmla="val 16667" name="adj"/>
            </a:avLst>
          </a:prstGeom>
          <a:noFill/>
          <a:ln>
            <a:noFill/>
          </a:ln>
        </p:spPr>
      </p:pic>
      <p:sp>
        <p:nvSpPr>
          <p:cNvPr id="234" name="Google Shape;234;p15"/>
          <p:cNvSpPr txBox="1"/>
          <p:nvPr/>
        </p:nvSpPr>
        <p:spPr>
          <a:xfrm>
            <a:off x="1724350" y="120250"/>
            <a:ext cx="4972800" cy="769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chemeClr val="accent1"/>
                </a:solidFill>
                <a:latin typeface="Arial"/>
                <a:ea typeface="Arial"/>
                <a:cs typeface="Arial"/>
                <a:sym typeface="Arial"/>
              </a:rPr>
              <a:t>#2: MỖI VÙNG NÃO CÓ MỘT NHIỆM VỤ</a:t>
            </a:r>
            <a:endParaRPr b="0" i="0" sz="16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200"/>
              <a:buFont typeface="Arial"/>
              <a:buNone/>
            </a:pPr>
            <a:r>
              <a:rPr b="1" i="0" lang="vi" sz="2200" u="none" cap="none" strike="noStrike">
                <a:solidFill>
                  <a:schemeClr val="accent1"/>
                </a:solidFill>
                <a:latin typeface="Arial"/>
                <a:ea typeface="Arial"/>
                <a:cs typeface="Arial"/>
                <a:sym typeface="Arial"/>
              </a:rPr>
              <a:t>KHÁC NHAU</a:t>
            </a:r>
            <a:endParaRPr b="1" i="0" sz="1600" u="none" cap="none" strike="noStrike">
              <a:solidFill>
                <a:schemeClr val="accen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6"/>
          <p:cNvPicPr preferRelativeResize="0"/>
          <p:nvPr/>
        </p:nvPicPr>
        <p:blipFill rotWithShape="1">
          <a:blip r:embed="rId3">
            <a:alphaModFix/>
          </a:blip>
          <a:srcRect b="0" l="0" r="0" t="0"/>
          <a:stretch/>
        </p:blipFill>
        <p:spPr>
          <a:xfrm>
            <a:off x="4620250" y="630000"/>
            <a:ext cx="3341100" cy="2150700"/>
          </a:xfrm>
          <a:prstGeom prst="roundRect">
            <a:avLst>
              <a:gd fmla="val 16667" name="adj"/>
            </a:avLst>
          </a:prstGeom>
          <a:noFill/>
          <a:ln>
            <a:noFill/>
          </a:ln>
        </p:spPr>
      </p:pic>
      <p:pic>
        <p:nvPicPr>
          <p:cNvPr id="240" name="Google Shape;240;p16"/>
          <p:cNvPicPr preferRelativeResize="0"/>
          <p:nvPr/>
        </p:nvPicPr>
        <p:blipFill rotWithShape="1">
          <a:blip r:embed="rId4">
            <a:alphaModFix/>
          </a:blip>
          <a:srcRect b="0" l="0" r="0" t="0"/>
          <a:stretch/>
        </p:blipFill>
        <p:spPr>
          <a:xfrm>
            <a:off x="692000" y="778950"/>
            <a:ext cx="3705600" cy="1852800"/>
          </a:xfrm>
          <a:prstGeom prst="roundRect">
            <a:avLst>
              <a:gd fmla="val 16667" name="adj"/>
            </a:avLst>
          </a:prstGeom>
          <a:noFill/>
          <a:ln>
            <a:noFill/>
          </a:ln>
        </p:spPr>
      </p:pic>
      <p:pic>
        <p:nvPicPr>
          <p:cNvPr id="241" name="Google Shape;241;p16"/>
          <p:cNvPicPr preferRelativeResize="0"/>
          <p:nvPr/>
        </p:nvPicPr>
        <p:blipFill rotWithShape="1">
          <a:blip r:embed="rId5">
            <a:alphaModFix/>
          </a:blip>
          <a:srcRect b="0" l="0" r="0" t="0"/>
          <a:stretch/>
        </p:blipFill>
        <p:spPr>
          <a:xfrm>
            <a:off x="1138700" y="2889500"/>
            <a:ext cx="3258900" cy="2084400"/>
          </a:xfrm>
          <a:prstGeom prst="roundRect">
            <a:avLst>
              <a:gd fmla="val 16667" name="adj"/>
            </a:avLst>
          </a:prstGeom>
          <a:noFill/>
          <a:ln>
            <a:noFill/>
          </a:ln>
        </p:spPr>
      </p:pic>
      <p:pic>
        <p:nvPicPr>
          <p:cNvPr id="242" name="Google Shape;242;p16"/>
          <p:cNvPicPr preferRelativeResize="0"/>
          <p:nvPr/>
        </p:nvPicPr>
        <p:blipFill rotWithShape="1">
          <a:blip r:embed="rId6">
            <a:alphaModFix/>
          </a:blip>
          <a:srcRect b="0" l="0" r="0" t="0"/>
          <a:stretch/>
        </p:blipFill>
        <p:spPr>
          <a:xfrm>
            <a:off x="4911925" y="2889500"/>
            <a:ext cx="3705600" cy="2084400"/>
          </a:xfrm>
          <a:prstGeom prst="roundRect">
            <a:avLst>
              <a:gd fmla="val 16667" name="adj"/>
            </a:avLst>
          </a:prstGeom>
          <a:noFill/>
          <a:ln>
            <a:noFill/>
          </a:ln>
        </p:spPr>
      </p:pic>
      <p:pic>
        <p:nvPicPr>
          <p:cNvPr id="243" name="Google Shape;243;p16"/>
          <p:cNvPicPr preferRelativeResize="0"/>
          <p:nvPr/>
        </p:nvPicPr>
        <p:blipFill rotWithShape="1">
          <a:blip r:embed="rId7">
            <a:alphaModFix/>
          </a:blip>
          <a:srcRect b="13013" l="0" r="0" t="13833"/>
          <a:stretch/>
        </p:blipFill>
        <p:spPr>
          <a:xfrm>
            <a:off x="8129200" y="65650"/>
            <a:ext cx="962100" cy="703800"/>
          </a:xfrm>
          <a:prstGeom prst="roundRect">
            <a:avLst>
              <a:gd fmla="val 1666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7"/>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9" name="Google Shape;249;p17"/>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250" name="Google Shape;250;p17"/>
          <p:cNvSpPr txBox="1"/>
          <p:nvPr/>
        </p:nvSpPr>
        <p:spPr>
          <a:xfrm>
            <a:off x="3287625" y="2923975"/>
            <a:ext cx="224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vi" sz="2100" u="none" cap="none" strike="noStrike">
                <a:solidFill>
                  <a:schemeClr val="accent6"/>
                </a:solidFill>
                <a:latin typeface="Arial"/>
                <a:ea typeface="Arial"/>
                <a:cs typeface="Arial"/>
                <a:sym typeface="Arial"/>
              </a:rPr>
              <a:t>KHÁM PHÁ </a:t>
            </a:r>
            <a:r>
              <a:rPr b="1" i="0" lang="vi" sz="3600" u="none" cap="none" strike="noStrike">
                <a:solidFill>
                  <a:schemeClr val="accent6"/>
                </a:solidFill>
                <a:latin typeface="Arial"/>
                <a:ea typeface="Arial"/>
                <a:cs typeface="Arial"/>
                <a:sym typeface="Arial"/>
              </a:rPr>
              <a:t>#3</a:t>
            </a:r>
            <a:endParaRPr b="1" i="0" sz="3600" u="none" cap="none" strike="noStrike">
              <a:solidFill>
                <a:schemeClr val="accent6"/>
              </a:solidFill>
              <a:latin typeface="Arial"/>
              <a:ea typeface="Arial"/>
              <a:cs typeface="Arial"/>
              <a:sym typeface="Arial"/>
            </a:endParaRPr>
          </a:p>
        </p:txBody>
      </p:sp>
      <p:pic>
        <p:nvPicPr>
          <p:cNvPr id="251" name="Google Shape;251;p17"/>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cxnSp>
        <p:nvCxnSpPr>
          <p:cNvPr id="256" name="Google Shape;256;p18"/>
          <p:cNvCxnSpPr/>
          <p:nvPr/>
        </p:nvCxnSpPr>
        <p:spPr>
          <a:xfrm>
            <a:off x="3676675" y="2291900"/>
            <a:ext cx="3503100" cy="4800"/>
          </a:xfrm>
          <a:prstGeom prst="straightConnector1">
            <a:avLst/>
          </a:prstGeom>
          <a:noFill/>
          <a:ln cap="flat" cmpd="sng" w="38100">
            <a:solidFill>
              <a:schemeClr val="accent1"/>
            </a:solidFill>
            <a:prstDash val="solid"/>
            <a:round/>
            <a:headEnd len="sm" w="sm" type="none"/>
            <a:tailEnd len="med" w="med" type="triangle"/>
          </a:ln>
        </p:spPr>
      </p:cxnSp>
      <p:sp>
        <p:nvSpPr>
          <p:cNvPr id="257" name="Google Shape;257;p18"/>
          <p:cNvSpPr/>
          <p:nvPr/>
        </p:nvSpPr>
        <p:spPr>
          <a:xfrm>
            <a:off x="4572000" y="1669475"/>
            <a:ext cx="1642500" cy="1264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8" name="Google Shape;258;p18"/>
          <p:cNvPicPr preferRelativeResize="0"/>
          <p:nvPr/>
        </p:nvPicPr>
        <p:blipFill rotWithShape="1">
          <a:blip r:embed="rId3">
            <a:alphaModFix/>
          </a:blip>
          <a:srcRect b="7714" l="0" r="0" t="0"/>
          <a:stretch/>
        </p:blipFill>
        <p:spPr>
          <a:xfrm rot="10800000">
            <a:off x="7195501" y="1700320"/>
            <a:ext cx="1489924" cy="1742850"/>
          </a:xfrm>
          <a:prstGeom prst="rect">
            <a:avLst/>
          </a:prstGeom>
          <a:noFill/>
          <a:ln>
            <a:noFill/>
          </a:ln>
        </p:spPr>
      </p:pic>
      <p:sp>
        <p:nvSpPr>
          <p:cNvPr id="259" name="Google Shape;259;p18"/>
          <p:cNvSpPr txBox="1"/>
          <p:nvPr/>
        </p:nvSpPr>
        <p:spPr>
          <a:xfrm>
            <a:off x="2184500" y="1621275"/>
            <a:ext cx="1819800" cy="939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vi" sz="2800" u="none" cap="none" strike="noStrike">
                <a:solidFill>
                  <a:srgbClr val="434343"/>
                </a:solidFill>
                <a:latin typeface="Arial"/>
                <a:ea typeface="Arial"/>
                <a:cs typeface="Arial"/>
                <a:sym typeface="Arial"/>
              </a:rPr>
              <a:t>NEURON</a:t>
            </a:r>
            <a:r>
              <a:rPr b="1" i="0" lang="vi" sz="2400" u="none" cap="none" strike="noStrike">
                <a:solidFill>
                  <a:schemeClr val="accent1"/>
                </a:solidFill>
                <a:latin typeface="Arial"/>
                <a:ea typeface="Arial"/>
                <a:cs typeface="Arial"/>
                <a:sym typeface="Arial"/>
              </a:rPr>
              <a:t> </a:t>
            </a:r>
            <a:endParaRPr b="1" i="0" sz="24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100"/>
              <a:buFont typeface="Arial"/>
              <a:buNone/>
            </a:pPr>
            <a:r>
              <a:rPr b="1" i="0" lang="vi" sz="2100" u="none" cap="none" strike="noStrike">
                <a:solidFill>
                  <a:srgbClr val="FF0000"/>
                </a:solidFill>
                <a:latin typeface="Arial"/>
                <a:ea typeface="Arial"/>
                <a:cs typeface="Arial"/>
                <a:sym typeface="Arial"/>
              </a:rPr>
              <a:t>~ 86 Tỷ</a:t>
            </a:r>
            <a:endParaRPr b="1" i="0" sz="2100" u="none" cap="none" strike="noStrike">
              <a:solidFill>
                <a:srgbClr val="FF0000"/>
              </a:solidFill>
              <a:latin typeface="Arial"/>
              <a:ea typeface="Arial"/>
              <a:cs typeface="Arial"/>
              <a:sym typeface="Arial"/>
            </a:endParaRPr>
          </a:p>
        </p:txBody>
      </p:sp>
      <p:cxnSp>
        <p:nvCxnSpPr>
          <p:cNvPr id="260" name="Google Shape;260;p18"/>
          <p:cNvCxnSpPr/>
          <p:nvPr/>
        </p:nvCxnSpPr>
        <p:spPr>
          <a:xfrm flipH="1">
            <a:off x="3087500" y="2625775"/>
            <a:ext cx="13800" cy="884100"/>
          </a:xfrm>
          <a:prstGeom prst="straightConnector1">
            <a:avLst/>
          </a:prstGeom>
          <a:noFill/>
          <a:ln cap="flat" cmpd="sng" w="38100">
            <a:solidFill>
              <a:schemeClr val="accent1"/>
            </a:solidFill>
            <a:prstDash val="solid"/>
            <a:round/>
            <a:headEnd len="sm" w="sm" type="none"/>
            <a:tailEnd len="med" w="med" type="triangle"/>
          </a:ln>
        </p:spPr>
      </p:cxnSp>
      <p:pic>
        <p:nvPicPr>
          <p:cNvPr id="261" name="Google Shape;261;p18"/>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grpSp>
        <p:nvGrpSpPr>
          <p:cNvPr id="262" name="Google Shape;262;p18"/>
          <p:cNvGrpSpPr/>
          <p:nvPr/>
        </p:nvGrpSpPr>
        <p:grpSpPr>
          <a:xfrm>
            <a:off x="1316000" y="3509875"/>
            <a:ext cx="2808401" cy="1508750"/>
            <a:chOff x="2290625" y="3413400"/>
            <a:chExt cx="2808401" cy="1508750"/>
          </a:xfrm>
        </p:grpSpPr>
        <p:pic>
          <p:nvPicPr>
            <p:cNvPr id="263" name="Google Shape;263;p18"/>
            <p:cNvPicPr preferRelativeResize="0"/>
            <p:nvPr/>
          </p:nvPicPr>
          <p:blipFill rotWithShape="1">
            <a:blip r:embed="rId5">
              <a:alphaModFix/>
            </a:blip>
            <a:srcRect b="44209" l="20311" r="24628" t="22642"/>
            <a:stretch/>
          </p:blipFill>
          <p:spPr>
            <a:xfrm>
              <a:off x="2290625" y="3413400"/>
              <a:ext cx="2808401" cy="1508750"/>
            </a:xfrm>
            <a:prstGeom prst="rect">
              <a:avLst/>
            </a:prstGeom>
            <a:noFill/>
            <a:ln>
              <a:noFill/>
            </a:ln>
          </p:spPr>
        </p:pic>
        <p:sp>
          <p:nvSpPr>
            <p:cNvPr id="264" name="Google Shape;264;p18"/>
            <p:cNvSpPr/>
            <p:nvPr/>
          </p:nvSpPr>
          <p:spPr>
            <a:xfrm>
              <a:off x="3699525" y="3414950"/>
              <a:ext cx="674700" cy="1896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5" name="Google Shape;265;p18"/>
          <p:cNvSpPr txBox="1"/>
          <p:nvPr/>
        </p:nvSpPr>
        <p:spPr>
          <a:xfrm>
            <a:off x="321475" y="155700"/>
            <a:ext cx="6081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vi" sz="2000" u="none" cap="none" strike="noStrike">
                <a:solidFill>
                  <a:schemeClr val="accent1"/>
                </a:solidFill>
                <a:latin typeface="Arial"/>
                <a:ea typeface="Arial"/>
                <a:cs typeface="Arial"/>
                <a:sym typeface="Arial"/>
              </a:rPr>
              <a:t>#3: SỐ LƯỢNG TẾ BÀO THẦN KINH CHÚNG TA </a:t>
            </a:r>
            <a:r>
              <a:rPr b="1" i="0" lang="vi" sz="2800" u="none" cap="none" strike="noStrike">
                <a:solidFill>
                  <a:schemeClr val="accent1"/>
                </a:solidFill>
                <a:latin typeface="Arial"/>
                <a:ea typeface="Arial"/>
                <a:cs typeface="Arial"/>
                <a:sym typeface="Arial"/>
              </a:rPr>
              <a:t>GIỐNG NHAU</a:t>
            </a:r>
            <a:endParaRPr b="1" i="0" sz="2800" u="none" cap="none" strike="noStrike">
              <a:solidFill>
                <a:schemeClr val="accent1"/>
              </a:solidFill>
              <a:latin typeface="Arial"/>
              <a:ea typeface="Arial"/>
              <a:cs typeface="Arial"/>
              <a:sym typeface="Arial"/>
            </a:endParaRPr>
          </a:p>
        </p:txBody>
      </p:sp>
      <p:pic>
        <p:nvPicPr>
          <p:cNvPr id="266" name="Google Shape;266;p18"/>
          <p:cNvPicPr preferRelativeResize="0"/>
          <p:nvPr/>
        </p:nvPicPr>
        <p:blipFill rotWithShape="1">
          <a:blip r:embed="rId6">
            <a:alphaModFix/>
          </a:blip>
          <a:srcRect b="0" l="0" r="0" t="0"/>
          <a:stretch/>
        </p:blipFill>
        <p:spPr>
          <a:xfrm>
            <a:off x="4645200" y="1739294"/>
            <a:ext cx="1489800" cy="1105200"/>
          </a:xfrm>
          <a:prstGeom prst="roundRect">
            <a:avLst>
              <a:gd fmla="val 16667" name="adj"/>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9"/>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2" name="Google Shape;272;p19"/>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273" name="Google Shape;273;p19"/>
          <p:cNvSpPr txBox="1"/>
          <p:nvPr/>
        </p:nvSpPr>
        <p:spPr>
          <a:xfrm>
            <a:off x="3287625" y="2923975"/>
            <a:ext cx="224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vi" sz="2100" u="none" cap="none" strike="noStrike">
                <a:solidFill>
                  <a:schemeClr val="accent6"/>
                </a:solidFill>
                <a:latin typeface="Arial"/>
                <a:ea typeface="Arial"/>
                <a:cs typeface="Arial"/>
                <a:sym typeface="Arial"/>
              </a:rPr>
              <a:t>KHÁM PHÁ </a:t>
            </a:r>
            <a:r>
              <a:rPr b="1" i="0" lang="vi" sz="3600" u="none" cap="none" strike="noStrike">
                <a:solidFill>
                  <a:schemeClr val="accent6"/>
                </a:solidFill>
                <a:latin typeface="Arial"/>
                <a:ea typeface="Arial"/>
                <a:cs typeface="Arial"/>
                <a:sym typeface="Arial"/>
              </a:rPr>
              <a:t>#4</a:t>
            </a:r>
            <a:endParaRPr b="1" i="0" sz="3600" u="none" cap="none" strike="noStrike">
              <a:solidFill>
                <a:schemeClr val="accent6"/>
              </a:solidFill>
              <a:latin typeface="Arial"/>
              <a:ea typeface="Arial"/>
              <a:cs typeface="Arial"/>
              <a:sym typeface="Arial"/>
            </a:endParaRPr>
          </a:p>
        </p:txBody>
      </p:sp>
      <p:pic>
        <p:nvPicPr>
          <p:cNvPr id="274" name="Google Shape;274;p19"/>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http://stephenslighthouse.com/files/oldroot/other/ff_brainatlas_f.jpg" id="119" name="Google Shape;119;p2"/>
          <p:cNvPicPr preferRelativeResize="0"/>
          <p:nvPr/>
        </p:nvPicPr>
        <p:blipFill rotWithShape="1">
          <a:blip r:embed="rId3">
            <a:alphaModFix/>
          </a:blip>
          <a:srcRect b="10815" l="21428" r="19042" t="5850"/>
          <a:stretch/>
        </p:blipFill>
        <p:spPr>
          <a:xfrm>
            <a:off x="675500" y="481859"/>
            <a:ext cx="3078000" cy="3508800"/>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fadeDir="5400012" kx="0" rotWithShape="0" algn="bl" stA="33000" stPos="0" sy="-100000" ky="0"/>
          </a:effectLst>
        </p:spPr>
      </p:pic>
      <p:pic>
        <p:nvPicPr>
          <p:cNvPr descr="http://i.livescience.com/images/i/000/048/321/i02/brain-human-111101-02.jpg?1324346775" id="120" name="Google Shape;120;p2"/>
          <p:cNvPicPr preferRelativeResize="0"/>
          <p:nvPr/>
        </p:nvPicPr>
        <p:blipFill rotWithShape="1">
          <a:blip r:embed="rId4">
            <a:alphaModFix/>
          </a:blip>
          <a:srcRect b="0" l="0" r="0" t="0"/>
          <a:stretch/>
        </p:blipFill>
        <p:spPr>
          <a:xfrm>
            <a:off x="4322350" y="1419040"/>
            <a:ext cx="4414500" cy="2571600"/>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fadeDir="5400012" kx="0" rotWithShape="0" algn="bl" stA="33000" stPos="0" sy="-100000" ky="0"/>
          </a:effectLst>
        </p:spPr>
      </p:pic>
      <p:pic>
        <p:nvPicPr>
          <p:cNvPr id="121" name="Google Shape;121;p2"/>
          <p:cNvPicPr preferRelativeResize="0"/>
          <p:nvPr/>
        </p:nvPicPr>
        <p:blipFill rotWithShape="1">
          <a:blip r:embed="rId5">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grpSp>
        <p:nvGrpSpPr>
          <p:cNvPr id="279" name="Google Shape;279;p20"/>
          <p:cNvGrpSpPr/>
          <p:nvPr/>
        </p:nvGrpSpPr>
        <p:grpSpPr>
          <a:xfrm>
            <a:off x="595776" y="1242874"/>
            <a:ext cx="2215349" cy="3434676"/>
            <a:chOff x="514876" y="1107774"/>
            <a:chExt cx="2215349" cy="3434676"/>
          </a:xfrm>
        </p:grpSpPr>
        <p:pic>
          <p:nvPicPr>
            <p:cNvPr id="280" name="Google Shape;280;p20"/>
            <p:cNvPicPr preferRelativeResize="0"/>
            <p:nvPr/>
          </p:nvPicPr>
          <p:blipFill rotWithShape="1">
            <a:blip r:embed="rId3">
              <a:alphaModFix/>
            </a:blip>
            <a:srcRect b="7714" l="0" r="0" t="0"/>
            <a:stretch/>
          </p:blipFill>
          <p:spPr>
            <a:xfrm rot="10800000">
              <a:off x="514876" y="1107774"/>
              <a:ext cx="2215349" cy="2591401"/>
            </a:xfrm>
            <a:prstGeom prst="rect">
              <a:avLst/>
            </a:prstGeom>
            <a:noFill/>
            <a:ln>
              <a:noFill/>
            </a:ln>
          </p:spPr>
        </p:pic>
        <p:sp>
          <p:nvSpPr>
            <p:cNvPr id="281" name="Google Shape;281;p20"/>
            <p:cNvSpPr/>
            <p:nvPr/>
          </p:nvSpPr>
          <p:spPr>
            <a:xfrm>
              <a:off x="1078200" y="11622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0"/>
            <p:cNvSpPr/>
            <p:nvPr/>
          </p:nvSpPr>
          <p:spPr>
            <a:xfrm>
              <a:off x="1314850" y="11622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0"/>
            <p:cNvSpPr/>
            <p:nvPr/>
          </p:nvSpPr>
          <p:spPr>
            <a:xfrm>
              <a:off x="796925" y="13308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0"/>
            <p:cNvSpPr/>
            <p:nvPr/>
          </p:nvSpPr>
          <p:spPr>
            <a:xfrm>
              <a:off x="983475" y="13308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0"/>
            <p:cNvSpPr/>
            <p:nvPr/>
          </p:nvSpPr>
          <p:spPr>
            <a:xfrm>
              <a:off x="1212300" y="13308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0"/>
            <p:cNvSpPr/>
            <p:nvPr/>
          </p:nvSpPr>
          <p:spPr>
            <a:xfrm>
              <a:off x="1078188" y="14994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0"/>
            <p:cNvSpPr/>
            <p:nvPr/>
          </p:nvSpPr>
          <p:spPr>
            <a:xfrm>
              <a:off x="723163" y="14994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0"/>
            <p:cNvSpPr/>
            <p:nvPr/>
          </p:nvSpPr>
          <p:spPr>
            <a:xfrm>
              <a:off x="1301850" y="14994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0"/>
            <p:cNvSpPr/>
            <p:nvPr/>
          </p:nvSpPr>
          <p:spPr>
            <a:xfrm>
              <a:off x="1832775" y="11622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0"/>
            <p:cNvSpPr/>
            <p:nvPr/>
          </p:nvSpPr>
          <p:spPr>
            <a:xfrm>
              <a:off x="2022250" y="12463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0"/>
            <p:cNvSpPr txBox="1"/>
            <p:nvPr/>
          </p:nvSpPr>
          <p:spPr>
            <a:xfrm>
              <a:off x="1222850" y="3803550"/>
              <a:ext cx="79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vi" sz="3600" u="none" cap="none" strike="noStrike">
                  <a:solidFill>
                    <a:schemeClr val="accent1"/>
                  </a:solidFill>
                  <a:latin typeface="Arial"/>
                  <a:ea typeface="Arial"/>
                  <a:cs typeface="Arial"/>
                  <a:sym typeface="Arial"/>
                </a:rPr>
                <a:t>1</a:t>
              </a:r>
              <a:endParaRPr b="1" i="0" sz="3600" u="none" cap="none" strike="noStrike">
                <a:solidFill>
                  <a:schemeClr val="accent1"/>
                </a:solidFill>
                <a:latin typeface="Arial"/>
                <a:ea typeface="Arial"/>
                <a:cs typeface="Arial"/>
                <a:sym typeface="Arial"/>
              </a:endParaRPr>
            </a:p>
          </p:txBody>
        </p:sp>
      </p:grpSp>
      <p:grpSp>
        <p:nvGrpSpPr>
          <p:cNvPr id="292" name="Google Shape;292;p20"/>
          <p:cNvGrpSpPr/>
          <p:nvPr/>
        </p:nvGrpSpPr>
        <p:grpSpPr>
          <a:xfrm>
            <a:off x="3464326" y="1242874"/>
            <a:ext cx="2215349" cy="3434676"/>
            <a:chOff x="3605476" y="1107774"/>
            <a:chExt cx="2215349" cy="3434676"/>
          </a:xfrm>
        </p:grpSpPr>
        <p:pic>
          <p:nvPicPr>
            <p:cNvPr id="293" name="Google Shape;293;p20"/>
            <p:cNvPicPr preferRelativeResize="0"/>
            <p:nvPr/>
          </p:nvPicPr>
          <p:blipFill rotWithShape="1">
            <a:blip r:embed="rId3">
              <a:alphaModFix/>
            </a:blip>
            <a:srcRect b="7714" l="0" r="0" t="0"/>
            <a:stretch/>
          </p:blipFill>
          <p:spPr>
            <a:xfrm rot="10800000">
              <a:off x="3605476" y="1107774"/>
              <a:ext cx="2215349" cy="2591401"/>
            </a:xfrm>
            <a:prstGeom prst="rect">
              <a:avLst/>
            </a:prstGeom>
            <a:noFill/>
            <a:ln>
              <a:noFill/>
            </a:ln>
          </p:spPr>
        </p:pic>
        <p:sp>
          <p:nvSpPr>
            <p:cNvPr id="294" name="Google Shape;294;p20"/>
            <p:cNvSpPr/>
            <p:nvPr/>
          </p:nvSpPr>
          <p:spPr>
            <a:xfrm>
              <a:off x="4853275" y="11622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0"/>
            <p:cNvSpPr/>
            <p:nvPr/>
          </p:nvSpPr>
          <p:spPr>
            <a:xfrm>
              <a:off x="5046275" y="12463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0"/>
            <p:cNvSpPr/>
            <p:nvPr/>
          </p:nvSpPr>
          <p:spPr>
            <a:xfrm>
              <a:off x="4685500" y="11622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0"/>
            <p:cNvSpPr/>
            <p:nvPr/>
          </p:nvSpPr>
          <p:spPr>
            <a:xfrm>
              <a:off x="4810425" y="1372900"/>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0"/>
            <p:cNvSpPr/>
            <p:nvPr/>
          </p:nvSpPr>
          <p:spPr>
            <a:xfrm>
              <a:off x="4949025" y="14994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0"/>
            <p:cNvSpPr/>
            <p:nvPr/>
          </p:nvSpPr>
          <p:spPr>
            <a:xfrm>
              <a:off x="4701338" y="15835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0"/>
            <p:cNvSpPr/>
            <p:nvPr/>
          </p:nvSpPr>
          <p:spPr>
            <a:xfrm>
              <a:off x="5282113" y="13308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0"/>
            <p:cNvSpPr/>
            <p:nvPr/>
          </p:nvSpPr>
          <p:spPr>
            <a:xfrm>
              <a:off x="5139488" y="14994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0"/>
            <p:cNvSpPr/>
            <p:nvPr/>
          </p:nvSpPr>
          <p:spPr>
            <a:xfrm>
              <a:off x="3983250" y="133082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0"/>
            <p:cNvSpPr/>
            <p:nvPr/>
          </p:nvSpPr>
          <p:spPr>
            <a:xfrm>
              <a:off x="4137113" y="12463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0"/>
            <p:cNvSpPr txBox="1"/>
            <p:nvPr/>
          </p:nvSpPr>
          <p:spPr>
            <a:xfrm>
              <a:off x="4172250" y="3803550"/>
              <a:ext cx="79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vi" sz="3600" u="none" cap="none" strike="noStrike">
                  <a:solidFill>
                    <a:schemeClr val="accent1"/>
                  </a:solidFill>
                  <a:latin typeface="Arial"/>
                  <a:ea typeface="Arial"/>
                  <a:cs typeface="Arial"/>
                  <a:sym typeface="Arial"/>
                </a:rPr>
                <a:t>2</a:t>
              </a:r>
              <a:endParaRPr b="1" i="0" sz="3600" u="none" cap="none" strike="noStrike">
                <a:solidFill>
                  <a:schemeClr val="accent1"/>
                </a:solidFill>
                <a:latin typeface="Arial"/>
                <a:ea typeface="Arial"/>
                <a:cs typeface="Arial"/>
                <a:sym typeface="Arial"/>
              </a:endParaRPr>
            </a:p>
          </p:txBody>
        </p:sp>
      </p:grpSp>
      <p:grpSp>
        <p:nvGrpSpPr>
          <p:cNvPr id="305" name="Google Shape;305;p20"/>
          <p:cNvGrpSpPr/>
          <p:nvPr/>
        </p:nvGrpSpPr>
        <p:grpSpPr>
          <a:xfrm>
            <a:off x="6332876" y="1242874"/>
            <a:ext cx="2215349" cy="3434676"/>
            <a:chOff x="6251976" y="1107774"/>
            <a:chExt cx="2215349" cy="3434676"/>
          </a:xfrm>
        </p:grpSpPr>
        <p:pic>
          <p:nvPicPr>
            <p:cNvPr id="306" name="Google Shape;306;p20"/>
            <p:cNvPicPr preferRelativeResize="0"/>
            <p:nvPr/>
          </p:nvPicPr>
          <p:blipFill rotWithShape="1">
            <a:blip r:embed="rId3">
              <a:alphaModFix/>
            </a:blip>
            <a:srcRect b="7714" l="0" r="0" t="0"/>
            <a:stretch/>
          </p:blipFill>
          <p:spPr>
            <a:xfrm rot="10800000">
              <a:off x="6251976" y="1107774"/>
              <a:ext cx="2215349" cy="2591401"/>
            </a:xfrm>
            <a:prstGeom prst="rect">
              <a:avLst/>
            </a:prstGeom>
            <a:noFill/>
            <a:ln>
              <a:noFill/>
            </a:ln>
          </p:spPr>
        </p:pic>
        <p:sp>
          <p:nvSpPr>
            <p:cNvPr id="307" name="Google Shape;307;p20"/>
            <p:cNvSpPr/>
            <p:nvPr/>
          </p:nvSpPr>
          <p:spPr>
            <a:xfrm>
              <a:off x="7551450" y="12463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0"/>
            <p:cNvSpPr/>
            <p:nvPr/>
          </p:nvSpPr>
          <p:spPr>
            <a:xfrm>
              <a:off x="7788100" y="12463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0"/>
            <p:cNvSpPr/>
            <p:nvPr/>
          </p:nvSpPr>
          <p:spPr>
            <a:xfrm>
              <a:off x="7685550" y="14149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0"/>
            <p:cNvSpPr/>
            <p:nvPr/>
          </p:nvSpPr>
          <p:spPr>
            <a:xfrm>
              <a:off x="7569900" y="15835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0"/>
            <p:cNvSpPr/>
            <p:nvPr/>
          </p:nvSpPr>
          <p:spPr>
            <a:xfrm>
              <a:off x="7775100" y="15835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0"/>
            <p:cNvSpPr/>
            <p:nvPr/>
          </p:nvSpPr>
          <p:spPr>
            <a:xfrm>
              <a:off x="6790800" y="12463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0"/>
            <p:cNvSpPr/>
            <p:nvPr/>
          </p:nvSpPr>
          <p:spPr>
            <a:xfrm>
              <a:off x="7027450" y="12463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0"/>
            <p:cNvSpPr/>
            <p:nvPr/>
          </p:nvSpPr>
          <p:spPr>
            <a:xfrm>
              <a:off x="6924900" y="14149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0"/>
            <p:cNvSpPr/>
            <p:nvPr/>
          </p:nvSpPr>
          <p:spPr>
            <a:xfrm>
              <a:off x="6809250" y="15835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0"/>
            <p:cNvSpPr/>
            <p:nvPr/>
          </p:nvSpPr>
          <p:spPr>
            <a:xfrm>
              <a:off x="7014450" y="1583575"/>
              <a:ext cx="136800" cy="1686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0"/>
            <p:cNvSpPr txBox="1"/>
            <p:nvPr/>
          </p:nvSpPr>
          <p:spPr>
            <a:xfrm>
              <a:off x="6959900" y="3803550"/>
              <a:ext cx="799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vi" sz="3600" u="none" cap="none" strike="noStrike">
                  <a:solidFill>
                    <a:schemeClr val="accent1"/>
                  </a:solidFill>
                  <a:latin typeface="Arial"/>
                  <a:ea typeface="Arial"/>
                  <a:cs typeface="Arial"/>
                  <a:sym typeface="Arial"/>
                </a:rPr>
                <a:t>3</a:t>
              </a:r>
              <a:endParaRPr b="1" i="0" sz="3600" u="none" cap="none" strike="noStrike">
                <a:solidFill>
                  <a:schemeClr val="accent1"/>
                </a:solidFill>
                <a:latin typeface="Arial"/>
                <a:ea typeface="Arial"/>
                <a:cs typeface="Arial"/>
                <a:sym typeface="Arial"/>
              </a:endParaRPr>
            </a:p>
          </p:txBody>
        </p:sp>
      </p:grpSp>
      <p:sp>
        <p:nvSpPr>
          <p:cNvPr id="318" name="Google Shape;318;p20"/>
          <p:cNvSpPr txBox="1"/>
          <p:nvPr/>
        </p:nvSpPr>
        <p:spPr>
          <a:xfrm>
            <a:off x="1531500" y="88725"/>
            <a:ext cx="60810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vi" sz="2000" u="none" cap="none" strike="noStrike">
                <a:solidFill>
                  <a:srgbClr val="434343"/>
                </a:solidFill>
                <a:latin typeface="Arial"/>
                <a:ea typeface="Arial"/>
                <a:cs typeface="Arial"/>
                <a:sym typeface="Arial"/>
              </a:rPr>
              <a:t>#4: SỰ PHÂN BỐ TẾ BÀO THẦN KINH CHÚNG TA </a:t>
            </a:r>
            <a:r>
              <a:rPr b="1" i="0" lang="vi" sz="2800" u="none" cap="none" strike="noStrike">
                <a:solidFill>
                  <a:srgbClr val="FF0000"/>
                </a:solidFill>
                <a:latin typeface="Arial"/>
                <a:ea typeface="Arial"/>
                <a:cs typeface="Arial"/>
                <a:sym typeface="Arial"/>
              </a:rPr>
              <a:t>KHÁC NHAU</a:t>
            </a:r>
            <a:endParaRPr b="1" i="0" sz="2800" u="none" cap="none" strike="noStrike">
              <a:solidFill>
                <a:srgbClr val="FF0000"/>
              </a:solidFill>
              <a:latin typeface="Arial"/>
              <a:ea typeface="Arial"/>
              <a:cs typeface="Arial"/>
              <a:sym typeface="Arial"/>
            </a:endParaRPr>
          </a:p>
        </p:txBody>
      </p:sp>
      <p:pic>
        <p:nvPicPr>
          <p:cNvPr id="319" name="Google Shape;319;p20"/>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21"/>
          <p:cNvPicPr preferRelativeResize="0"/>
          <p:nvPr/>
        </p:nvPicPr>
        <p:blipFill rotWithShape="1">
          <a:blip r:embed="rId3">
            <a:alphaModFix/>
          </a:blip>
          <a:srcRect b="0" l="0" r="0" t="0"/>
          <a:stretch/>
        </p:blipFill>
        <p:spPr>
          <a:xfrm>
            <a:off x="0" y="0"/>
            <a:ext cx="4572000" cy="2571750"/>
          </a:xfrm>
          <a:prstGeom prst="rect">
            <a:avLst/>
          </a:prstGeom>
          <a:noFill/>
          <a:ln cap="flat" cmpd="sng" w="19050">
            <a:solidFill>
              <a:schemeClr val="accent1"/>
            </a:solidFill>
            <a:prstDash val="solid"/>
            <a:round/>
            <a:headEnd len="sm" w="sm" type="none"/>
            <a:tailEnd len="sm" w="sm" type="none"/>
          </a:ln>
        </p:spPr>
      </p:pic>
      <p:pic>
        <p:nvPicPr>
          <p:cNvPr id="325" name="Google Shape;325;p21"/>
          <p:cNvPicPr preferRelativeResize="0"/>
          <p:nvPr/>
        </p:nvPicPr>
        <p:blipFill rotWithShape="1">
          <a:blip r:embed="rId4">
            <a:alphaModFix/>
          </a:blip>
          <a:srcRect b="0" l="0" r="0" t="0"/>
          <a:stretch/>
        </p:blipFill>
        <p:spPr>
          <a:xfrm>
            <a:off x="0" y="2571750"/>
            <a:ext cx="4571999" cy="2571750"/>
          </a:xfrm>
          <a:prstGeom prst="rect">
            <a:avLst/>
          </a:prstGeom>
          <a:noFill/>
          <a:ln cap="flat" cmpd="sng" w="19050">
            <a:solidFill>
              <a:schemeClr val="accent1"/>
            </a:solidFill>
            <a:prstDash val="solid"/>
            <a:round/>
            <a:headEnd len="sm" w="sm" type="none"/>
            <a:tailEnd len="sm" w="sm" type="none"/>
          </a:ln>
        </p:spPr>
      </p:pic>
      <p:pic>
        <p:nvPicPr>
          <p:cNvPr id="326" name="Google Shape;326;p21"/>
          <p:cNvPicPr preferRelativeResize="0"/>
          <p:nvPr/>
        </p:nvPicPr>
        <p:blipFill rotWithShape="1">
          <a:blip r:embed="rId5">
            <a:alphaModFix/>
          </a:blip>
          <a:srcRect b="13065" l="2385" r="1441" t="0"/>
          <a:stretch/>
        </p:blipFill>
        <p:spPr>
          <a:xfrm>
            <a:off x="4572000" y="0"/>
            <a:ext cx="4571999" cy="2571750"/>
          </a:xfrm>
          <a:prstGeom prst="rect">
            <a:avLst/>
          </a:prstGeom>
          <a:noFill/>
          <a:ln cap="flat" cmpd="sng" w="19050">
            <a:solidFill>
              <a:schemeClr val="accent1"/>
            </a:solidFill>
            <a:prstDash val="solid"/>
            <a:round/>
            <a:headEnd len="sm" w="sm" type="none"/>
            <a:tailEnd len="sm" w="sm" type="none"/>
          </a:ln>
        </p:spPr>
      </p:pic>
      <p:pic>
        <p:nvPicPr>
          <p:cNvPr id="327" name="Google Shape;327;p21"/>
          <p:cNvPicPr preferRelativeResize="0"/>
          <p:nvPr/>
        </p:nvPicPr>
        <p:blipFill rotWithShape="1">
          <a:blip r:embed="rId6">
            <a:alphaModFix/>
          </a:blip>
          <a:srcRect b="0" l="0" r="0" t="0"/>
          <a:stretch/>
        </p:blipFill>
        <p:spPr>
          <a:xfrm>
            <a:off x="4572000" y="2571750"/>
            <a:ext cx="4572000" cy="2571750"/>
          </a:xfrm>
          <a:prstGeom prst="rect">
            <a:avLst/>
          </a:prstGeom>
          <a:noFill/>
          <a:ln cap="flat" cmpd="sng" w="19050">
            <a:solidFill>
              <a:schemeClr val="accent1"/>
            </a:solidFill>
            <a:prstDash val="solid"/>
            <a:round/>
            <a:headEnd len="sm" w="sm" type="none"/>
            <a:tailEnd len="sm" w="sm" type="none"/>
          </a:ln>
        </p:spPr>
      </p:pic>
      <p:pic>
        <p:nvPicPr>
          <p:cNvPr id="328" name="Google Shape;328;p21"/>
          <p:cNvPicPr preferRelativeResize="0"/>
          <p:nvPr/>
        </p:nvPicPr>
        <p:blipFill rotWithShape="1">
          <a:blip r:embed="rId7">
            <a:alphaModFix/>
          </a:blip>
          <a:srcRect b="6200" l="20459" r="19905" t="0"/>
          <a:stretch/>
        </p:blipFill>
        <p:spPr>
          <a:xfrm>
            <a:off x="2853450" y="1959025"/>
            <a:ext cx="218100" cy="528300"/>
          </a:xfrm>
          <a:prstGeom prst="roundRect">
            <a:avLst>
              <a:gd fmla="val 16667" name="adj"/>
            </a:avLst>
          </a:prstGeom>
          <a:noFill/>
          <a:ln>
            <a:noFill/>
          </a:ln>
        </p:spPr>
      </p:pic>
      <p:pic>
        <p:nvPicPr>
          <p:cNvPr id="329" name="Google Shape;329;p21"/>
          <p:cNvPicPr preferRelativeResize="0"/>
          <p:nvPr/>
        </p:nvPicPr>
        <p:blipFill rotWithShape="1">
          <a:blip r:embed="rId7">
            <a:alphaModFix/>
          </a:blip>
          <a:srcRect b="6200" l="20459" r="19905" t="0"/>
          <a:stretch/>
        </p:blipFill>
        <p:spPr>
          <a:xfrm>
            <a:off x="7219625" y="1995375"/>
            <a:ext cx="218100" cy="528300"/>
          </a:xfrm>
          <a:prstGeom prst="roundRect">
            <a:avLst>
              <a:gd fmla="val 16667" name="adj"/>
            </a:avLst>
          </a:prstGeom>
          <a:noFill/>
          <a:ln>
            <a:noFill/>
          </a:ln>
        </p:spPr>
      </p:pic>
      <p:pic>
        <p:nvPicPr>
          <p:cNvPr id="330" name="Google Shape;330;p21"/>
          <p:cNvPicPr preferRelativeResize="0"/>
          <p:nvPr/>
        </p:nvPicPr>
        <p:blipFill rotWithShape="1">
          <a:blip r:embed="rId7">
            <a:alphaModFix/>
          </a:blip>
          <a:srcRect b="6200" l="20459" r="19905" t="0"/>
          <a:stretch/>
        </p:blipFill>
        <p:spPr>
          <a:xfrm>
            <a:off x="7577525" y="1995375"/>
            <a:ext cx="218100" cy="528300"/>
          </a:xfrm>
          <a:prstGeom prst="roundRect">
            <a:avLst>
              <a:gd fmla="val 16667" name="adj"/>
            </a:avLst>
          </a:prstGeom>
          <a:noFill/>
          <a:ln>
            <a:noFill/>
          </a:ln>
        </p:spPr>
      </p:pic>
      <p:pic>
        <p:nvPicPr>
          <p:cNvPr id="331" name="Google Shape;331;p21"/>
          <p:cNvPicPr preferRelativeResize="0"/>
          <p:nvPr/>
        </p:nvPicPr>
        <p:blipFill rotWithShape="1">
          <a:blip r:embed="rId7">
            <a:alphaModFix/>
          </a:blip>
          <a:srcRect b="6200" l="20459" r="19905" t="0"/>
          <a:stretch/>
        </p:blipFill>
        <p:spPr>
          <a:xfrm>
            <a:off x="7935425" y="1995375"/>
            <a:ext cx="218100" cy="528300"/>
          </a:xfrm>
          <a:prstGeom prst="roundRect">
            <a:avLst>
              <a:gd fmla="val 16667" name="adj"/>
            </a:avLst>
          </a:prstGeom>
          <a:noFill/>
          <a:ln>
            <a:noFill/>
          </a:ln>
        </p:spPr>
      </p:pic>
      <p:pic>
        <p:nvPicPr>
          <p:cNvPr id="332" name="Google Shape;332;p21"/>
          <p:cNvPicPr preferRelativeResize="0"/>
          <p:nvPr/>
        </p:nvPicPr>
        <p:blipFill rotWithShape="1">
          <a:blip r:embed="rId7">
            <a:alphaModFix/>
          </a:blip>
          <a:srcRect b="6200" l="20459" r="19905" t="0"/>
          <a:stretch/>
        </p:blipFill>
        <p:spPr>
          <a:xfrm>
            <a:off x="8293325" y="1995375"/>
            <a:ext cx="218100" cy="528300"/>
          </a:xfrm>
          <a:prstGeom prst="roundRect">
            <a:avLst>
              <a:gd fmla="val 16667" name="adj"/>
            </a:avLst>
          </a:prstGeom>
          <a:noFill/>
          <a:ln>
            <a:noFill/>
          </a:ln>
        </p:spPr>
      </p:pic>
      <p:pic>
        <p:nvPicPr>
          <p:cNvPr id="333" name="Google Shape;333;p21"/>
          <p:cNvPicPr preferRelativeResize="0"/>
          <p:nvPr/>
        </p:nvPicPr>
        <p:blipFill rotWithShape="1">
          <a:blip r:embed="rId7">
            <a:alphaModFix/>
          </a:blip>
          <a:srcRect b="6200" l="20459" r="19905" t="0"/>
          <a:stretch/>
        </p:blipFill>
        <p:spPr>
          <a:xfrm>
            <a:off x="8651225" y="1995375"/>
            <a:ext cx="218100" cy="528300"/>
          </a:xfrm>
          <a:prstGeom prst="roundRect">
            <a:avLst>
              <a:gd fmla="val 16667" name="adj"/>
            </a:avLst>
          </a:prstGeom>
          <a:noFill/>
          <a:ln>
            <a:noFill/>
          </a:ln>
        </p:spPr>
      </p:pic>
      <p:pic>
        <p:nvPicPr>
          <p:cNvPr id="334" name="Google Shape;334;p21"/>
          <p:cNvPicPr preferRelativeResize="0"/>
          <p:nvPr/>
        </p:nvPicPr>
        <p:blipFill rotWithShape="1">
          <a:blip r:embed="rId7">
            <a:alphaModFix/>
          </a:blip>
          <a:srcRect b="6200" l="20459" r="19905" t="0"/>
          <a:stretch/>
        </p:blipFill>
        <p:spPr>
          <a:xfrm>
            <a:off x="6861725" y="1995375"/>
            <a:ext cx="218100" cy="528300"/>
          </a:xfrm>
          <a:prstGeom prst="roundRect">
            <a:avLst>
              <a:gd fmla="val 16667" name="adj"/>
            </a:avLst>
          </a:prstGeom>
          <a:noFill/>
          <a:ln>
            <a:noFill/>
          </a:ln>
        </p:spPr>
      </p:pic>
      <p:pic>
        <p:nvPicPr>
          <p:cNvPr id="335" name="Google Shape;335;p21"/>
          <p:cNvPicPr preferRelativeResize="0"/>
          <p:nvPr/>
        </p:nvPicPr>
        <p:blipFill rotWithShape="1">
          <a:blip r:embed="rId7">
            <a:alphaModFix/>
          </a:blip>
          <a:srcRect b="6200" l="20459" r="19905" t="0"/>
          <a:stretch/>
        </p:blipFill>
        <p:spPr>
          <a:xfrm>
            <a:off x="4225675" y="4530775"/>
            <a:ext cx="218100" cy="528300"/>
          </a:xfrm>
          <a:prstGeom prst="roundRect">
            <a:avLst>
              <a:gd fmla="val 16667" name="adj"/>
            </a:avLst>
          </a:prstGeom>
          <a:noFill/>
          <a:ln>
            <a:noFill/>
          </a:ln>
        </p:spPr>
      </p:pic>
      <p:pic>
        <p:nvPicPr>
          <p:cNvPr id="336" name="Google Shape;336;p21"/>
          <p:cNvPicPr preferRelativeResize="0"/>
          <p:nvPr/>
        </p:nvPicPr>
        <p:blipFill rotWithShape="1">
          <a:blip r:embed="rId7">
            <a:alphaModFix/>
          </a:blip>
          <a:srcRect b="6200" l="20459" r="19905" t="0"/>
          <a:stretch/>
        </p:blipFill>
        <p:spPr>
          <a:xfrm>
            <a:off x="3943975" y="4530775"/>
            <a:ext cx="218100" cy="528300"/>
          </a:xfrm>
          <a:prstGeom prst="roundRect">
            <a:avLst>
              <a:gd fmla="val 16667" name="adj"/>
            </a:avLst>
          </a:prstGeom>
          <a:noFill/>
          <a:ln>
            <a:noFill/>
          </a:ln>
        </p:spPr>
      </p:pic>
      <p:pic>
        <p:nvPicPr>
          <p:cNvPr id="337" name="Google Shape;337;p21"/>
          <p:cNvPicPr preferRelativeResize="0"/>
          <p:nvPr/>
        </p:nvPicPr>
        <p:blipFill rotWithShape="1">
          <a:blip r:embed="rId7">
            <a:alphaModFix/>
          </a:blip>
          <a:srcRect b="6200" l="20459" r="19905" t="0"/>
          <a:stretch/>
        </p:blipFill>
        <p:spPr>
          <a:xfrm>
            <a:off x="6748950" y="4615200"/>
            <a:ext cx="218100" cy="528300"/>
          </a:xfrm>
          <a:prstGeom prst="roundRect">
            <a:avLst>
              <a:gd fmla="val 16667" name="adj"/>
            </a:avLst>
          </a:prstGeom>
          <a:noFill/>
          <a:ln>
            <a:noFill/>
          </a:ln>
        </p:spPr>
      </p:pic>
      <p:sp>
        <p:nvSpPr>
          <p:cNvPr id="338" name="Google Shape;338;p21"/>
          <p:cNvSpPr/>
          <p:nvPr/>
        </p:nvSpPr>
        <p:spPr>
          <a:xfrm>
            <a:off x="1986150" y="986025"/>
            <a:ext cx="599700" cy="599700"/>
          </a:xfrm>
          <a:prstGeom prst="ellipse">
            <a:avLst/>
          </a:prstGeom>
          <a:solidFill>
            <a:srgbClr val="4285F4">
              <a:alpha val="819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1</a:t>
            </a:r>
            <a:endParaRPr b="1" i="0" sz="2600" u="none" cap="none" strike="noStrike">
              <a:solidFill>
                <a:schemeClr val="lt1"/>
              </a:solidFill>
              <a:latin typeface="Arial"/>
              <a:ea typeface="Arial"/>
              <a:cs typeface="Arial"/>
              <a:sym typeface="Arial"/>
            </a:endParaRPr>
          </a:p>
        </p:txBody>
      </p:sp>
      <p:sp>
        <p:nvSpPr>
          <p:cNvPr id="339" name="Google Shape;339;p21"/>
          <p:cNvSpPr/>
          <p:nvPr/>
        </p:nvSpPr>
        <p:spPr>
          <a:xfrm>
            <a:off x="6558150" y="986025"/>
            <a:ext cx="599700" cy="599700"/>
          </a:xfrm>
          <a:prstGeom prst="ellipse">
            <a:avLst/>
          </a:prstGeom>
          <a:solidFill>
            <a:srgbClr val="4285F4">
              <a:alpha val="819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2</a:t>
            </a:r>
            <a:endParaRPr b="1" i="0" sz="2600" u="none" cap="none" strike="noStrike">
              <a:solidFill>
                <a:schemeClr val="lt1"/>
              </a:solidFill>
              <a:latin typeface="Arial"/>
              <a:ea typeface="Arial"/>
              <a:cs typeface="Arial"/>
              <a:sym typeface="Arial"/>
            </a:endParaRPr>
          </a:p>
        </p:txBody>
      </p:sp>
      <p:sp>
        <p:nvSpPr>
          <p:cNvPr id="340" name="Google Shape;340;p21"/>
          <p:cNvSpPr/>
          <p:nvPr/>
        </p:nvSpPr>
        <p:spPr>
          <a:xfrm>
            <a:off x="1986150" y="3600500"/>
            <a:ext cx="599700" cy="599700"/>
          </a:xfrm>
          <a:prstGeom prst="ellipse">
            <a:avLst/>
          </a:prstGeom>
          <a:solidFill>
            <a:srgbClr val="4285F4">
              <a:alpha val="819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3</a:t>
            </a:r>
            <a:endParaRPr b="1" i="0" sz="2600" u="none" cap="none" strike="noStrike">
              <a:solidFill>
                <a:schemeClr val="lt1"/>
              </a:solidFill>
              <a:latin typeface="Arial"/>
              <a:ea typeface="Arial"/>
              <a:cs typeface="Arial"/>
              <a:sym typeface="Arial"/>
            </a:endParaRPr>
          </a:p>
        </p:txBody>
      </p:sp>
      <p:sp>
        <p:nvSpPr>
          <p:cNvPr id="341" name="Google Shape;341;p21"/>
          <p:cNvSpPr/>
          <p:nvPr/>
        </p:nvSpPr>
        <p:spPr>
          <a:xfrm>
            <a:off x="6558150" y="3600500"/>
            <a:ext cx="599700" cy="599700"/>
          </a:xfrm>
          <a:prstGeom prst="ellipse">
            <a:avLst/>
          </a:prstGeom>
          <a:solidFill>
            <a:srgbClr val="4285F4">
              <a:alpha val="81960"/>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4</a:t>
            </a:r>
            <a:endParaRPr b="1" i="0" sz="2600" u="none" cap="none" strike="noStrik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22"/>
          <p:cNvPicPr preferRelativeResize="0"/>
          <p:nvPr/>
        </p:nvPicPr>
        <p:blipFill rotWithShape="1">
          <a:blip r:embed="rId3">
            <a:alphaModFix/>
          </a:blip>
          <a:srcRect b="0" l="0" r="0" t="0"/>
          <a:stretch/>
        </p:blipFill>
        <p:spPr>
          <a:xfrm>
            <a:off x="0" y="0"/>
            <a:ext cx="4572000" cy="2571750"/>
          </a:xfrm>
          <a:prstGeom prst="rect">
            <a:avLst/>
          </a:prstGeom>
          <a:noFill/>
          <a:ln cap="flat" cmpd="sng" w="19050">
            <a:solidFill>
              <a:srgbClr val="9900FF"/>
            </a:solidFill>
            <a:prstDash val="solid"/>
            <a:round/>
            <a:headEnd len="sm" w="sm" type="none"/>
            <a:tailEnd len="sm" w="sm" type="none"/>
          </a:ln>
        </p:spPr>
      </p:pic>
      <p:pic>
        <p:nvPicPr>
          <p:cNvPr id="347" name="Google Shape;347;p22"/>
          <p:cNvPicPr preferRelativeResize="0"/>
          <p:nvPr/>
        </p:nvPicPr>
        <p:blipFill rotWithShape="1">
          <a:blip r:embed="rId4">
            <a:alphaModFix/>
          </a:blip>
          <a:srcRect b="0" l="0" r="0" t="0"/>
          <a:stretch/>
        </p:blipFill>
        <p:spPr>
          <a:xfrm>
            <a:off x="0" y="2571750"/>
            <a:ext cx="4571999" cy="2571750"/>
          </a:xfrm>
          <a:prstGeom prst="rect">
            <a:avLst/>
          </a:prstGeom>
          <a:noFill/>
          <a:ln cap="flat" cmpd="sng" w="19050">
            <a:solidFill>
              <a:srgbClr val="9900FF"/>
            </a:solidFill>
            <a:prstDash val="solid"/>
            <a:round/>
            <a:headEnd len="sm" w="sm" type="none"/>
            <a:tailEnd len="sm" w="sm" type="none"/>
          </a:ln>
        </p:spPr>
      </p:pic>
      <p:pic>
        <p:nvPicPr>
          <p:cNvPr id="348" name="Google Shape;348;p22"/>
          <p:cNvPicPr preferRelativeResize="0"/>
          <p:nvPr/>
        </p:nvPicPr>
        <p:blipFill rotWithShape="1">
          <a:blip r:embed="rId5">
            <a:alphaModFix/>
          </a:blip>
          <a:srcRect b="13065" l="2385" r="1441" t="0"/>
          <a:stretch/>
        </p:blipFill>
        <p:spPr>
          <a:xfrm>
            <a:off x="4572000" y="0"/>
            <a:ext cx="4571999" cy="2571750"/>
          </a:xfrm>
          <a:prstGeom prst="rect">
            <a:avLst/>
          </a:prstGeom>
          <a:noFill/>
          <a:ln cap="flat" cmpd="sng" w="19050">
            <a:solidFill>
              <a:srgbClr val="9900FF"/>
            </a:solidFill>
            <a:prstDash val="solid"/>
            <a:round/>
            <a:headEnd len="sm" w="sm" type="none"/>
            <a:tailEnd len="sm" w="sm" type="none"/>
          </a:ln>
        </p:spPr>
      </p:pic>
      <p:pic>
        <p:nvPicPr>
          <p:cNvPr id="349" name="Google Shape;349;p22"/>
          <p:cNvPicPr preferRelativeResize="0"/>
          <p:nvPr/>
        </p:nvPicPr>
        <p:blipFill rotWithShape="1">
          <a:blip r:embed="rId6">
            <a:alphaModFix/>
          </a:blip>
          <a:srcRect b="0" l="0" r="0" t="0"/>
          <a:stretch/>
        </p:blipFill>
        <p:spPr>
          <a:xfrm>
            <a:off x="4572000" y="2571750"/>
            <a:ext cx="4572000" cy="2571750"/>
          </a:xfrm>
          <a:prstGeom prst="rect">
            <a:avLst/>
          </a:prstGeom>
          <a:noFill/>
          <a:ln cap="flat" cmpd="sng" w="19050">
            <a:solidFill>
              <a:srgbClr val="9900FF"/>
            </a:solidFill>
            <a:prstDash val="solid"/>
            <a:round/>
            <a:headEnd len="sm" w="sm" type="none"/>
            <a:tailEnd len="sm" w="sm" type="none"/>
          </a:ln>
        </p:spPr>
      </p:pic>
      <p:pic>
        <p:nvPicPr>
          <p:cNvPr id="350" name="Google Shape;350;p22"/>
          <p:cNvPicPr preferRelativeResize="0"/>
          <p:nvPr/>
        </p:nvPicPr>
        <p:blipFill rotWithShape="1">
          <a:blip r:embed="rId7">
            <a:alphaModFix/>
          </a:blip>
          <a:srcRect b="6200" l="20459" r="19905" t="0"/>
          <a:stretch/>
        </p:blipFill>
        <p:spPr>
          <a:xfrm>
            <a:off x="2258975" y="4571650"/>
            <a:ext cx="218100" cy="528300"/>
          </a:xfrm>
          <a:prstGeom prst="roundRect">
            <a:avLst>
              <a:gd fmla="val 16667" name="adj"/>
            </a:avLst>
          </a:prstGeom>
          <a:noFill/>
          <a:ln>
            <a:noFill/>
          </a:ln>
        </p:spPr>
      </p:pic>
      <p:pic>
        <p:nvPicPr>
          <p:cNvPr id="351" name="Google Shape;351;p22"/>
          <p:cNvPicPr preferRelativeResize="0"/>
          <p:nvPr/>
        </p:nvPicPr>
        <p:blipFill rotWithShape="1">
          <a:blip r:embed="rId7">
            <a:alphaModFix/>
          </a:blip>
          <a:srcRect b="6200" l="20459" r="19905" t="0"/>
          <a:stretch/>
        </p:blipFill>
        <p:spPr>
          <a:xfrm>
            <a:off x="2258975" y="1986300"/>
            <a:ext cx="218100" cy="528300"/>
          </a:xfrm>
          <a:prstGeom prst="roundRect">
            <a:avLst>
              <a:gd fmla="val 16667" name="adj"/>
            </a:avLst>
          </a:prstGeom>
          <a:noFill/>
          <a:ln>
            <a:noFill/>
          </a:ln>
        </p:spPr>
      </p:pic>
      <p:pic>
        <p:nvPicPr>
          <p:cNvPr id="352" name="Google Shape;352;p22"/>
          <p:cNvPicPr preferRelativeResize="0"/>
          <p:nvPr/>
        </p:nvPicPr>
        <p:blipFill rotWithShape="1">
          <a:blip r:embed="rId7">
            <a:alphaModFix/>
          </a:blip>
          <a:srcRect b="6200" l="20459" r="19905" t="0"/>
          <a:stretch/>
        </p:blipFill>
        <p:spPr>
          <a:xfrm>
            <a:off x="6934300" y="1986300"/>
            <a:ext cx="218100" cy="528300"/>
          </a:xfrm>
          <a:prstGeom prst="roundRect">
            <a:avLst>
              <a:gd fmla="val 16667" name="adj"/>
            </a:avLst>
          </a:prstGeom>
          <a:noFill/>
          <a:ln>
            <a:noFill/>
          </a:ln>
        </p:spPr>
      </p:pic>
      <p:pic>
        <p:nvPicPr>
          <p:cNvPr id="353" name="Google Shape;353;p22"/>
          <p:cNvPicPr preferRelativeResize="0"/>
          <p:nvPr/>
        </p:nvPicPr>
        <p:blipFill rotWithShape="1">
          <a:blip r:embed="rId7">
            <a:alphaModFix/>
          </a:blip>
          <a:srcRect b="6200" l="20459" r="19905" t="0"/>
          <a:stretch/>
        </p:blipFill>
        <p:spPr>
          <a:xfrm>
            <a:off x="7514850" y="4571650"/>
            <a:ext cx="218100" cy="528300"/>
          </a:xfrm>
          <a:prstGeom prst="roundRect">
            <a:avLst>
              <a:gd fmla="val 16667" name="adj"/>
            </a:avLst>
          </a:prstGeom>
          <a:noFill/>
          <a:ln>
            <a:noFill/>
          </a:ln>
        </p:spPr>
      </p:pic>
      <p:pic>
        <p:nvPicPr>
          <p:cNvPr id="354" name="Google Shape;354;p22"/>
          <p:cNvPicPr preferRelativeResize="0"/>
          <p:nvPr/>
        </p:nvPicPr>
        <p:blipFill rotWithShape="1">
          <a:blip r:embed="rId7">
            <a:alphaModFix/>
          </a:blip>
          <a:srcRect b="6200" l="20459" r="19905" t="0"/>
          <a:stretch/>
        </p:blipFill>
        <p:spPr>
          <a:xfrm>
            <a:off x="7805125" y="4571650"/>
            <a:ext cx="218100" cy="528300"/>
          </a:xfrm>
          <a:prstGeom prst="roundRect">
            <a:avLst>
              <a:gd fmla="val 16667" name="adj"/>
            </a:avLst>
          </a:prstGeom>
          <a:noFill/>
          <a:ln>
            <a:noFill/>
          </a:ln>
        </p:spPr>
      </p:pic>
      <p:pic>
        <p:nvPicPr>
          <p:cNvPr id="355" name="Google Shape;355;p22"/>
          <p:cNvPicPr preferRelativeResize="0"/>
          <p:nvPr/>
        </p:nvPicPr>
        <p:blipFill rotWithShape="1">
          <a:blip r:embed="rId7">
            <a:alphaModFix/>
          </a:blip>
          <a:srcRect b="6200" l="20459" r="19905" t="0"/>
          <a:stretch/>
        </p:blipFill>
        <p:spPr>
          <a:xfrm>
            <a:off x="8095400" y="4571650"/>
            <a:ext cx="218100" cy="528300"/>
          </a:xfrm>
          <a:prstGeom prst="roundRect">
            <a:avLst>
              <a:gd fmla="val 16667" name="adj"/>
            </a:avLst>
          </a:prstGeom>
          <a:noFill/>
          <a:ln>
            <a:noFill/>
          </a:ln>
        </p:spPr>
      </p:pic>
      <p:pic>
        <p:nvPicPr>
          <p:cNvPr id="356" name="Google Shape;356;p22"/>
          <p:cNvPicPr preferRelativeResize="0"/>
          <p:nvPr/>
        </p:nvPicPr>
        <p:blipFill rotWithShape="1">
          <a:blip r:embed="rId7">
            <a:alphaModFix/>
          </a:blip>
          <a:srcRect b="6200" l="20459" r="19905" t="0"/>
          <a:stretch/>
        </p:blipFill>
        <p:spPr>
          <a:xfrm>
            <a:off x="6353750" y="4571650"/>
            <a:ext cx="218100" cy="528300"/>
          </a:xfrm>
          <a:prstGeom prst="roundRect">
            <a:avLst>
              <a:gd fmla="val 16667" name="adj"/>
            </a:avLst>
          </a:prstGeom>
          <a:noFill/>
          <a:ln>
            <a:noFill/>
          </a:ln>
        </p:spPr>
      </p:pic>
      <p:pic>
        <p:nvPicPr>
          <p:cNvPr id="357" name="Google Shape;357;p22"/>
          <p:cNvPicPr preferRelativeResize="0"/>
          <p:nvPr/>
        </p:nvPicPr>
        <p:blipFill rotWithShape="1">
          <a:blip r:embed="rId7">
            <a:alphaModFix/>
          </a:blip>
          <a:srcRect b="6200" l="20459" r="19905" t="0"/>
          <a:stretch/>
        </p:blipFill>
        <p:spPr>
          <a:xfrm>
            <a:off x="6644025" y="4571650"/>
            <a:ext cx="218100" cy="528300"/>
          </a:xfrm>
          <a:prstGeom prst="roundRect">
            <a:avLst>
              <a:gd fmla="val 16667" name="adj"/>
            </a:avLst>
          </a:prstGeom>
          <a:noFill/>
          <a:ln>
            <a:noFill/>
          </a:ln>
        </p:spPr>
      </p:pic>
      <p:pic>
        <p:nvPicPr>
          <p:cNvPr id="358" name="Google Shape;358;p22"/>
          <p:cNvPicPr preferRelativeResize="0"/>
          <p:nvPr/>
        </p:nvPicPr>
        <p:blipFill rotWithShape="1">
          <a:blip r:embed="rId7">
            <a:alphaModFix/>
          </a:blip>
          <a:srcRect b="6200" l="20459" r="19905" t="0"/>
          <a:stretch/>
        </p:blipFill>
        <p:spPr>
          <a:xfrm>
            <a:off x="7224575" y="4571650"/>
            <a:ext cx="218100" cy="528300"/>
          </a:xfrm>
          <a:prstGeom prst="roundRect">
            <a:avLst>
              <a:gd fmla="val 16667" name="adj"/>
            </a:avLst>
          </a:prstGeom>
          <a:noFill/>
          <a:ln>
            <a:noFill/>
          </a:ln>
        </p:spPr>
      </p:pic>
      <p:pic>
        <p:nvPicPr>
          <p:cNvPr id="359" name="Google Shape;359;p22"/>
          <p:cNvPicPr preferRelativeResize="0"/>
          <p:nvPr/>
        </p:nvPicPr>
        <p:blipFill rotWithShape="1">
          <a:blip r:embed="rId7">
            <a:alphaModFix/>
          </a:blip>
          <a:srcRect b="6200" l="20459" r="19905" t="0"/>
          <a:stretch/>
        </p:blipFill>
        <p:spPr>
          <a:xfrm>
            <a:off x="6934300" y="4571650"/>
            <a:ext cx="218100" cy="528300"/>
          </a:xfrm>
          <a:prstGeom prst="roundRect">
            <a:avLst>
              <a:gd fmla="val 16667" name="adj"/>
            </a:avLst>
          </a:prstGeom>
          <a:noFill/>
          <a:ln>
            <a:noFill/>
          </a:ln>
        </p:spPr>
      </p:pic>
      <p:sp>
        <p:nvSpPr>
          <p:cNvPr id="360" name="Google Shape;360;p22"/>
          <p:cNvSpPr/>
          <p:nvPr/>
        </p:nvSpPr>
        <p:spPr>
          <a:xfrm>
            <a:off x="1986150" y="986025"/>
            <a:ext cx="599700" cy="599700"/>
          </a:xfrm>
          <a:prstGeom prst="ellipse">
            <a:avLst/>
          </a:prstGeom>
          <a:solidFill>
            <a:srgbClr val="9900FF">
              <a:alpha val="77254"/>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1</a:t>
            </a:r>
            <a:endParaRPr b="1" i="0" sz="2600" u="none" cap="none" strike="noStrike">
              <a:solidFill>
                <a:schemeClr val="lt1"/>
              </a:solidFill>
              <a:latin typeface="Arial"/>
              <a:ea typeface="Arial"/>
              <a:cs typeface="Arial"/>
              <a:sym typeface="Arial"/>
            </a:endParaRPr>
          </a:p>
        </p:txBody>
      </p:sp>
      <p:sp>
        <p:nvSpPr>
          <p:cNvPr id="361" name="Google Shape;361;p22"/>
          <p:cNvSpPr/>
          <p:nvPr/>
        </p:nvSpPr>
        <p:spPr>
          <a:xfrm>
            <a:off x="6558150" y="986025"/>
            <a:ext cx="599700" cy="599700"/>
          </a:xfrm>
          <a:prstGeom prst="ellipse">
            <a:avLst/>
          </a:prstGeom>
          <a:solidFill>
            <a:srgbClr val="9900FF">
              <a:alpha val="77254"/>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2</a:t>
            </a:r>
            <a:endParaRPr b="1" i="0" sz="2600" u="none" cap="none" strike="noStrike">
              <a:solidFill>
                <a:schemeClr val="lt1"/>
              </a:solidFill>
              <a:latin typeface="Arial"/>
              <a:ea typeface="Arial"/>
              <a:cs typeface="Arial"/>
              <a:sym typeface="Arial"/>
            </a:endParaRPr>
          </a:p>
        </p:txBody>
      </p:sp>
      <p:sp>
        <p:nvSpPr>
          <p:cNvPr id="362" name="Google Shape;362;p22"/>
          <p:cNvSpPr/>
          <p:nvPr/>
        </p:nvSpPr>
        <p:spPr>
          <a:xfrm>
            <a:off x="1986150" y="3557775"/>
            <a:ext cx="599700" cy="599700"/>
          </a:xfrm>
          <a:prstGeom prst="ellipse">
            <a:avLst/>
          </a:prstGeom>
          <a:solidFill>
            <a:srgbClr val="9900FF">
              <a:alpha val="77254"/>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3</a:t>
            </a:r>
            <a:endParaRPr b="1" i="0" sz="2600" u="none" cap="none" strike="noStrike">
              <a:solidFill>
                <a:schemeClr val="lt1"/>
              </a:solidFill>
              <a:latin typeface="Arial"/>
              <a:ea typeface="Arial"/>
              <a:cs typeface="Arial"/>
              <a:sym typeface="Arial"/>
            </a:endParaRPr>
          </a:p>
        </p:txBody>
      </p:sp>
      <p:sp>
        <p:nvSpPr>
          <p:cNvPr id="363" name="Google Shape;363;p22"/>
          <p:cNvSpPr/>
          <p:nvPr/>
        </p:nvSpPr>
        <p:spPr>
          <a:xfrm>
            <a:off x="6743500" y="3557775"/>
            <a:ext cx="599700" cy="599700"/>
          </a:xfrm>
          <a:prstGeom prst="ellipse">
            <a:avLst/>
          </a:prstGeom>
          <a:solidFill>
            <a:srgbClr val="9900FF">
              <a:alpha val="77254"/>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4</a:t>
            </a:r>
            <a:endParaRPr b="1" i="0" sz="2600" u="none" cap="none" strike="noStrik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23"/>
          <p:cNvPicPr preferRelativeResize="0"/>
          <p:nvPr/>
        </p:nvPicPr>
        <p:blipFill rotWithShape="1">
          <a:blip r:embed="rId3">
            <a:alphaModFix/>
          </a:blip>
          <a:srcRect b="0" l="0" r="0" t="0"/>
          <a:stretch/>
        </p:blipFill>
        <p:spPr>
          <a:xfrm>
            <a:off x="0" y="0"/>
            <a:ext cx="4572000" cy="2571750"/>
          </a:xfrm>
          <a:prstGeom prst="rect">
            <a:avLst/>
          </a:prstGeom>
          <a:noFill/>
          <a:ln cap="flat" cmpd="sng" w="19050">
            <a:solidFill>
              <a:srgbClr val="38761D"/>
            </a:solidFill>
            <a:prstDash val="solid"/>
            <a:round/>
            <a:headEnd len="sm" w="sm" type="none"/>
            <a:tailEnd len="sm" w="sm" type="none"/>
          </a:ln>
        </p:spPr>
      </p:pic>
      <p:pic>
        <p:nvPicPr>
          <p:cNvPr id="369" name="Google Shape;369;p23"/>
          <p:cNvPicPr preferRelativeResize="0"/>
          <p:nvPr/>
        </p:nvPicPr>
        <p:blipFill rotWithShape="1">
          <a:blip r:embed="rId4">
            <a:alphaModFix/>
          </a:blip>
          <a:srcRect b="0" l="0" r="0" t="0"/>
          <a:stretch/>
        </p:blipFill>
        <p:spPr>
          <a:xfrm>
            <a:off x="0" y="2571750"/>
            <a:ext cx="4571999" cy="2571750"/>
          </a:xfrm>
          <a:prstGeom prst="rect">
            <a:avLst/>
          </a:prstGeom>
          <a:noFill/>
          <a:ln cap="flat" cmpd="sng" w="19050">
            <a:solidFill>
              <a:srgbClr val="38761D"/>
            </a:solidFill>
            <a:prstDash val="solid"/>
            <a:round/>
            <a:headEnd len="sm" w="sm" type="none"/>
            <a:tailEnd len="sm" w="sm" type="none"/>
          </a:ln>
        </p:spPr>
      </p:pic>
      <p:pic>
        <p:nvPicPr>
          <p:cNvPr id="370" name="Google Shape;370;p23"/>
          <p:cNvPicPr preferRelativeResize="0"/>
          <p:nvPr/>
        </p:nvPicPr>
        <p:blipFill rotWithShape="1">
          <a:blip r:embed="rId5">
            <a:alphaModFix/>
          </a:blip>
          <a:srcRect b="13065" l="2385" r="1441" t="0"/>
          <a:stretch/>
        </p:blipFill>
        <p:spPr>
          <a:xfrm>
            <a:off x="4572000" y="0"/>
            <a:ext cx="4571999" cy="2571750"/>
          </a:xfrm>
          <a:prstGeom prst="rect">
            <a:avLst/>
          </a:prstGeom>
          <a:noFill/>
          <a:ln cap="flat" cmpd="sng" w="19050">
            <a:solidFill>
              <a:srgbClr val="38761D"/>
            </a:solidFill>
            <a:prstDash val="solid"/>
            <a:round/>
            <a:headEnd len="sm" w="sm" type="none"/>
            <a:tailEnd len="sm" w="sm" type="none"/>
          </a:ln>
        </p:spPr>
      </p:pic>
      <p:pic>
        <p:nvPicPr>
          <p:cNvPr id="371" name="Google Shape;371;p23"/>
          <p:cNvPicPr preferRelativeResize="0"/>
          <p:nvPr/>
        </p:nvPicPr>
        <p:blipFill rotWithShape="1">
          <a:blip r:embed="rId6">
            <a:alphaModFix/>
          </a:blip>
          <a:srcRect b="0" l="0" r="0" t="0"/>
          <a:stretch/>
        </p:blipFill>
        <p:spPr>
          <a:xfrm>
            <a:off x="4572000" y="2571750"/>
            <a:ext cx="4572000" cy="2571750"/>
          </a:xfrm>
          <a:prstGeom prst="rect">
            <a:avLst/>
          </a:prstGeom>
          <a:noFill/>
          <a:ln cap="flat" cmpd="sng" w="19050">
            <a:solidFill>
              <a:srgbClr val="38761D"/>
            </a:solidFill>
            <a:prstDash val="solid"/>
            <a:round/>
            <a:headEnd len="sm" w="sm" type="none"/>
            <a:tailEnd len="sm" w="sm" type="none"/>
          </a:ln>
        </p:spPr>
      </p:pic>
      <p:pic>
        <p:nvPicPr>
          <p:cNvPr id="372" name="Google Shape;372;p23"/>
          <p:cNvPicPr preferRelativeResize="0"/>
          <p:nvPr/>
        </p:nvPicPr>
        <p:blipFill rotWithShape="1">
          <a:blip r:embed="rId7">
            <a:alphaModFix/>
          </a:blip>
          <a:srcRect b="6200" l="20459" r="19905" t="0"/>
          <a:stretch/>
        </p:blipFill>
        <p:spPr>
          <a:xfrm>
            <a:off x="6890125" y="1995375"/>
            <a:ext cx="218100" cy="528300"/>
          </a:xfrm>
          <a:prstGeom prst="roundRect">
            <a:avLst>
              <a:gd fmla="val 16667" name="adj"/>
            </a:avLst>
          </a:prstGeom>
          <a:noFill/>
          <a:ln>
            <a:noFill/>
          </a:ln>
        </p:spPr>
      </p:pic>
      <p:pic>
        <p:nvPicPr>
          <p:cNvPr id="373" name="Google Shape;373;p23"/>
          <p:cNvPicPr preferRelativeResize="0"/>
          <p:nvPr/>
        </p:nvPicPr>
        <p:blipFill rotWithShape="1">
          <a:blip r:embed="rId7">
            <a:alphaModFix/>
          </a:blip>
          <a:srcRect b="6200" l="20459" r="19905" t="0"/>
          <a:stretch/>
        </p:blipFill>
        <p:spPr>
          <a:xfrm>
            <a:off x="3423825" y="4558025"/>
            <a:ext cx="218100" cy="528300"/>
          </a:xfrm>
          <a:prstGeom prst="roundRect">
            <a:avLst>
              <a:gd fmla="val 16667" name="adj"/>
            </a:avLst>
          </a:prstGeom>
          <a:noFill/>
          <a:ln>
            <a:noFill/>
          </a:ln>
        </p:spPr>
      </p:pic>
      <p:pic>
        <p:nvPicPr>
          <p:cNvPr id="374" name="Google Shape;374;p23"/>
          <p:cNvPicPr preferRelativeResize="0"/>
          <p:nvPr/>
        </p:nvPicPr>
        <p:blipFill rotWithShape="1">
          <a:blip r:embed="rId7">
            <a:alphaModFix/>
          </a:blip>
          <a:srcRect b="6200" l="20459" r="19905" t="0"/>
          <a:stretch/>
        </p:blipFill>
        <p:spPr>
          <a:xfrm>
            <a:off x="3037650" y="4558025"/>
            <a:ext cx="218100" cy="528300"/>
          </a:xfrm>
          <a:prstGeom prst="roundRect">
            <a:avLst>
              <a:gd fmla="val 16667" name="adj"/>
            </a:avLst>
          </a:prstGeom>
          <a:noFill/>
          <a:ln>
            <a:noFill/>
          </a:ln>
        </p:spPr>
      </p:pic>
      <p:pic>
        <p:nvPicPr>
          <p:cNvPr id="375" name="Google Shape;375;p23"/>
          <p:cNvPicPr preferRelativeResize="0"/>
          <p:nvPr/>
        </p:nvPicPr>
        <p:blipFill rotWithShape="1">
          <a:blip r:embed="rId7">
            <a:alphaModFix/>
          </a:blip>
          <a:srcRect b="6200" l="20459" r="19905" t="0"/>
          <a:stretch/>
        </p:blipFill>
        <p:spPr>
          <a:xfrm>
            <a:off x="2727675" y="4558025"/>
            <a:ext cx="218100" cy="528300"/>
          </a:xfrm>
          <a:prstGeom prst="roundRect">
            <a:avLst>
              <a:gd fmla="val 16667" name="adj"/>
            </a:avLst>
          </a:prstGeom>
          <a:noFill/>
          <a:ln>
            <a:noFill/>
          </a:ln>
        </p:spPr>
      </p:pic>
      <p:pic>
        <p:nvPicPr>
          <p:cNvPr id="376" name="Google Shape;376;p23"/>
          <p:cNvPicPr preferRelativeResize="0"/>
          <p:nvPr/>
        </p:nvPicPr>
        <p:blipFill rotWithShape="1">
          <a:blip r:embed="rId7">
            <a:alphaModFix/>
          </a:blip>
          <a:srcRect b="6200" l="20459" r="19905" t="0"/>
          <a:stretch/>
        </p:blipFill>
        <p:spPr>
          <a:xfrm>
            <a:off x="2341500" y="4558025"/>
            <a:ext cx="218100" cy="528300"/>
          </a:xfrm>
          <a:prstGeom prst="roundRect">
            <a:avLst>
              <a:gd fmla="val 16667" name="adj"/>
            </a:avLst>
          </a:prstGeom>
          <a:noFill/>
          <a:ln>
            <a:noFill/>
          </a:ln>
        </p:spPr>
      </p:pic>
      <p:pic>
        <p:nvPicPr>
          <p:cNvPr id="377" name="Google Shape;377;p23"/>
          <p:cNvPicPr preferRelativeResize="0"/>
          <p:nvPr/>
        </p:nvPicPr>
        <p:blipFill rotWithShape="1">
          <a:blip r:embed="rId7">
            <a:alphaModFix/>
          </a:blip>
          <a:srcRect b="6200" l="20459" r="19905" t="0"/>
          <a:stretch/>
        </p:blipFill>
        <p:spPr>
          <a:xfrm>
            <a:off x="1955325" y="4558025"/>
            <a:ext cx="218100" cy="528300"/>
          </a:xfrm>
          <a:prstGeom prst="roundRect">
            <a:avLst>
              <a:gd fmla="val 16667" name="adj"/>
            </a:avLst>
          </a:prstGeom>
          <a:noFill/>
          <a:ln>
            <a:noFill/>
          </a:ln>
        </p:spPr>
      </p:pic>
      <p:pic>
        <p:nvPicPr>
          <p:cNvPr id="378" name="Google Shape;378;p23"/>
          <p:cNvPicPr preferRelativeResize="0"/>
          <p:nvPr/>
        </p:nvPicPr>
        <p:blipFill rotWithShape="1">
          <a:blip r:embed="rId7">
            <a:alphaModFix/>
          </a:blip>
          <a:srcRect b="6200" l="20459" r="19905" t="0"/>
          <a:stretch/>
        </p:blipFill>
        <p:spPr>
          <a:xfrm>
            <a:off x="1569150" y="4558025"/>
            <a:ext cx="218100" cy="528300"/>
          </a:xfrm>
          <a:prstGeom prst="roundRect">
            <a:avLst>
              <a:gd fmla="val 16667" name="adj"/>
            </a:avLst>
          </a:prstGeom>
          <a:noFill/>
          <a:ln>
            <a:noFill/>
          </a:ln>
        </p:spPr>
      </p:pic>
      <p:pic>
        <p:nvPicPr>
          <p:cNvPr id="379" name="Google Shape;379;p23"/>
          <p:cNvPicPr preferRelativeResize="0"/>
          <p:nvPr/>
        </p:nvPicPr>
        <p:blipFill rotWithShape="1">
          <a:blip r:embed="rId7">
            <a:alphaModFix/>
          </a:blip>
          <a:srcRect b="6200" l="20459" r="19905" t="0"/>
          <a:stretch/>
        </p:blipFill>
        <p:spPr>
          <a:xfrm>
            <a:off x="2175175" y="1995375"/>
            <a:ext cx="218100" cy="528300"/>
          </a:xfrm>
          <a:prstGeom prst="roundRect">
            <a:avLst>
              <a:gd fmla="val 16667" name="adj"/>
            </a:avLst>
          </a:prstGeom>
          <a:noFill/>
          <a:ln>
            <a:noFill/>
          </a:ln>
        </p:spPr>
      </p:pic>
      <p:pic>
        <p:nvPicPr>
          <p:cNvPr id="380" name="Google Shape;380;p23"/>
          <p:cNvPicPr preferRelativeResize="0"/>
          <p:nvPr/>
        </p:nvPicPr>
        <p:blipFill rotWithShape="1">
          <a:blip r:embed="rId7">
            <a:alphaModFix/>
          </a:blip>
          <a:srcRect b="6200" l="20459" r="19905" t="0"/>
          <a:stretch/>
        </p:blipFill>
        <p:spPr>
          <a:xfrm>
            <a:off x="6990100" y="4558025"/>
            <a:ext cx="218100" cy="528300"/>
          </a:xfrm>
          <a:prstGeom prst="roundRect">
            <a:avLst>
              <a:gd fmla="val 16667" name="adj"/>
            </a:avLst>
          </a:prstGeom>
          <a:noFill/>
          <a:ln>
            <a:noFill/>
          </a:ln>
        </p:spPr>
      </p:pic>
      <p:pic>
        <p:nvPicPr>
          <p:cNvPr id="381" name="Google Shape;381;p23"/>
          <p:cNvPicPr preferRelativeResize="0"/>
          <p:nvPr/>
        </p:nvPicPr>
        <p:blipFill rotWithShape="1">
          <a:blip r:embed="rId7">
            <a:alphaModFix/>
          </a:blip>
          <a:srcRect b="6200" l="20459" r="19905" t="0"/>
          <a:stretch/>
        </p:blipFill>
        <p:spPr>
          <a:xfrm>
            <a:off x="6672025" y="4558025"/>
            <a:ext cx="218100" cy="528300"/>
          </a:xfrm>
          <a:prstGeom prst="roundRect">
            <a:avLst>
              <a:gd fmla="val 16667" name="adj"/>
            </a:avLst>
          </a:prstGeom>
          <a:noFill/>
          <a:ln>
            <a:noFill/>
          </a:ln>
        </p:spPr>
      </p:pic>
      <p:sp>
        <p:nvSpPr>
          <p:cNvPr id="382" name="Google Shape;382;p23"/>
          <p:cNvSpPr/>
          <p:nvPr/>
        </p:nvSpPr>
        <p:spPr>
          <a:xfrm>
            <a:off x="1986150" y="986025"/>
            <a:ext cx="599700" cy="599700"/>
          </a:xfrm>
          <a:prstGeom prst="ellipse">
            <a:avLst/>
          </a:prstGeom>
          <a:solidFill>
            <a:srgbClr val="38761D">
              <a:alpha val="73333"/>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1</a:t>
            </a:r>
            <a:endParaRPr b="1" i="0" sz="2600" u="none" cap="none" strike="noStrike">
              <a:solidFill>
                <a:schemeClr val="lt1"/>
              </a:solidFill>
              <a:latin typeface="Arial"/>
              <a:ea typeface="Arial"/>
              <a:cs typeface="Arial"/>
              <a:sym typeface="Arial"/>
            </a:endParaRPr>
          </a:p>
        </p:txBody>
      </p:sp>
      <p:sp>
        <p:nvSpPr>
          <p:cNvPr id="383" name="Google Shape;383;p23"/>
          <p:cNvSpPr/>
          <p:nvPr/>
        </p:nvSpPr>
        <p:spPr>
          <a:xfrm>
            <a:off x="6699325" y="986025"/>
            <a:ext cx="599700" cy="599700"/>
          </a:xfrm>
          <a:prstGeom prst="ellipse">
            <a:avLst/>
          </a:prstGeom>
          <a:solidFill>
            <a:srgbClr val="38761D">
              <a:alpha val="7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2</a:t>
            </a:r>
            <a:endParaRPr b="1" i="0" sz="2600" u="none" cap="none" strike="noStrike">
              <a:solidFill>
                <a:schemeClr val="lt1"/>
              </a:solidFill>
              <a:latin typeface="Arial"/>
              <a:ea typeface="Arial"/>
              <a:cs typeface="Arial"/>
              <a:sym typeface="Arial"/>
            </a:endParaRPr>
          </a:p>
        </p:txBody>
      </p:sp>
      <p:sp>
        <p:nvSpPr>
          <p:cNvPr id="384" name="Google Shape;384;p23"/>
          <p:cNvSpPr/>
          <p:nvPr/>
        </p:nvSpPr>
        <p:spPr>
          <a:xfrm>
            <a:off x="1986150" y="3557775"/>
            <a:ext cx="599700" cy="599700"/>
          </a:xfrm>
          <a:prstGeom prst="ellipse">
            <a:avLst/>
          </a:prstGeom>
          <a:solidFill>
            <a:srgbClr val="38761D">
              <a:alpha val="7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3</a:t>
            </a:r>
            <a:endParaRPr b="1" i="0" sz="2600" u="none" cap="none" strike="noStrike">
              <a:solidFill>
                <a:schemeClr val="lt1"/>
              </a:solidFill>
              <a:latin typeface="Arial"/>
              <a:ea typeface="Arial"/>
              <a:cs typeface="Arial"/>
              <a:sym typeface="Arial"/>
            </a:endParaRPr>
          </a:p>
        </p:txBody>
      </p:sp>
      <p:sp>
        <p:nvSpPr>
          <p:cNvPr id="385" name="Google Shape;385;p23"/>
          <p:cNvSpPr/>
          <p:nvPr/>
        </p:nvSpPr>
        <p:spPr>
          <a:xfrm>
            <a:off x="6699325" y="3557775"/>
            <a:ext cx="599700" cy="599700"/>
          </a:xfrm>
          <a:prstGeom prst="ellipse">
            <a:avLst/>
          </a:prstGeom>
          <a:solidFill>
            <a:srgbClr val="38761D">
              <a:alpha val="7686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4</a:t>
            </a:r>
            <a:endParaRPr b="1" i="0" sz="2600" u="none" cap="none" strike="noStrik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24"/>
          <p:cNvPicPr preferRelativeResize="0"/>
          <p:nvPr/>
        </p:nvPicPr>
        <p:blipFill rotWithShape="1">
          <a:blip r:embed="rId3">
            <a:alphaModFix/>
          </a:blip>
          <a:srcRect b="0" l="0" r="0" t="0"/>
          <a:stretch/>
        </p:blipFill>
        <p:spPr>
          <a:xfrm>
            <a:off x="0" y="0"/>
            <a:ext cx="4572000" cy="2571750"/>
          </a:xfrm>
          <a:prstGeom prst="rect">
            <a:avLst/>
          </a:prstGeom>
          <a:noFill/>
          <a:ln cap="flat" cmpd="sng" w="19050">
            <a:solidFill>
              <a:srgbClr val="FF9900"/>
            </a:solidFill>
            <a:prstDash val="solid"/>
            <a:round/>
            <a:headEnd len="sm" w="sm" type="none"/>
            <a:tailEnd len="sm" w="sm" type="none"/>
          </a:ln>
        </p:spPr>
      </p:pic>
      <p:pic>
        <p:nvPicPr>
          <p:cNvPr id="391" name="Google Shape;391;p24"/>
          <p:cNvPicPr preferRelativeResize="0"/>
          <p:nvPr/>
        </p:nvPicPr>
        <p:blipFill rotWithShape="1">
          <a:blip r:embed="rId4">
            <a:alphaModFix/>
          </a:blip>
          <a:srcRect b="0" l="0" r="0" t="0"/>
          <a:stretch/>
        </p:blipFill>
        <p:spPr>
          <a:xfrm>
            <a:off x="0" y="2571750"/>
            <a:ext cx="4571999" cy="2571750"/>
          </a:xfrm>
          <a:prstGeom prst="rect">
            <a:avLst/>
          </a:prstGeom>
          <a:noFill/>
          <a:ln cap="flat" cmpd="sng" w="19050">
            <a:solidFill>
              <a:srgbClr val="FF9900"/>
            </a:solidFill>
            <a:prstDash val="solid"/>
            <a:round/>
            <a:headEnd len="sm" w="sm" type="none"/>
            <a:tailEnd len="sm" w="sm" type="none"/>
          </a:ln>
        </p:spPr>
      </p:pic>
      <p:pic>
        <p:nvPicPr>
          <p:cNvPr id="392" name="Google Shape;392;p24"/>
          <p:cNvPicPr preferRelativeResize="0"/>
          <p:nvPr/>
        </p:nvPicPr>
        <p:blipFill rotWithShape="1">
          <a:blip r:embed="rId5">
            <a:alphaModFix/>
          </a:blip>
          <a:srcRect b="13065" l="2385" r="1441" t="0"/>
          <a:stretch/>
        </p:blipFill>
        <p:spPr>
          <a:xfrm>
            <a:off x="4572000" y="0"/>
            <a:ext cx="4571999" cy="2571750"/>
          </a:xfrm>
          <a:prstGeom prst="rect">
            <a:avLst/>
          </a:prstGeom>
          <a:noFill/>
          <a:ln cap="flat" cmpd="sng" w="19050">
            <a:solidFill>
              <a:srgbClr val="FF9900"/>
            </a:solidFill>
            <a:prstDash val="solid"/>
            <a:round/>
            <a:headEnd len="sm" w="sm" type="none"/>
            <a:tailEnd len="sm" w="sm" type="none"/>
          </a:ln>
        </p:spPr>
      </p:pic>
      <p:pic>
        <p:nvPicPr>
          <p:cNvPr id="393" name="Google Shape;393;p24"/>
          <p:cNvPicPr preferRelativeResize="0"/>
          <p:nvPr/>
        </p:nvPicPr>
        <p:blipFill rotWithShape="1">
          <a:blip r:embed="rId6">
            <a:alphaModFix/>
          </a:blip>
          <a:srcRect b="0" l="0" r="0" t="0"/>
          <a:stretch/>
        </p:blipFill>
        <p:spPr>
          <a:xfrm>
            <a:off x="4572000" y="2571750"/>
            <a:ext cx="4572000" cy="2571750"/>
          </a:xfrm>
          <a:prstGeom prst="rect">
            <a:avLst/>
          </a:prstGeom>
          <a:noFill/>
          <a:ln cap="flat" cmpd="sng" w="19050">
            <a:solidFill>
              <a:srgbClr val="FF9900"/>
            </a:solidFill>
            <a:prstDash val="solid"/>
            <a:round/>
            <a:headEnd len="sm" w="sm" type="none"/>
            <a:tailEnd len="sm" w="sm" type="none"/>
          </a:ln>
        </p:spPr>
      </p:pic>
      <p:pic>
        <p:nvPicPr>
          <p:cNvPr id="394" name="Google Shape;394;p24"/>
          <p:cNvPicPr preferRelativeResize="0"/>
          <p:nvPr/>
        </p:nvPicPr>
        <p:blipFill rotWithShape="1">
          <a:blip r:embed="rId7">
            <a:alphaModFix/>
          </a:blip>
          <a:srcRect b="6200" l="20459" r="19905" t="0"/>
          <a:stretch/>
        </p:blipFill>
        <p:spPr>
          <a:xfrm>
            <a:off x="6634950" y="2004450"/>
            <a:ext cx="218100" cy="528300"/>
          </a:xfrm>
          <a:prstGeom prst="roundRect">
            <a:avLst>
              <a:gd fmla="val 16667" name="adj"/>
            </a:avLst>
          </a:prstGeom>
          <a:noFill/>
          <a:ln>
            <a:noFill/>
          </a:ln>
        </p:spPr>
      </p:pic>
      <p:pic>
        <p:nvPicPr>
          <p:cNvPr id="395" name="Google Shape;395;p24"/>
          <p:cNvPicPr preferRelativeResize="0"/>
          <p:nvPr/>
        </p:nvPicPr>
        <p:blipFill rotWithShape="1">
          <a:blip r:embed="rId7">
            <a:alphaModFix/>
          </a:blip>
          <a:srcRect b="6200" l="20459" r="19905" t="0"/>
          <a:stretch/>
        </p:blipFill>
        <p:spPr>
          <a:xfrm>
            <a:off x="2326025" y="2004450"/>
            <a:ext cx="218100" cy="528300"/>
          </a:xfrm>
          <a:prstGeom prst="roundRect">
            <a:avLst>
              <a:gd fmla="val 16667" name="adj"/>
            </a:avLst>
          </a:prstGeom>
          <a:noFill/>
          <a:ln>
            <a:noFill/>
          </a:ln>
        </p:spPr>
      </p:pic>
      <p:pic>
        <p:nvPicPr>
          <p:cNvPr id="396" name="Google Shape;396;p24"/>
          <p:cNvPicPr preferRelativeResize="0"/>
          <p:nvPr/>
        </p:nvPicPr>
        <p:blipFill rotWithShape="1">
          <a:blip r:embed="rId7">
            <a:alphaModFix/>
          </a:blip>
          <a:srcRect b="6200" l="20459" r="19905" t="0"/>
          <a:stretch/>
        </p:blipFill>
        <p:spPr>
          <a:xfrm>
            <a:off x="2654400" y="2004450"/>
            <a:ext cx="218100" cy="528300"/>
          </a:xfrm>
          <a:prstGeom prst="roundRect">
            <a:avLst>
              <a:gd fmla="val 16667" name="adj"/>
            </a:avLst>
          </a:prstGeom>
          <a:noFill/>
          <a:ln>
            <a:noFill/>
          </a:ln>
        </p:spPr>
      </p:pic>
      <p:pic>
        <p:nvPicPr>
          <p:cNvPr id="397" name="Google Shape;397;p24"/>
          <p:cNvPicPr preferRelativeResize="0"/>
          <p:nvPr/>
        </p:nvPicPr>
        <p:blipFill rotWithShape="1">
          <a:blip r:embed="rId7">
            <a:alphaModFix/>
          </a:blip>
          <a:srcRect b="6200" l="20459" r="19905" t="0"/>
          <a:stretch/>
        </p:blipFill>
        <p:spPr>
          <a:xfrm>
            <a:off x="3020875" y="2004450"/>
            <a:ext cx="218100" cy="528300"/>
          </a:xfrm>
          <a:prstGeom prst="roundRect">
            <a:avLst>
              <a:gd fmla="val 16667" name="adj"/>
            </a:avLst>
          </a:prstGeom>
          <a:noFill/>
          <a:ln>
            <a:noFill/>
          </a:ln>
        </p:spPr>
      </p:pic>
      <p:pic>
        <p:nvPicPr>
          <p:cNvPr id="398" name="Google Shape;398;p24"/>
          <p:cNvPicPr preferRelativeResize="0"/>
          <p:nvPr/>
        </p:nvPicPr>
        <p:blipFill rotWithShape="1">
          <a:blip r:embed="rId7">
            <a:alphaModFix/>
          </a:blip>
          <a:srcRect b="6200" l="20459" r="19905" t="0"/>
          <a:stretch/>
        </p:blipFill>
        <p:spPr>
          <a:xfrm>
            <a:off x="3387350" y="2004450"/>
            <a:ext cx="218100" cy="528300"/>
          </a:xfrm>
          <a:prstGeom prst="roundRect">
            <a:avLst>
              <a:gd fmla="val 16667" name="adj"/>
            </a:avLst>
          </a:prstGeom>
          <a:noFill/>
          <a:ln>
            <a:noFill/>
          </a:ln>
        </p:spPr>
      </p:pic>
      <p:pic>
        <p:nvPicPr>
          <p:cNvPr id="399" name="Google Shape;399;p24"/>
          <p:cNvPicPr preferRelativeResize="0"/>
          <p:nvPr/>
        </p:nvPicPr>
        <p:blipFill rotWithShape="1">
          <a:blip r:embed="rId7">
            <a:alphaModFix/>
          </a:blip>
          <a:srcRect b="6200" l="20459" r="19905" t="0"/>
          <a:stretch/>
        </p:blipFill>
        <p:spPr>
          <a:xfrm>
            <a:off x="3753825" y="2004450"/>
            <a:ext cx="218100" cy="528300"/>
          </a:xfrm>
          <a:prstGeom prst="roundRect">
            <a:avLst>
              <a:gd fmla="val 16667" name="adj"/>
            </a:avLst>
          </a:prstGeom>
          <a:noFill/>
          <a:ln>
            <a:noFill/>
          </a:ln>
        </p:spPr>
      </p:pic>
      <p:pic>
        <p:nvPicPr>
          <p:cNvPr id="400" name="Google Shape;400;p24"/>
          <p:cNvPicPr preferRelativeResize="0"/>
          <p:nvPr/>
        </p:nvPicPr>
        <p:blipFill rotWithShape="1">
          <a:blip r:embed="rId7">
            <a:alphaModFix/>
          </a:blip>
          <a:srcRect b="6200" l="20459" r="19905" t="0"/>
          <a:stretch/>
        </p:blipFill>
        <p:spPr>
          <a:xfrm>
            <a:off x="6967050" y="2004450"/>
            <a:ext cx="218100" cy="528300"/>
          </a:xfrm>
          <a:prstGeom prst="roundRect">
            <a:avLst>
              <a:gd fmla="val 16667" name="adj"/>
            </a:avLst>
          </a:prstGeom>
          <a:noFill/>
          <a:ln>
            <a:noFill/>
          </a:ln>
        </p:spPr>
      </p:pic>
      <p:pic>
        <p:nvPicPr>
          <p:cNvPr id="401" name="Google Shape;401;p24"/>
          <p:cNvPicPr preferRelativeResize="0"/>
          <p:nvPr/>
        </p:nvPicPr>
        <p:blipFill rotWithShape="1">
          <a:blip r:embed="rId7">
            <a:alphaModFix/>
          </a:blip>
          <a:srcRect b="6200" l="20459" r="19905" t="0"/>
          <a:stretch/>
        </p:blipFill>
        <p:spPr>
          <a:xfrm>
            <a:off x="1997650" y="2004450"/>
            <a:ext cx="218100" cy="528300"/>
          </a:xfrm>
          <a:prstGeom prst="roundRect">
            <a:avLst>
              <a:gd fmla="val 16667" name="adj"/>
            </a:avLst>
          </a:prstGeom>
          <a:noFill/>
          <a:ln>
            <a:noFill/>
          </a:ln>
        </p:spPr>
      </p:pic>
      <p:pic>
        <p:nvPicPr>
          <p:cNvPr id="402" name="Google Shape;402;p24"/>
          <p:cNvPicPr preferRelativeResize="0"/>
          <p:nvPr/>
        </p:nvPicPr>
        <p:blipFill rotWithShape="1">
          <a:blip r:embed="rId7">
            <a:alphaModFix/>
          </a:blip>
          <a:srcRect b="6200" l="20459" r="19905" t="0"/>
          <a:stretch/>
        </p:blipFill>
        <p:spPr>
          <a:xfrm>
            <a:off x="6748950" y="4562600"/>
            <a:ext cx="218100" cy="528300"/>
          </a:xfrm>
          <a:prstGeom prst="roundRect">
            <a:avLst>
              <a:gd fmla="val 16667" name="adj"/>
            </a:avLst>
          </a:prstGeom>
          <a:noFill/>
          <a:ln>
            <a:noFill/>
          </a:ln>
        </p:spPr>
      </p:pic>
      <p:pic>
        <p:nvPicPr>
          <p:cNvPr id="403" name="Google Shape;403;p24"/>
          <p:cNvPicPr preferRelativeResize="0"/>
          <p:nvPr/>
        </p:nvPicPr>
        <p:blipFill rotWithShape="1">
          <a:blip r:embed="rId7">
            <a:alphaModFix/>
          </a:blip>
          <a:srcRect b="6200" l="20459" r="19905" t="0"/>
          <a:stretch/>
        </p:blipFill>
        <p:spPr>
          <a:xfrm>
            <a:off x="2734625" y="4562600"/>
            <a:ext cx="218100" cy="528300"/>
          </a:xfrm>
          <a:prstGeom prst="roundRect">
            <a:avLst>
              <a:gd fmla="val 16667" name="adj"/>
            </a:avLst>
          </a:prstGeom>
          <a:noFill/>
          <a:ln>
            <a:noFill/>
          </a:ln>
        </p:spPr>
      </p:pic>
      <p:sp>
        <p:nvSpPr>
          <p:cNvPr id="404" name="Google Shape;404;p24"/>
          <p:cNvSpPr/>
          <p:nvPr/>
        </p:nvSpPr>
        <p:spPr>
          <a:xfrm>
            <a:off x="1986150" y="986025"/>
            <a:ext cx="599700" cy="599700"/>
          </a:xfrm>
          <a:prstGeom prst="ellipse">
            <a:avLst/>
          </a:prstGeom>
          <a:solidFill>
            <a:srgbClr val="FF9900">
              <a:alpha val="71764"/>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1</a:t>
            </a:r>
            <a:endParaRPr b="1" i="0" sz="2600" u="none" cap="none" strike="noStrike">
              <a:solidFill>
                <a:schemeClr val="lt1"/>
              </a:solidFill>
              <a:latin typeface="Arial"/>
              <a:ea typeface="Arial"/>
              <a:cs typeface="Arial"/>
              <a:sym typeface="Arial"/>
            </a:endParaRPr>
          </a:p>
        </p:txBody>
      </p:sp>
      <p:sp>
        <p:nvSpPr>
          <p:cNvPr id="405" name="Google Shape;405;p24"/>
          <p:cNvSpPr/>
          <p:nvPr/>
        </p:nvSpPr>
        <p:spPr>
          <a:xfrm>
            <a:off x="6558150" y="986025"/>
            <a:ext cx="599700" cy="599700"/>
          </a:xfrm>
          <a:prstGeom prst="ellipse">
            <a:avLst/>
          </a:prstGeom>
          <a:solidFill>
            <a:srgbClr val="FF9900">
              <a:alpha val="71764"/>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2</a:t>
            </a:r>
            <a:endParaRPr b="1" i="0" sz="2600" u="none" cap="none" strike="noStrike">
              <a:solidFill>
                <a:schemeClr val="lt1"/>
              </a:solidFill>
              <a:latin typeface="Arial"/>
              <a:ea typeface="Arial"/>
              <a:cs typeface="Arial"/>
              <a:sym typeface="Arial"/>
            </a:endParaRPr>
          </a:p>
        </p:txBody>
      </p:sp>
      <p:sp>
        <p:nvSpPr>
          <p:cNvPr id="406" name="Google Shape;406;p24"/>
          <p:cNvSpPr/>
          <p:nvPr/>
        </p:nvSpPr>
        <p:spPr>
          <a:xfrm>
            <a:off x="1806850" y="3557775"/>
            <a:ext cx="599700" cy="599700"/>
          </a:xfrm>
          <a:prstGeom prst="ellipse">
            <a:avLst/>
          </a:prstGeom>
          <a:solidFill>
            <a:srgbClr val="FF9900">
              <a:alpha val="71764"/>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3</a:t>
            </a:r>
            <a:endParaRPr b="1" i="0" sz="2600" u="none" cap="none" strike="noStrike">
              <a:solidFill>
                <a:schemeClr val="lt1"/>
              </a:solidFill>
              <a:latin typeface="Arial"/>
              <a:ea typeface="Arial"/>
              <a:cs typeface="Arial"/>
              <a:sym typeface="Arial"/>
            </a:endParaRPr>
          </a:p>
        </p:txBody>
      </p:sp>
      <p:sp>
        <p:nvSpPr>
          <p:cNvPr id="407" name="Google Shape;407;p24"/>
          <p:cNvSpPr/>
          <p:nvPr/>
        </p:nvSpPr>
        <p:spPr>
          <a:xfrm>
            <a:off x="6558150" y="3557775"/>
            <a:ext cx="599700" cy="599700"/>
          </a:xfrm>
          <a:prstGeom prst="ellipse">
            <a:avLst/>
          </a:prstGeom>
          <a:solidFill>
            <a:srgbClr val="FF9900">
              <a:alpha val="71764"/>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vi" sz="2600" u="none" cap="none" strike="noStrike">
                <a:solidFill>
                  <a:schemeClr val="lt1"/>
                </a:solidFill>
                <a:latin typeface="Arial"/>
                <a:ea typeface="Arial"/>
                <a:cs typeface="Arial"/>
                <a:sym typeface="Arial"/>
              </a:rPr>
              <a:t>4</a:t>
            </a:r>
            <a:endParaRPr b="1" i="0" sz="2600" u="none" cap="none" strike="noStrik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5"/>
          <p:cNvSpPr txBox="1"/>
          <p:nvPr/>
        </p:nvSpPr>
        <p:spPr>
          <a:xfrm>
            <a:off x="1037625" y="2320700"/>
            <a:ext cx="642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3" name="Google Shape;413;p25"/>
          <p:cNvPicPr preferRelativeResize="0"/>
          <p:nvPr/>
        </p:nvPicPr>
        <p:blipFill rotWithShape="1">
          <a:blip r:embed="rId3">
            <a:alphaModFix/>
          </a:blip>
          <a:srcRect b="0" l="0" r="0" t="0"/>
          <a:stretch/>
        </p:blipFill>
        <p:spPr>
          <a:xfrm>
            <a:off x="2261125" y="703213"/>
            <a:ext cx="4114200" cy="3737075"/>
          </a:xfrm>
          <a:prstGeom prst="rect">
            <a:avLst/>
          </a:prstGeom>
          <a:noFill/>
          <a:ln>
            <a:noFill/>
          </a:ln>
        </p:spPr>
      </p:pic>
      <p:sp>
        <p:nvSpPr>
          <p:cNvPr id="414" name="Google Shape;414;p25"/>
          <p:cNvSpPr txBox="1"/>
          <p:nvPr/>
        </p:nvSpPr>
        <p:spPr>
          <a:xfrm>
            <a:off x="881425" y="4351325"/>
            <a:ext cx="6426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5" name="Google Shape;415;p25"/>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21" name="Google Shape;421;p26"/>
          <p:cNvSpPr/>
          <p:nvPr/>
        </p:nvSpPr>
        <p:spPr>
          <a:xfrm>
            <a:off x="1886250" y="4516600"/>
            <a:ext cx="5371500" cy="584100"/>
          </a:xfrm>
          <a:prstGeom prst="roundRect">
            <a:avLst>
              <a:gd fmla="val 16667" name="adj"/>
            </a:avLst>
          </a:prstGeom>
          <a:solidFill>
            <a:srgbClr val="4285F4">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vi" sz="2400" u="none" cap="none" strike="noStrike">
                <a:solidFill>
                  <a:schemeClr val="lt1"/>
                </a:solidFill>
                <a:latin typeface="Arial"/>
                <a:ea typeface="Arial"/>
                <a:cs typeface="Arial"/>
                <a:sym typeface="Arial"/>
              </a:rPr>
              <a:t>“Mỗi đứa trẻ đều là một THIÊN TÀI”</a:t>
            </a:r>
            <a:endParaRPr b="0" i="0" sz="2400" u="none" cap="none" strike="noStrike">
              <a:solidFill>
                <a:schemeClr val="lt1"/>
              </a:solidFill>
              <a:latin typeface="Arial"/>
              <a:ea typeface="Arial"/>
              <a:cs typeface="Arial"/>
              <a:sym typeface="Arial"/>
            </a:endParaRPr>
          </a:p>
        </p:txBody>
      </p:sp>
      <p:pic>
        <p:nvPicPr>
          <p:cNvPr id="422" name="Google Shape;422;p26"/>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7"/>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8" name="Google Shape;428;p27"/>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429" name="Google Shape;429;p27"/>
          <p:cNvSpPr txBox="1"/>
          <p:nvPr/>
        </p:nvSpPr>
        <p:spPr>
          <a:xfrm>
            <a:off x="3287625" y="2923975"/>
            <a:ext cx="224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vi" sz="2100" u="none" cap="none" strike="noStrike">
                <a:solidFill>
                  <a:schemeClr val="accent6"/>
                </a:solidFill>
                <a:latin typeface="Arial"/>
                <a:ea typeface="Arial"/>
                <a:cs typeface="Arial"/>
                <a:sym typeface="Arial"/>
              </a:rPr>
              <a:t>KHÁM PHÁ </a:t>
            </a:r>
            <a:r>
              <a:rPr b="1" i="0" lang="vi" sz="3600" u="none" cap="none" strike="noStrike">
                <a:solidFill>
                  <a:schemeClr val="accent6"/>
                </a:solidFill>
                <a:latin typeface="Arial"/>
                <a:ea typeface="Arial"/>
                <a:cs typeface="Arial"/>
                <a:sym typeface="Arial"/>
              </a:rPr>
              <a:t>#5</a:t>
            </a:r>
            <a:endParaRPr b="1" i="0" sz="3600" u="none" cap="none" strike="noStrike">
              <a:solidFill>
                <a:schemeClr val="accent6"/>
              </a:solidFill>
              <a:latin typeface="Arial"/>
              <a:ea typeface="Arial"/>
              <a:cs typeface="Arial"/>
              <a:sym typeface="Arial"/>
            </a:endParaRPr>
          </a:p>
        </p:txBody>
      </p:sp>
      <p:pic>
        <p:nvPicPr>
          <p:cNvPr id="430" name="Google Shape;430;p27"/>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28"/>
          <p:cNvPicPr preferRelativeResize="0"/>
          <p:nvPr/>
        </p:nvPicPr>
        <p:blipFill rotWithShape="1">
          <a:blip r:embed="rId3">
            <a:alphaModFix/>
          </a:blip>
          <a:srcRect b="0" l="0" r="0" t="0"/>
          <a:stretch/>
        </p:blipFill>
        <p:spPr>
          <a:xfrm>
            <a:off x="0" y="0"/>
            <a:ext cx="9141291" cy="5143500"/>
          </a:xfrm>
          <a:prstGeom prst="rect">
            <a:avLst/>
          </a:prstGeom>
          <a:noFill/>
          <a:ln>
            <a:noFill/>
          </a:ln>
        </p:spPr>
      </p:pic>
      <p:sp>
        <p:nvSpPr>
          <p:cNvPr id="436" name="Google Shape;436;p28"/>
          <p:cNvSpPr txBox="1"/>
          <p:nvPr/>
        </p:nvSpPr>
        <p:spPr>
          <a:xfrm>
            <a:off x="2129075" y="2059425"/>
            <a:ext cx="4985400" cy="461700"/>
          </a:xfrm>
          <a:prstGeom prst="rect">
            <a:avLst/>
          </a:prstGeom>
          <a:solidFill>
            <a:srgbClr val="FFFFFF">
              <a:alpha val="71764"/>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vi" sz="1800" u="none" cap="none" strike="noStrike">
                <a:solidFill>
                  <a:schemeClr val="dk1"/>
                </a:solidFill>
                <a:latin typeface="Arial"/>
                <a:ea typeface="Arial"/>
                <a:cs typeface="Arial"/>
                <a:sym typeface="Arial"/>
              </a:rPr>
              <a:t>Viết xuống tên 03 người bạn yêu nhất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29"/>
          <p:cNvPicPr preferRelativeResize="0"/>
          <p:nvPr/>
        </p:nvPicPr>
        <p:blipFill rotWithShape="1">
          <a:blip r:embed="rId3">
            <a:alphaModFix/>
          </a:blip>
          <a:srcRect b="0" l="0" r="0" t="0"/>
          <a:stretch/>
        </p:blipFill>
        <p:spPr>
          <a:xfrm>
            <a:off x="0" y="0"/>
            <a:ext cx="9141291" cy="5143500"/>
          </a:xfrm>
          <a:prstGeom prst="rect">
            <a:avLst/>
          </a:prstGeom>
          <a:noFill/>
          <a:ln>
            <a:noFill/>
          </a:ln>
        </p:spPr>
      </p:pic>
      <p:sp>
        <p:nvSpPr>
          <p:cNvPr id="442" name="Google Shape;442;p29"/>
          <p:cNvSpPr txBox="1"/>
          <p:nvPr/>
        </p:nvSpPr>
        <p:spPr>
          <a:xfrm>
            <a:off x="2129075" y="2059425"/>
            <a:ext cx="4785300" cy="461700"/>
          </a:xfrm>
          <a:prstGeom prst="rect">
            <a:avLst/>
          </a:prstGeom>
          <a:solidFill>
            <a:srgbClr val="EEFF41">
              <a:alpha val="75686"/>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vi" sz="1800" u="none" cap="none" strike="noStrike">
                <a:solidFill>
                  <a:schemeClr val="dk1"/>
                </a:solidFill>
                <a:latin typeface="Arial"/>
                <a:ea typeface="Arial"/>
                <a:cs typeface="Arial"/>
                <a:sym typeface="Arial"/>
              </a:rPr>
              <a:t>Viết xuống 03 điều tốt đẹp bạn đã làm được</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p:nvPr/>
        </p:nvSpPr>
        <p:spPr>
          <a:xfrm>
            <a:off x="2795550" y="283498"/>
            <a:ext cx="3552900" cy="428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vi" sz="2400" u="none" cap="none" strike="noStrike">
                <a:solidFill>
                  <a:srgbClr val="FF0000"/>
                </a:solidFill>
                <a:latin typeface="Tahoma"/>
                <a:ea typeface="Tahoma"/>
                <a:cs typeface="Tahoma"/>
                <a:sym typeface="Tahoma"/>
              </a:rPr>
              <a:t>THUYẾT TOÀN NÃO</a:t>
            </a:r>
            <a:endParaRPr b="0" i="0" sz="2400" u="none" cap="none" strike="noStrike">
              <a:solidFill>
                <a:srgbClr val="000000"/>
              </a:solidFill>
              <a:latin typeface="Arial"/>
              <a:ea typeface="Arial"/>
              <a:cs typeface="Arial"/>
              <a:sym typeface="Arial"/>
            </a:endParaRPr>
          </a:p>
        </p:txBody>
      </p:sp>
      <p:pic>
        <p:nvPicPr>
          <p:cNvPr descr="1.jpg" id="127" name="Google Shape;127;p3"/>
          <p:cNvPicPr preferRelativeResize="0"/>
          <p:nvPr/>
        </p:nvPicPr>
        <p:blipFill rotWithShape="1">
          <a:blip r:embed="rId3">
            <a:alphaModFix/>
          </a:blip>
          <a:srcRect b="0" l="23008" r="21241" t="30767"/>
          <a:stretch/>
        </p:blipFill>
        <p:spPr>
          <a:xfrm>
            <a:off x="2521009" y="897325"/>
            <a:ext cx="4101984" cy="4043102"/>
          </a:xfrm>
          <a:prstGeom prst="rect">
            <a:avLst/>
          </a:prstGeom>
          <a:noFill/>
          <a:ln>
            <a:noFill/>
          </a:ln>
        </p:spPr>
      </p:pic>
      <p:pic>
        <p:nvPicPr>
          <p:cNvPr id="128" name="Google Shape;128;p3"/>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30"/>
          <p:cNvPicPr preferRelativeResize="0"/>
          <p:nvPr/>
        </p:nvPicPr>
        <p:blipFill rotWithShape="1">
          <a:blip r:embed="rId3">
            <a:alphaModFix/>
          </a:blip>
          <a:srcRect b="0" l="0" r="0" t="0"/>
          <a:stretch/>
        </p:blipFill>
        <p:spPr>
          <a:xfrm>
            <a:off x="0" y="0"/>
            <a:ext cx="9141291" cy="5143500"/>
          </a:xfrm>
          <a:prstGeom prst="rect">
            <a:avLst/>
          </a:prstGeom>
          <a:noFill/>
          <a:ln>
            <a:noFill/>
          </a:ln>
        </p:spPr>
      </p:pic>
      <p:sp>
        <p:nvSpPr>
          <p:cNvPr id="448" name="Google Shape;448;p30"/>
          <p:cNvSpPr txBox="1"/>
          <p:nvPr/>
        </p:nvSpPr>
        <p:spPr>
          <a:xfrm>
            <a:off x="1865575" y="2059425"/>
            <a:ext cx="5512500" cy="461700"/>
          </a:xfrm>
          <a:prstGeom prst="rect">
            <a:avLst/>
          </a:prstGeom>
          <a:solidFill>
            <a:srgbClr val="FFFFFF">
              <a:alpha val="73333"/>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vi" sz="1800" u="none" cap="none" strike="noStrike">
                <a:solidFill>
                  <a:srgbClr val="434343"/>
                </a:solidFill>
                <a:latin typeface="Arial"/>
                <a:ea typeface="Arial"/>
                <a:cs typeface="Arial"/>
                <a:sym typeface="Arial"/>
              </a:rPr>
              <a:t>Viết xuống 03 điều khiến bạn lo lắng nhất hiện nay</a:t>
            </a:r>
            <a:endParaRPr b="0" i="0" sz="1800" u="none" cap="none" strike="noStrike">
              <a:solidFill>
                <a:srgbClr val="434343"/>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pic>
        <p:nvPicPr>
          <p:cNvPr id="453" name="Google Shape;453;p31"/>
          <p:cNvPicPr preferRelativeResize="0"/>
          <p:nvPr/>
        </p:nvPicPr>
        <p:blipFill rotWithShape="1">
          <a:blip r:embed="rId3">
            <a:alphaModFix/>
          </a:blip>
          <a:srcRect b="0" l="0" r="0" t="0"/>
          <a:stretch/>
        </p:blipFill>
        <p:spPr>
          <a:xfrm>
            <a:off x="0" y="0"/>
            <a:ext cx="9141291" cy="5143500"/>
          </a:xfrm>
          <a:prstGeom prst="rect">
            <a:avLst/>
          </a:prstGeom>
          <a:noFill/>
          <a:ln>
            <a:noFill/>
          </a:ln>
        </p:spPr>
      </p:pic>
      <p:sp>
        <p:nvSpPr>
          <p:cNvPr id="454" name="Google Shape;454;p31"/>
          <p:cNvSpPr txBox="1"/>
          <p:nvPr/>
        </p:nvSpPr>
        <p:spPr>
          <a:xfrm>
            <a:off x="1865575" y="2059425"/>
            <a:ext cx="5512500" cy="461700"/>
          </a:xfrm>
          <a:prstGeom prst="rect">
            <a:avLst/>
          </a:prstGeom>
          <a:solidFill>
            <a:srgbClr val="EEFF41">
              <a:alpha val="72941"/>
            </a:srgbClr>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vi" sz="1800" u="none" cap="none" strike="noStrike">
                <a:solidFill>
                  <a:srgbClr val="434343"/>
                </a:solidFill>
                <a:latin typeface="Arial"/>
                <a:ea typeface="Arial"/>
                <a:cs typeface="Arial"/>
                <a:sym typeface="Arial"/>
              </a:rPr>
              <a:t>Viết xuống tên 03 người mà bạn ghét, không ưa</a:t>
            </a:r>
            <a:endParaRPr b="0" i="0" sz="1800" u="none" cap="none" strike="noStrike">
              <a:solidFill>
                <a:srgbClr val="434343"/>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32"/>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sp>
        <p:nvSpPr>
          <p:cNvPr id="460" name="Google Shape;460;p32"/>
          <p:cNvSpPr txBox="1"/>
          <p:nvPr/>
        </p:nvSpPr>
        <p:spPr>
          <a:xfrm>
            <a:off x="1500200" y="3300"/>
            <a:ext cx="61482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vi" sz="2000" u="none" cap="none" strike="noStrike">
                <a:solidFill>
                  <a:srgbClr val="434343"/>
                </a:solidFill>
                <a:latin typeface="Arial"/>
                <a:ea typeface="Arial"/>
                <a:cs typeface="Arial"/>
                <a:sym typeface="Arial"/>
              </a:rPr>
              <a:t>#5: BỘ NÃO KHỎE MẠNH HAY YẾU ỚT TÙY VÀO  </a:t>
            </a:r>
            <a:r>
              <a:rPr b="1" i="0" lang="vi" sz="2800" u="none" cap="none" strike="noStrike">
                <a:solidFill>
                  <a:srgbClr val="FF0000"/>
                </a:solidFill>
                <a:latin typeface="Arial"/>
                <a:ea typeface="Arial"/>
                <a:cs typeface="Arial"/>
                <a:sym typeface="Arial"/>
              </a:rPr>
              <a:t>TRẠNG THÁI</a:t>
            </a:r>
            <a:endParaRPr b="1" i="0" sz="2800" u="none" cap="none" strike="noStrike">
              <a:solidFill>
                <a:srgbClr val="FF0000"/>
              </a:solidFill>
              <a:latin typeface="Arial"/>
              <a:ea typeface="Arial"/>
              <a:cs typeface="Arial"/>
              <a:sym typeface="Arial"/>
            </a:endParaRPr>
          </a:p>
        </p:txBody>
      </p:sp>
      <p:pic>
        <p:nvPicPr>
          <p:cNvPr id="461" name="Google Shape;461;p32"/>
          <p:cNvPicPr preferRelativeResize="0"/>
          <p:nvPr/>
        </p:nvPicPr>
        <p:blipFill rotWithShape="1">
          <a:blip r:embed="rId4">
            <a:alphaModFix/>
          </a:blip>
          <a:srcRect b="0" l="0" r="0" t="0"/>
          <a:stretch/>
        </p:blipFill>
        <p:spPr>
          <a:xfrm>
            <a:off x="7069713" y="1572394"/>
            <a:ext cx="2074800" cy="2144100"/>
          </a:xfrm>
          <a:prstGeom prst="ellipse">
            <a:avLst/>
          </a:prstGeom>
          <a:noFill/>
          <a:ln>
            <a:noFill/>
          </a:ln>
        </p:spPr>
      </p:pic>
      <p:pic>
        <p:nvPicPr>
          <p:cNvPr id="462" name="Google Shape;462;p32"/>
          <p:cNvPicPr preferRelativeResize="0"/>
          <p:nvPr/>
        </p:nvPicPr>
        <p:blipFill rotWithShape="1">
          <a:blip r:embed="rId5">
            <a:alphaModFix/>
          </a:blip>
          <a:srcRect b="0" l="0" r="0" t="0"/>
          <a:stretch/>
        </p:blipFill>
        <p:spPr>
          <a:xfrm>
            <a:off x="4905850" y="1519466"/>
            <a:ext cx="2032800" cy="2104500"/>
          </a:xfrm>
          <a:prstGeom prst="ellipse">
            <a:avLst/>
          </a:prstGeom>
          <a:noFill/>
          <a:ln>
            <a:noFill/>
          </a:ln>
        </p:spPr>
      </p:pic>
      <p:pic>
        <p:nvPicPr>
          <p:cNvPr id="463" name="Google Shape;463;p32"/>
          <p:cNvPicPr preferRelativeResize="0"/>
          <p:nvPr/>
        </p:nvPicPr>
        <p:blipFill rotWithShape="1">
          <a:blip r:embed="rId6">
            <a:alphaModFix/>
          </a:blip>
          <a:srcRect b="0" l="0" r="0" t="0"/>
          <a:stretch/>
        </p:blipFill>
        <p:spPr>
          <a:xfrm>
            <a:off x="224850" y="1565550"/>
            <a:ext cx="2032800" cy="2012400"/>
          </a:xfrm>
          <a:prstGeom prst="ellipse">
            <a:avLst/>
          </a:prstGeom>
          <a:noFill/>
          <a:ln>
            <a:noFill/>
          </a:ln>
        </p:spPr>
      </p:pic>
      <p:pic>
        <p:nvPicPr>
          <p:cNvPr id="464" name="Google Shape;464;p32"/>
          <p:cNvPicPr preferRelativeResize="0"/>
          <p:nvPr/>
        </p:nvPicPr>
        <p:blipFill rotWithShape="1">
          <a:blip r:embed="rId7">
            <a:alphaModFix/>
          </a:blip>
          <a:srcRect b="0" l="0" r="0" t="0"/>
          <a:stretch/>
        </p:blipFill>
        <p:spPr>
          <a:xfrm>
            <a:off x="2341221" y="1564800"/>
            <a:ext cx="2074800" cy="2013900"/>
          </a:xfrm>
          <a:prstGeom prst="ellipse">
            <a:avLst/>
          </a:prstGeom>
          <a:noFill/>
          <a:ln>
            <a:noFill/>
          </a:ln>
        </p:spPr>
      </p:pic>
      <p:cxnSp>
        <p:nvCxnSpPr>
          <p:cNvPr id="465" name="Google Shape;465;p32"/>
          <p:cNvCxnSpPr>
            <a:stCxn id="460" idx="2"/>
          </p:cNvCxnSpPr>
          <p:nvPr/>
        </p:nvCxnSpPr>
        <p:spPr>
          <a:xfrm>
            <a:off x="4574300" y="926700"/>
            <a:ext cx="0" cy="4050900"/>
          </a:xfrm>
          <a:prstGeom prst="straightConnector1">
            <a:avLst/>
          </a:prstGeom>
          <a:noFill/>
          <a:ln cap="flat" cmpd="sng" w="19050">
            <a:solidFill>
              <a:schemeClr val="accent1"/>
            </a:solidFill>
            <a:prstDash val="dash"/>
            <a:round/>
            <a:headEnd len="sm" w="sm" type="none"/>
            <a:tailEnd len="sm" w="sm" type="none"/>
          </a:ln>
        </p:spPr>
      </p:cxnSp>
      <p:sp>
        <p:nvSpPr>
          <p:cNvPr id="466" name="Google Shape;466;p32"/>
          <p:cNvSpPr txBox="1"/>
          <p:nvPr/>
        </p:nvSpPr>
        <p:spPr>
          <a:xfrm>
            <a:off x="1223975" y="4080275"/>
            <a:ext cx="2245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vi" sz="2000" u="none" cap="none" strike="noStrike">
                <a:solidFill>
                  <a:srgbClr val="FF0000"/>
                </a:solidFill>
                <a:latin typeface="Arial"/>
                <a:ea typeface="Arial"/>
                <a:cs typeface="Arial"/>
                <a:sym typeface="Arial"/>
              </a:rPr>
              <a:t>Adrenaline</a:t>
            </a:r>
            <a:br>
              <a:rPr b="1" i="0" lang="vi" sz="2000" u="none" cap="none" strike="noStrike">
                <a:solidFill>
                  <a:srgbClr val="434343"/>
                </a:solidFill>
                <a:latin typeface="Arial"/>
                <a:ea typeface="Arial"/>
                <a:cs typeface="Arial"/>
                <a:sym typeface="Arial"/>
              </a:rPr>
            </a:br>
            <a:r>
              <a:rPr b="1" i="0" lang="vi" sz="2000" u="none" cap="none" strike="noStrike">
                <a:solidFill>
                  <a:srgbClr val="434343"/>
                </a:solidFill>
                <a:latin typeface="Arial"/>
                <a:ea typeface="Arial"/>
                <a:cs typeface="Arial"/>
                <a:sym typeface="Arial"/>
              </a:rPr>
              <a:t>CORTISOL</a:t>
            </a:r>
            <a:endParaRPr b="1" i="0" sz="2800" u="none" cap="none" strike="noStrike">
              <a:solidFill>
                <a:srgbClr val="434343"/>
              </a:solidFill>
              <a:latin typeface="Arial"/>
              <a:ea typeface="Arial"/>
              <a:cs typeface="Arial"/>
              <a:sym typeface="Arial"/>
            </a:endParaRPr>
          </a:p>
        </p:txBody>
      </p:sp>
      <p:sp>
        <p:nvSpPr>
          <p:cNvPr id="467" name="Google Shape;467;p32"/>
          <p:cNvSpPr txBox="1"/>
          <p:nvPr/>
        </p:nvSpPr>
        <p:spPr>
          <a:xfrm>
            <a:off x="5979025" y="4080275"/>
            <a:ext cx="2245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vi" sz="2000" u="none" cap="none" strike="noStrike">
                <a:solidFill>
                  <a:schemeClr val="accent1"/>
                </a:solidFill>
                <a:latin typeface="Arial"/>
                <a:ea typeface="Arial"/>
                <a:cs typeface="Arial"/>
                <a:sym typeface="Arial"/>
              </a:rPr>
              <a:t>ENDORPHINS</a:t>
            </a:r>
            <a:endParaRPr b="1" i="0" sz="2800" u="none" cap="none" strike="noStrike">
              <a:solidFill>
                <a:schemeClr val="accen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33"/>
          <p:cNvPicPr preferRelativeResize="0"/>
          <p:nvPr/>
        </p:nvPicPr>
        <p:blipFill rotWithShape="1">
          <a:blip r:embed="rId3">
            <a:alphaModFix/>
          </a:blip>
          <a:srcRect b="0" l="0" r="0" t="0"/>
          <a:stretch/>
        </p:blipFill>
        <p:spPr>
          <a:xfrm>
            <a:off x="58650" y="748338"/>
            <a:ext cx="8839200" cy="3883724"/>
          </a:xfrm>
          <a:prstGeom prst="rect">
            <a:avLst/>
          </a:prstGeom>
          <a:noFill/>
          <a:ln>
            <a:noFill/>
          </a:ln>
        </p:spPr>
      </p:pic>
      <p:pic>
        <p:nvPicPr>
          <p:cNvPr id="473" name="Google Shape;473;p33"/>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4"/>
          <p:cNvSpPr txBox="1"/>
          <p:nvPr/>
        </p:nvSpPr>
        <p:spPr>
          <a:xfrm>
            <a:off x="2962575" y="414950"/>
            <a:ext cx="3078300" cy="57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p34"/>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480" name="Google Shape;480;p34"/>
          <p:cNvSpPr txBox="1"/>
          <p:nvPr/>
        </p:nvSpPr>
        <p:spPr>
          <a:xfrm>
            <a:off x="3287625" y="2923975"/>
            <a:ext cx="224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vi" sz="2100" u="none" cap="none" strike="noStrike">
                <a:solidFill>
                  <a:schemeClr val="accent6"/>
                </a:solidFill>
                <a:latin typeface="Arial"/>
                <a:ea typeface="Arial"/>
                <a:cs typeface="Arial"/>
                <a:sym typeface="Arial"/>
              </a:rPr>
              <a:t>KHÁM PHÁ </a:t>
            </a:r>
            <a:r>
              <a:rPr b="1" i="0" lang="vi" sz="3600" u="none" cap="none" strike="noStrike">
                <a:solidFill>
                  <a:schemeClr val="accent6"/>
                </a:solidFill>
                <a:latin typeface="Arial"/>
                <a:ea typeface="Arial"/>
                <a:cs typeface="Arial"/>
                <a:sym typeface="Arial"/>
              </a:rPr>
              <a:t>#6</a:t>
            </a:r>
            <a:endParaRPr b="1" i="0" sz="3600" u="none" cap="none" strike="noStrike">
              <a:solidFill>
                <a:schemeClr val="accent6"/>
              </a:solidFill>
              <a:latin typeface="Arial"/>
              <a:ea typeface="Arial"/>
              <a:cs typeface="Arial"/>
              <a:sym typeface="Arial"/>
            </a:endParaRPr>
          </a:p>
        </p:txBody>
      </p:sp>
      <p:pic>
        <p:nvPicPr>
          <p:cNvPr id="481" name="Google Shape;481;p34"/>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5"/>
          <p:cNvSpPr txBox="1"/>
          <p:nvPr/>
        </p:nvSpPr>
        <p:spPr>
          <a:xfrm>
            <a:off x="132997" y="3746700"/>
            <a:ext cx="2471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KHÔNG GHI CHÉP</a:t>
            </a:r>
            <a:endParaRPr b="1" i="0" sz="2000" u="none" cap="none" strike="noStrike">
              <a:solidFill>
                <a:srgbClr val="000000"/>
              </a:solidFill>
              <a:latin typeface="Arial"/>
              <a:ea typeface="Arial"/>
              <a:cs typeface="Arial"/>
              <a:sym typeface="Arial"/>
            </a:endParaRPr>
          </a:p>
        </p:txBody>
      </p:sp>
      <p:sp>
        <p:nvSpPr>
          <p:cNvPr id="487" name="Google Shape;487;p35"/>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8" name="Google Shape;488;p35"/>
          <p:cNvPicPr preferRelativeResize="0"/>
          <p:nvPr/>
        </p:nvPicPr>
        <p:blipFill rotWithShape="1">
          <a:blip r:embed="rId3">
            <a:alphaModFix/>
          </a:blip>
          <a:srcRect b="9999" l="0" r="0" t="0"/>
          <a:stretch/>
        </p:blipFill>
        <p:spPr>
          <a:xfrm>
            <a:off x="494225" y="2333675"/>
            <a:ext cx="1463222" cy="1413026"/>
          </a:xfrm>
          <a:prstGeom prst="rect">
            <a:avLst/>
          </a:prstGeom>
          <a:noFill/>
          <a:ln>
            <a:noFill/>
          </a:ln>
        </p:spPr>
      </p:pic>
      <p:pic>
        <p:nvPicPr>
          <p:cNvPr id="489" name="Google Shape;489;p35"/>
          <p:cNvPicPr preferRelativeResize="0"/>
          <p:nvPr/>
        </p:nvPicPr>
        <p:blipFill rotWithShape="1">
          <a:blip r:embed="rId4">
            <a:alphaModFix/>
          </a:blip>
          <a:srcRect b="7842" l="0" r="0" t="0"/>
          <a:stretch/>
        </p:blipFill>
        <p:spPr>
          <a:xfrm>
            <a:off x="7049300" y="2333675"/>
            <a:ext cx="1064799" cy="1413026"/>
          </a:xfrm>
          <a:prstGeom prst="rect">
            <a:avLst/>
          </a:prstGeom>
          <a:noFill/>
          <a:ln>
            <a:noFill/>
          </a:ln>
        </p:spPr>
      </p:pic>
      <p:pic>
        <p:nvPicPr>
          <p:cNvPr id="490" name="Google Shape;490;p35"/>
          <p:cNvPicPr preferRelativeResize="0"/>
          <p:nvPr/>
        </p:nvPicPr>
        <p:blipFill rotWithShape="1">
          <a:blip r:embed="rId5">
            <a:alphaModFix/>
          </a:blip>
          <a:srcRect b="10152" l="0" r="0" t="0"/>
          <a:stretch/>
        </p:blipFill>
        <p:spPr>
          <a:xfrm>
            <a:off x="3180549" y="246500"/>
            <a:ext cx="2562923" cy="2546513"/>
          </a:xfrm>
          <a:prstGeom prst="rect">
            <a:avLst/>
          </a:prstGeom>
          <a:noFill/>
          <a:ln>
            <a:noFill/>
          </a:ln>
        </p:spPr>
      </p:pic>
      <p:sp>
        <p:nvSpPr>
          <p:cNvPr id="491" name="Google Shape;491;p35"/>
          <p:cNvSpPr txBox="1"/>
          <p:nvPr/>
        </p:nvSpPr>
        <p:spPr>
          <a:xfrm>
            <a:off x="6175625" y="3746700"/>
            <a:ext cx="2699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KHÔNG CHỤP HÌNH</a:t>
            </a:r>
            <a:endParaRPr b="1" i="0" sz="2000" u="none" cap="none" strike="noStrike">
              <a:solidFill>
                <a:srgbClr val="000000"/>
              </a:solidFill>
              <a:latin typeface="Arial"/>
              <a:ea typeface="Arial"/>
              <a:cs typeface="Arial"/>
              <a:sym typeface="Arial"/>
            </a:endParaRPr>
          </a:p>
        </p:txBody>
      </p:sp>
      <p:sp>
        <p:nvSpPr>
          <p:cNvPr id="492" name="Google Shape;492;p35"/>
          <p:cNvSpPr txBox="1"/>
          <p:nvPr/>
        </p:nvSpPr>
        <p:spPr>
          <a:xfrm>
            <a:off x="2604099" y="2793012"/>
            <a:ext cx="3625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NHÌN VÀ NHỚ </a:t>
            </a:r>
            <a:endParaRPr b="1" i="0" sz="2000" u="none" cap="none" strike="noStrike">
              <a:solidFill>
                <a:srgbClr val="000000"/>
              </a:solidFill>
              <a:latin typeface="Arial"/>
              <a:ea typeface="Arial"/>
              <a:cs typeface="Arial"/>
              <a:sym typeface="Arial"/>
            </a:endParaRPr>
          </a:p>
        </p:txBody>
      </p:sp>
      <p:pic>
        <p:nvPicPr>
          <p:cNvPr id="493" name="Google Shape;493;p35"/>
          <p:cNvPicPr preferRelativeResize="0"/>
          <p:nvPr/>
        </p:nvPicPr>
        <p:blipFill rotWithShape="1">
          <a:blip r:embed="rId6">
            <a:alphaModFix/>
          </a:blip>
          <a:srcRect b="13013" l="0" r="0" t="13833"/>
          <a:stretch/>
        </p:blipFill>
        <p:spPr>
          <a:xfrm>
            <a:off x="8118650" y="44550"/>
            <a:ext cx="962100" cy="703800"/>
          </a:xfrm>
          <a:prstGeom prst="roundRect">
            <a:avLst>
              <a:gd fmla="val 16667" name="adj"/>
            </a:avLst>
          </a:prstGeom>
          <a:noFill/>
          <a:ln>
            <a:noFill/>
          </a:ln>
        </p:spPr>
      </p:pic>
      <p:sp>
        <p:nvSpPr>
          <p:cNvPr id="494" name="Google Shape;494;p35"/>
          <p:cNvSpPr txBox="1"/>
          <p:nvPr/>
        </p:nvSpPr>
        <p:spPr>
          <a:xfrm>
            <a:off x="3907875" y="3285600"/>
            <a:ext cx="1191000" cy="4926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LẦN 1 </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36"/>
          <p:cNvSpPr txBox="1"/>
          <p:nvPr/>
        </p:nvSpPr>
        <p:spPr>
          <a:xfrm>
            <a:off x="675150" y="1524600"/>
            <a:ext cx="12366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29</a:t>
            </a:r>
            <a:endParaRPr b="0" i="0" sz="6000" u="none" cap="none" strike="noStrike">
              <a:solidFill>
                <a:srgbClr val="000000"/>
              </a:solidFill>
              <a:latin typeface="Arial"/>
              <a:ea typeface="Arial"/>
              <a:cs typeface="Arial"/>
              <a:sym typeface="Arial"/>
            </a:endParaRPr>
          </a:p>
        </p:txBody>
      </p:sp>
      <p:sp>
        <p:nvSpPr>
          <p:cNvPr id="500" name="Google Shape;500;p36"/>
          <p:cNvSpPr txBox="1"/>
          <p:nvPr/>
        </p:nvSpPr>
        <p:spPr>
          <a:xfrm>
            <a:off x="2163713" y="1524600"/>
            <a:ext cx="16443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138</a:t>
            </a:r>
            <a:endParaRPr b="0" i="0" sz="6000" u="none" cap="none" strike="noStrike">
              <a:solidFill>
                <a:srgbClr val="000000"/>
              </a:solidFill>
              <a:latin typeface="Arial"/>
              <a:ea typeface="Arial"/>
              <a:cs typeface="Arial"/>
              <a:sym typeface="Arial"/>
            </a:endParaRPr>
          </a:p>
        </p:txBody>
      </p:sp>
      <p:sp>
        <p:nvSpPr>
          <p:cNvPr id="501" name="Google Shape;501;p36"/>
          <p:cNvSpPr txBox="1"/>
          <p:nvPr/>
        </p:nvSpPr>
        <p:spPr>
          <a:xfrm>
            <a:off x="3942650" y="1524600"/>
            <a:ext cx="12366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17</a:t>
            </a:r>
            <a:endParaRPr b="0" i="0" sz="6000" u="none" cap="none" strike="noStrike">
              <a:solidFill>
                <a:srgbClr val="000000"/>
              </a:solidFill>
              <a:latin typeface="Arial"/>
              <a:ea typeface="Arial"/>
              <a:cs typeface="Arial"/>
              <a:sym typeface="Arial"/>
            </a:endParaRPr>
          </a:p>
        </p:txBody>
      </p:sp>
      <p:sp>
        <p:nvSpPr>
          <p:cNvPr id="502" name="Google Shape;502;p36"/>
          <p:cNvSpPr txBox="1"/>
          <p:nvPr/>
        </p:nvSpPr>
        <p:spPr>
          <a:xfrm>
            <a:off x="5511488" y="1524600"/>
            <a:ext cx="12366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24</a:t>
            </a:r>
            <a:endParaRPr b="0" i="0" sz="6000" u="none" cap="none" strike="noStrike">
              <a:solidFill>
                <a:srgbClr val="000000"/>
              </a:solidFill>
              <a:latin typeface="Arial"/>
              <a:ea typeface="Arial"/>
              <a:cs typeface="Arial"/>
              <a:sym typeface="Arial"/>
            </a:endParaRPr>
          </a:p>
        </p:txBody>
      </p:sp>
      <p:sp>
        <p:nvSpPr>
          <p:cNvPr id="503" name="Google Shape;503;p36"/>
          <p:cNvSpPr txBox="1"/>
          <p:nvPr/>
        </p:nvSpPr>
        <p:spPr>
          <a:xfrm>
            <a:off x="6914725" y="1524600"/>
            <a:ext cx="15741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682</a:t>
            </a:r>
            <a:endParaRPr b="0" i="0" sz="6000" u="none" cap="none" strike="noStrike">
              <a:solidFill>
                <a:srgbClr val="000000"/>
              </a:solidFill>
              <a:latin typeface="Arial"/>
              <a:ea typeface="Arial"/>
              <a:cs typeface="Arial"/>
              <a:sym typeface="Arial"/>
            </a:endParaRPr>
          </a:p>
        </p:txBody>
      </p:sp>
      <p:sp>
        <p:nvSpPr>
          <p:cNvPr id="504" name="Google Shape;504;p36"/>
          <p:cNvSpPr txBox="1"/>
          <p:nvPr/>
        </p:nvSpPr>
        <p:spPr>
          <a:xfrm>
            <a:off x="675150" y="3008250"/>
            <a:ext cx="15258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709</a:t>
            </a:r>
            <a:endParaRPr b="0" i="0" sz="6000" u="none" cap="none" strike="noStrike">
              <a:solidFill>
                <a:srgbClr val="000000"/>
              </a:solidFill>
              <a:latin typeface="Arial"/>
              <a:ea typeface="Arial"/>
              <a:cs typeface="Arial"/>
              <a:sym typeface="Arial"/>
            </a:endParaRPr>
          </a:p>
        </p:txBody>
      </p:sp>
      <p:sp>
        <p:nvSpPr>
          <p:cNvPr id="505" name="Google Shape;505;p36"/>
          <p:cNvSpPr txBox="1"/>
          <p:nvPr/>
        </p:nvSpPr>
        <p:spPr>
          <a:xfrm>
            <a:off x="2367569" y="3008250"/>
            <a:ext cx="12366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26</a:t>
            </a:r>
            <a:endParaRPr b="0" i="0" sz="6000" u="none" cap="none" strike="noStrike">
              <a:solidFill>
                <a:srgbClr val="000000"/>
              </a:solidFill>
              <a:latin typeface="Arial"/>
              <a:ea typeface="Arial"/>
              <a:cs typeface="Arial"/>
              <a:sym typeface="Arial"/>
            </a:endParaRPr>
          </a:p>
        </p:txBody>
      </p:sp>
      <p:sp>
        <p:nvSpPr>
          <p:cNvPr id="506" name="Google Shape;506;p36"/>
          <p:cNvSpPr txBox="1"/>
          <p:nvPr/>
        </p:nvSpPr>
        <p:spPr>
          <a:xfrm>
            <a:off x="3770788" y="3008250"/>
            <a:ext cx="15741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426</a:t>
            </a:r>
            <a:endParaRPr b="0" i="0" sz="6000" u="none" cap="none" strike="noStrike">
              <a:solidFill>
                <a:srgbClr val="000000"/>
              </a:solidFill>
              <a:latin typeface="Arial"/>
              <a:ea typeface="Arial"/>
              <a:cs typeface="Arial"/>
              <a:sym typeface="Arial"/>
            </a:endParaRPr>
          </a:p>
        </p:txBody>
      </p:sp>
      <p:sp>
        <p:nvSpPr>
          <p:cNvPr id="507" name="Google Shape;507;p36"/>
          <p:cNvSpPr txBox="1"/>
          <p:nvPr/>
        </p:nvSpPr>
        <p:spPr>
          <a:xfrm>
            <a:off x="5511506" y="3008250"/>
            <a:ext cx="12366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31</a:t>
            </a:r>
            <a:endParaRPr b="0" i="0" sz="6000" u="none" cap="none" strike="noStrike">
              <a:solidFill>
                <a:srgbClr val="000000"/>
              </a:solidFill>
              <a:latin typeface="Arial"/>
              <a:ea typeface="Arial"/>
              <a:cs typeface="Arial"/>
              <a:sym typeface="Arial"/>
            </a:endParaRPr>
          </a:p>
        </p:txBody>
      </p:sp>
      <p:sp>
        <p:nvSpPr>
          <p:cNvPr id="508" name="Google Shape;508;p36"/>
          <p:cNvSpPr txBox="1"/>
          <p:nvPr/>
        </p:nvSpPr>
        <p:spPr>
          <a:xfrm>
            <a:off x="6914725" y="3008250"/>
            <a:ext cx="15741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283</a:t>
            </a:r>
            <a:endParaRPr b="0" i="0" sz="6000" u="none" cap="none" strike="noStrike">
              <a:solidFill>
                <a:srgbClr val="000000"/>
              </a:solidFill>
              <a:latin typeface="Arial"/>
              <a:ea typeface="Arial"/>
              <a:cs typeface="Arial"/>
              <a:sym typeface="Arial"/>
            </a:endParaRPr>
          </a:p>
        </p:txBody>
      </p:sp>
      <p:pic>
        <p:nvPicPr>
          <p:cNvPr id="509" name="Google Shape;509;p36"/>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1000"/>
                                        <p:tgtEl>
                                          <p:spTgt spid="5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37"/>
          <p:cNvSpPr txBox="1"/>
          <p:nvPr>
            <p:ph idx="1" type="subTitle"/>
          </p:nvPr>
        </p:nvSpPr>
        <p:spPr>
          <a:xfrm>
            <a:off x="1645150" y="3060900"/>
            <a:ext cx="6002400" cy="1155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605"/>
              <a:buNone/>
            </a:pPr>
            <a:r>
              <a:rPr lang="vi">
                <a:solidFill>
                  <a:schemeClr val="dk1"/>
                </a:solidFill>
              </a:rPr>
              <a:t>BẠN CÓ 1 PHÚT GHI XUỐNG NHỮNG </a:t>
            </a:r>
            <a:r>
              <a:rPr b="1" lang="vi">
                <a:solidFill>
                  <a:srgbClr val="FF0000"/>
                </a:solidFill>
              </a:rPr>
              <a:t>SỐ</a:t>
            </a:r>
            <a:r>
              <a:rPr lang="vi">
                <a:solidFill>
                  <a:schemeClr val="dk1"/>
                </a:solidFill>
              </a:rPr>
              <a:t> BẠN NHỚ</a:t>
            </a:r>
            <a:endParaRPr>
              <a:solidFill>
                <a:schemeClr val="dk1"/>
              </a:solidFill>
            </a:endParaRPr>
          </a:p>
          <a:p>
            <a:pPr indent="0" lvl="0" marL="0" rtl="0" algn="ctr">
              <a:lnSpc>
                <a:spcPct val="150000"/>
              </a:lnSpc>
              <a:spcBef>
                <a:spcPts val="0"/>
              </a:spcBef>
              <a:spcAft>
                <a:spcPts val="0"/>
              </a:spcAft>
              <a:buSzPts val="605"/>
              <a:buNone/>
            </a:pPr>
            <a:r>
              <a:rPr lang="vi">
                <a:solidFill>
                  <a:schemeClr val="dk1"/>
                </a:solidFill>
                <a:highlight>
                  <a:srgbClr val="FFFF00"/>
                </a:highlight>
              </a:rPr>
              <a:t>(Không cần đúng thứ tự)</a:t>
            </a:r>
            <a:endParaRPr>
              <a:solidFill>
                <a:schemeClr val="dk1"/>
              </a:solidFill>
              <a:highlight>
                <a:srgbClr val="FFFF00"/>
              </a:highlight>
            </a:endParaRPr>
          </a:p>
        </p:txBody>
      </p:sp>
      <p:pic>
        <p:nvPicPr>
          <p:cNvPr id="515" name="Google Shape;515;p37"/>
          <p:cNvPicPr preferRelativeResize="0"/>
          <p:nvPr/>
        </p:nvPicPr>
        <p:blipFill rotWithShape="1">
          <a:blip r:embed="rId3">
            <a:alphaModFix/>
          </a:blip>
          <a:srcRect b="11823" l="0" r="0" t="0"/>
          <a:stretch/>
        </p:blipFill>
        <p:spPr>
          <a:xfrm>
            <a:off x="3047400" y="93700"/>
            <a:ext cx="3049200" cy="2903826"/>
          </a:xfrm>
          <a:prstGeom prst="rect">
            <a:avLst/>
          </a:prstGeom>
          <a:noFill/>
          <a:ln>
            <a:noFill/>
          </a:ln>
        </p:spPr>
      </p:pic>
      <p:pic>
        <p:nvPicPr>
          <p:cNvPr id="516" name="Google Shape;516;p37"/>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38"/>
          <p:cNvSpPr txBox="1"/>
          <p:nvPr/>
        </p:nvSpPr>
        <p:spPr>
          <a:xfrm>
            <a:off x="675150" y="2058000"/>
            <a:ext cx="12366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29</a:t>
            </a:r>
            <a:endParaRPr b="0" i="0" sz="6000" u="none" cap="none" strike="noStrike">
              <a:solidFill>
                <a:srgbClr val="000000"/>
              </a:solidFill>
              <a:latin typeface="Arial"/>
              <a:ea typeface="Arial"/>
              <a:cs typeface="Arial"/>
              <a:sym typeface="Arial"/>
            </a:endParaRPr>
          </a:p>
        </p:txBody>
      </p:sp>
      <p:sp>
        <p:nvSpPr>
          <p:cNvPr id="522" name="Google Shape;522;p38"/>
          <p:cNvSpPr txBox="1"/>
          <p:nvPr/>
        </p:nvSpPr>
        <p:spPr>
          <a:xfrm>
            <a:off x="2163713" y="2058000"/>
            <a:ext cx="16443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138</a:t>
            </a:r>
            <a:endParaRPr b="0" i="0" sz="6000" u="none" cap="none" strike="noStrike">
              <a:solidFill>
                <a:srgbClr val="000000"/>
              </a:solidFill>
              <a:latin typeface="Arial"/>
              <a:ea typeface="Arial"/>
              <a:cs typeface="Arial"/>
              <a:sym typeface="Arial"/>
            </a:endParaRPr>
          </a:p>
        </p:txBody>
      </p:sp>
      <p:sp>
        <p:nvSpPr>
          <p:cNvPr id="523" name="Google Shape;523;p38"/>
          <p:cNvSpPr txBox="1"/>
          <p:nvPr/>
        </p:nvSpPr>
        <p:spPr>
          <a:xfrm>
            <a:off x="3942650" y="2058000"/>
            <a:ext cx="12366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17</a:t>
            </a:r>
            <a:endParaRPr b="0" i="0" sz="6000" u="none" cap="none" strike="noStrike">
              <a:solidFill>
                <a:srgbClr val="000000"/>
              </a:solidFill>
              <a:latin typeface="Arial"/>
              <a:ea typeface="Arial"/>
              <a:cs typeface="Arial"/>
              <a:sym typeface="Arial"/>
            </a:endParaRPr>
          </a:p>
        </p:txBody>
      </p:sp>
      <p:sp>
        <p:nvSpPr>
          <p:cNvPr id="524" name="Google Shape;524;p38"/>
          <p:cNvSpPr txBox="1"/>
          <p:nvPr/>
        </p:nvSpPr>
        <p:spPr>
          <a:xfrm>
            <a:off x="5511488" y="2058000"/>
            <a:ext cx="12366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24</a:t>
            </a:r>
            <a:endParaRPr b="0" i="0" sz="6000" u="none" cap="none" strike="noStrike">
              <a:solidFill>
                <a:srgbClr val="000000"/>
              </a:solidFill>
              <a:latin typeface="Arial"/>
              <a:ea typeface="Arial"/>
              <a:cs typeface="Arial"/>
              <a:sym typeface="Arial"/>
            </a:endParaRPr>
          </a:p>
        </p:txBody>
      </p:sp>
      <p:sp>
        <p:nvSpPr>
          <p:cNvPr id="525" name="Google Shape;525;p38"/>
          <p:cNvSpPr txBox="1"/>
          <p:nvPr/>
        </p:nvSpPr>
        <p:spPr>
          <a:xfrm>
            <a:off x="6914725" y="2058000"/>
            <a:ext cx="15741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682</a:t>
            </a:r>
            <a:endParaRPr b="0" i="0" sz="6000" u="none" cap="none" strike="noStrike">
              <a:solidFill>
                <a:srgbClr val="000000"/>
              </a:solidFill>
              <a:latin typeface="Arial"/>
              <a:ea typeface="Arial"/>
              <a:cs typeface="Arial"/>
              <a:sym typeface="Arial"/>
            </a:endParaRPr>
          </a:p>
        </p:txBody>
      </p:sp>
      <p:sp>
        <p:nvSpPr>
          <p:cNvPr id="526" name="Google Shape;526;p38"/>
          <p:cNvSpPr txBox="1"/>
          <p:nvPr/>
        </p:nvSpPr>
        <p:spPr>
          <a:xfrm>
            <a:off x="675150" y="3541650"/>
            <a:ext cx="15258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709</a:t>
            </a:r>
            <a:endParaRPr b="0" i="0" sz="6000" u="none" cap="none" strike="noStrike">
              <a:solidFill>
                <a:srgbClr val="000000"/>
              </a:solidFill>
              <a:latin typeface="Arial"/>
              <a:ea typeface="Arial"/>
              <a:cs typeface="Arial"/>
              <a:sym typeface="Arial"/>
            </a:endParaRPr>
          </a:p>
        </p:txBody>
      </p:sp>
      <p:sp>
        <p:nvSpPr>
          <p:cNvPr id="527" name="Google Shape;527;p38"/>
          <p:cNvSpPr txBox="1"/>
          <p:nvPr/>
        </p:nvSpPr>
        <p:spPr>
          <a:xfrm>
            <a:off x="2367569" y="3541650"/>
            <a:ext cx="12366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26</a:t>
            </a:r>
            <a:endParaRPr b="0" i="0" sz="6000" u="none" cap="none" strike="noStrike">
              <a:solidFill>
                <a:srgbClr val="000000"/>
              </a:solidFill>
              <a:latin typeface="Arial"/>
              <a:ea typeface="Arial"/>
              <a:cs typeface="Arial"/>
              <a:sym typeface="Arial"/>
            </a:endParaRPr>
          </a:p>
        </p:txBody>
      </p:sp>
      <p:sp>
        <p:nvSpPr>
          <p:cNvPr id="528" name="Google Shape;528;p38"/>
          <p:cNvSpPr txBox="1"/>
          <p:nvPr/>
        </p:nvSpPr>
        <p:spPr>
          <a:xfrm>
            <a:off x="3770788" y="3541650"/>
            <a:ext cx="15741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426</a:t>
            </a:r>
            <a:endParaRPr b="0" i="0" sz="6000" u="none" cap="none" strike="noStrike">
              <a:solidFill>
                <a:srgbClr val="000000"/>
              </a:solidFill>
              <a:latin typeface="Arial"/>
              <a:ea typeface="Arial"/>
              <a:cs typeface="Arial"/>
              <a:sym typeface="Arial"/>
            </a:endParaRPr>
          </a:p>
        </p:txBody>
      </p:sp>
      <p:sp>
        <p:nvSpPr>
          <p:cNvPr id="529" name="Google Shape;529;p38"/>
          <p:cNvSpPr txBox="1"/>
          <p:nvPr/>
        </p:nvSpPr>
        <p:spPr>
          <a:xfrm>
            <a:off x="5511506" y="3541650"/>
            <a:ext cx="12366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31</a:t>
            </a:r>
            <a:endParaRPr b="0" i="0" sz="6000" u="none" cap="none" strike="noStrike">
              <a:solidFill>
                <a:srgbClr val="000000"/>
              </a:solidFill>
              <a:latin typeface="Arial"/>
              <a:ea typeface="Arial"/>
              <a:cs typeface="Arial"/>
              <a:sym typeface="Arial"/>
            </a:endParaRPr>
          </a:p>
        </p:txBody>
      </p:sp>
      <p:sp>
        <p:nvSpPr>
          <p:cNvPr id="530" name="Google Shape;530;p38"/>
          <p:cNvSpPr txBox="1"/>
          <p:nvPr/>
        </p:nvSpPr>
        <p:spPr>
          <a:xfrm>
            <a:off x="6914725" y="3541650"/>
            <a:ext cx="1574100" cy="1108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6000"/>
              <a:buFont typeface="Arial"/>
              <a:buNone/>
            </a:pPr>
            <a:r>
              <a:rPr b="0" i="0" lang="vi" sz="6000" u="none" cap="none" strike="noStrike">
                <a:solidFill>
                  <a:srgbClr val="000000"/>
                </a:solidFill>
                <a:latin typeface="Arial"/>
                <a:ea typeface="Arial"/>
                <a:cs typeface="Arial"/>
                <a:sym typeface="Arial"/>
              </a:rPr>
              <a:t>283</a:t>
            </a:r>
            <a:endParaRPr b="0" i="0" sz="6000" u="none" cap="none" strike="noStrike">
              <a:solidFill>
                <a:srgbClr val="000000"/>
              </a:solidFill>
              <a:latin typeface="Arial"/>
              <a:ea typeface="Arial"/>
              <a:cs typeface="Arial"/>
              <a:sym typeface="Arial"/>
            </a:endParaRPr>
          </a:p>
        </p:txBody>
      </p:sp>
      <p:sp>
        <p:nvSpPr>
          <p:cNvPr id="531" name="Google Shape;531;p38"/>
          <p:cNvSpPr txBox="1"/>
          <p:nvPr/>
        </p:nvSpPr>
        <p:spPr>
          <a:xfrm>
            <a:off x="2182200" y="691550"/>
            <a:ext cx="47796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vi" sz="1800" u="none" cap="none" strike="noStrike">
                <a:solidFill>
                  <a:schemeClr val="dk1"/>
                </a:solidFill>
                <a:latin typeface="Arial"/>
                <a:ea typeface="Arial"/>
                <a:cs typeface="Arial"/>
                <a:sym typeface="Arial"/>
              </a:rPr>
              <a:t>Tự so sánh kết quả nhé</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vi" sz="1800" u="none" cap="none" strike="noStrike">
                <a:solidFill>
                  <a:schemeClr val="dk1"/>
                </a:solidFill>
                <a:highlight>
                  <a:schemeClr val="accent6"/>
                </a:highlight>
                <a:latin typeface="Arial"/>
                <a:ea typeface="Arial"/>
                <a:cs typeface="Arial"/>
                <a:sym typeface="Arial"/>
              </a:rPr>
              <a:t>Sai thì gạch bỏ đi, không được ghi thêm vào</a:t>
            </a:r>
            <a:endParaRPr b="0" i="0" sz="1800" u="none" cap="none" strike="noStrike">
              <a:solidFill>
                <a:schemeClr val="dk1"/>
              </a:solidFill>
              <a:highlight>
                <a:schemeClr val="accent6"/>
              </a:highlight>
              <a:latin typeface="Arial"/>
              <a:ea typeface="Arial"/>
              <a:cs typeface="Arial"/>
              <a:sym typeface="Arial"/>
            </a:endParaRPr>
          </a:p>
        </p:txBody>
      </p:sp>
      <p:pic>
        <p:nvPicPr>
          <p:cNvPr id="532" name="Google Shape;532;p38"/>
          <p:cNvPicPr preferRelativeResize="0"/>
          <p:nvPr/>
        </p:nvPicPr>
        <p:blipFill rotWithShape="1">
          <a:blip r:embed="rId3">
            <a:alphaModFix/>
          </a:blip>
          <a:srcRect b="0" l="0" r="0" t="0"/>
          <a:stretch/>
        </p:blipFill>
        <p:spPr>
          <a:xfrm>
            <a:off x="561450" y="93700"/>
            <a:ext cx="1753201" cy="1753201"/>
          </a:xfrm>
          <a:prstGeom prst="rect">
            <a:avLst/>
          </a:prstGeom>
          <a:noFill/>
          <a:ln>
            <a:noFill/>
          </a:ln>
        </p:spPr>
      </p:pic>
      <p:pic>
        <p:nvPicPr>
          <p:cNvPr id="533" name="Google Shape;533;p38"/>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9"/>
          <p:cNvSpPr txBox="1"/>
          <p:nvPr/>
        </p:nvSpPr>
        <p:spPr>
          <a:xfrm>
            <a:off x="1561125" y="3545675"/>
            <a:ext cx="6080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vi" sz="2800" u="none" cap="none" strike="noStrike">
                <a:solidFill>
                  <a:srgbClr val="4A86E8"/>
                </a:solidFill>
                <a:latin typeface="Arial"/>
                <a:ea typeface="Arial"/>
                <a:cs typeface="Arial"/>
                <a:sym typeface="Arial"/>
              </a:rPr>
              <a:t>BẠN ĐÚNG ĐƯỢC MẤY SỐ ? </a:t>
            </a:r>
            <a:endParaRPr b="1" i="0" sz="2800" u="none" cap="none" strike="noStrike">
              <a:solidFill>
                <a:srgbClr val="4A86E8"/>
              </a:solidFill>
              <a:latin typeface="Arial"/>
              <a:ea typeface="Arial"/>
              <a:cs typeface="Arial"/>
              <a:sym typeface="Arial"/>
            </a:endParaRPr>
          </a:p>
        </p:txBody>
      </p:sp>
      <p:pic>
        <p:nvPicPr>
          <p:cNvPr id="539" name="Google Shape;539;p39"/>
          <p:cNvPicPr preferRelativeResize="0"/>
          <p:nvPr/>
        </p:nvPicPr>
        <p:blipFill rotWithShape="1">
          <a:blip r:embed="rId3">
            <a:alphaModFix/>
          </a:blip>
          <a:srcRect b="0" l="0" r="0" t="0"/>
          <a:stretch/>
        </p:blipFill>
        <p:spPr>
          <a:xfrm>
            <a:off x="2922750" y="811925"/>
            <a:ext cx="3298500" cy="2733750"/>
          </a:xfrm>
          <a:prstGeom prst="rect">
            <a:avLst/>
          </a:prstGeom>
          <a:noFill/>
          <a:ln>
            <a:noFill/>
          </a:ln>
        </p:spPr>
      </p:pic>
      <p:pic>
        <p:nvPicPr>
          <p:cNvPr id="540" name="Google Shape;540;p39"/>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 name="Google Shape;134;p4"/>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135" name="Google Shape;135;p4"/>
          <p:cNvSpPr txBox="1"/>
          <p:nvPr/>
        </p:nvSpPr>
        <p:spPr>
          <a:xfrm>
            <a:off x="3287625" y="2923975"/>
            <a:ext cx="224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vi" sz="2100" u="none" cap="none" strike="noStrike">
                <a:solidFill>
                  <a:schemeClr val="accent6"/>
                </a:solidFill>
                <a:latin typeface="Arial"/>
                <a:ea typeface="Arial"/>
                <a:cs typeface="Arial"/>
                <a:sym typeface="Arial"/>
              </a:rPr>
              <a:t>KHÁM PHÁ </a:t>
            </a:r>
            <a:r>
              <a:rPr b="1" i="0" lang="vi" sz="3600" u="none" cap="none" strike="noStrike">
                <a:solidFill>
                  <a:schemeClr val="accent6"/>
                </a:solidFill>
                <a:latin typeface="Arial"/>
                <a:ea typeface="Arial"/>
                <a:cs typeface="Arial"/>
                <a:sym typeface="Arial"/>
              </a:rPr>
              <a:t>#1</a:t>
            </a:r>
            <a:endParaRPr b="1" i="0" sz="3600" u="none" cap="none" strike="noStrike">
              <a:solidFill>
                <a:schemeClr val="accent6"/>
              </a:solidFill>
              <a:latin typeface="Arial"/>
              <a:ea typeface="Arial"/>
              <a:cs typeface="Arial"/>
              <a:sym typeface="Arial"/>
            </a:endParaRPr>
          </a:p>
        </p:txBody>
      </p:sp>
      <p:pic>
        <p:nvPicPr>
          <p:cNvPr id="136" name="Google Shape;136;p4"/>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40"/>
          <p:cNvSpPr txBox="1"/>
          <p:nvPr/>
        </p:nvSpPr>
        <p:spPr>
          <a:xfrm>
            <a:off x="132997" y="3746700"/>
            <a:ext cx="2471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KHÔNG GHI CHÉP</a:t>
            </a:r>
            <a:endParaRPr b="1" i="0" sz="2000" u="none" cap="none" strike="noStrike">
              <a:solidFill>
                <a:srgbClr val="000000"/>
              </a:solidFill>
              <a:latin typeface="Arial"/>
              <a:ea typeface="Arial"/>
              <a:cs typeface="Arial"/>
              <a:sym typeface="Arial"/>
            </a:endParaRPr>
          </a:p>
        </p:txBody>
      </p:sp>
      <p:sp>
        <p:nvSpPr>
          <p:cNvPr id="546" name="Google Shape;546;p40"/>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7" name="Google Shape;547;p40"/>
          <p:cNvPicPr preferRelativeResize="0"/>
          <p:nvPr/>
        </p:nvPicPr>
        <p:blipFill rotWithShape="1">
          <a:blip r:embed="rId3">
            <a:alphaModFix/>
          </a:blip>
          <a:srcRect b="9999" l="0" r="0" t="0"/>
          <a:stretch/>
        </p:blipFill>
        <p:spPr>
          <a:xfrm>
            <a:off x="494225" y="2333675"/>
            <a:ext cx="1463222" cy="1413026"/>
          </a:xfrm>
          <a:prstGeom prst="rect">
            <a:avLst/>
          </a:prstGeom>
          <a:noFill/>
          <a:ln>
            <a:noFill/>
          </a:ln>
        </p:spPr>
      </p:pic>
      <p:pic>
        <p:nvPicPr>
          <p:cNvPr id="548" name="Google Shape;548;p40"/>
          <p:cNvPicPr preferRelativeResize="0"/>
          <p:nvPr/>
        </p:nvPicPr>
        <p:blipFill rotWithShape="1">
          <a:blip r:embed="rId4">
            <a:alphaModFix/>
          </a:blip>
          <a:srcRect b="7842" l="0" r="0" t="0"/>
          <a:stretch/>
        </p:blipFill>
        <p:spPr>
          <a:xfrm>
            <a:off x="7049300" y="2333675"/>
            <a:ext cx="1064799" cy="1413026"/>
          </a:xfrm>
          <a:prstGeom prst="rect">
            <a:avLst/>
          </a:prstGeom>
          <a:noFill/>
          <a:ln>
            <a:noFill/>
          </a:ln>
        </p:spPr>
      </p:pic>
      <p:pic>
        <p:nvPicPr>
          <p:cNvPr id="549" name="Google Shape;549;p40"/>
          <p:cNvPicPr preferRelativeResize="0"/>
          <p:nvPr/>
        </p:nvPicPr>
        <p:blipFill rotWithShape="1">
          <a:blip r:embed="rId5">
            <a:alphaModFix/>
          </a:blip>
          <a:srcRect b="10152" l="0" r="0" t="0"/>
          <a:stretch/>
        </p:blipFill>
        <p:spPr>
          <a:xfrm>
            <a:off x="3180549" y="246500"/>
            <a:ext cx="2562923" cy="2546513"/>
          </a:xfrm>
          <a:prstGeom prst="rect">
            <a:avLst/>
          </a:prstGeom>
          <a:noFill/>
          <a:ln>
            <a:noFill/>
          </a:ln>
        </p:spPr>
      </p:pic>
      <p:sp>
        <p:nvSpPr>
          <p:cNvPr id="550" name="Google Shape;550;p40"/>
          <p:cNvSpPr txBox="1"/>
          <p:nvPr/>
        </p:nvSpPr>
        <p:spPr>
          <a:xfrm>
            <a:off x="6175625" y="3746700"/>
            <a:ext cx="2699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KHÔNG CHỤP HÌNH</a:t>
            </a:r>
            <a:endParaRPr b="1" i="0" sz="2000" u="none" cap="none" strike="noStrike">
              <a:solidFill>
                <a:srgbClr val="000000"/>
              </a:solidFill>
              <a:latin typeface="Arial"/>
              <a:ea typeface="Arial"/>
              <a:cs typeface="Arial"/>
              <a:sym typeface="Arial"/>
            </a:endParaRPr>
          </a:p>
        </p:txBody>
      </p:sp>
      <p:sp>
        <p:nvSpPr>
          <p:cNvPr id="551" name="Google Shape;551;p40"/>
          <p:cNvSpPr txBox="1"/>
          <p:nvPr/>
        </p:nvSpPr>
        <p:spPr>
          <a:xfrm>
            <a:off x="2604099" y="2793012"/>
            <a:ext cx="3625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NHÌN VÀ NHỚ </a:t>
            </a:r>
            <a:endParaRPr b="1" i="0" sz="2000" u="none" cap="none" strike="noStrike">
              <a:solidFill>
                <a:srgbClr val="000000"/>
              </a:solidFill>
              <a:latin typeface="Arial"/>
              <a:ea typeface="Arial"/>
              <a:cs typeface="Arial"/>
              <a:sym typeface="Arial"/>
            </a:endParaRPr>
          </a:p>
        </p:txBody>
      </p:sp>
      <p:pic>
        <p:nvPicPr>
          <p:cNvPr id="552" name="Google Shape;552;p40"/>
          <p:cNvPicPr preferRelativeResize="0"/>
          <p:nvPr/>
        </p:nvPicPr>
        <p:blipFill rotWithShape="1">
          <a:blip r:embed="rId6">
            <a:alphaModFix/>
          </a:blip>
          <a:srcRect b="13013" l="0" r="0" t="13833"/>
          <a:stretch/>
        </p:blipFill>
        <p:spPr>
          <a:xfrm>
            <a:off x="8118650" y="44550"/>
            <a:ext cx="962100" cy="703800"/>
          </a:xfrm>
          <a:prstGeom prst="roundRect">
            <a:avLst>
              <a:gd fmla="val 16667" name="adj"/>
            </a:avLst>
          </a:prstGeom>
          <a:noFill/>
          <a:ln>
            <a:noFill/>
          </a:ln>
        </p:spPr>
      </p:pic>
      <p:sp>
        <p:nvSpPr>
          <p:cNvPr id="553" name="Google Shape;553;p40"/>
          <p:cNvSpPr txBox="1"/>
          <p:nvPr/>
        </p:nvSpPr>
        <p:spPr>
          <a:xfrm>
            <a:off x="3821200" y="3254100"/>
            <a:ext cx="1191000" cy="4926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LẦN 2</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41"/>
          <p:cNvSpPr txBox="1"/>
          <p:nvPr/>
        </p:nvSpPr>
        <p:spPr>
          <a:xfrm>
            <a:off x="675150" y="1524600"/>
            <a:ext cx="12366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Nung</a:t>
            </a:r>
            <a:endParaRPr b="0" i="0" sz="3300" u="none" cap="none" strike="noStrike">
              <a:solidFill>
                <a:srgbClr val="000000"/>
              </a:solidFill>
              <a:latin typeface="Arial"/>
              <a:ea typeface="Arial"/>
              <a:cs typeface="Arial"/>
              <a:sym typeface="Arial"/>
            </a:endParaRPr>
          </a:p>
        </p:txBody>
      </p:sp>
      <p:sp>
        <p:nvSpPr>
          <p:cNvPr id="559" name="Google Shape;559;p41"/>
          <p:cNvSpPr txBox="1"/>
          <p:nvPr/>
        </p:nvSpPr>
        <p:spPr>
          <a:xfrm>
            <a:off x="2133119" y="1524600"/>
            <a:ext cx="16443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Múi</a:t>
            </a:r>
            <a:endParaRPr b="0" i="0" sz="3300" u="none" cap="none" strike="noStrike">
              <a:solidFill>
                <a:srgbClr val="000000"/>
              </a:solidFill>
              <a:latin typeface="Arial"/>
              <a:ea typeface="Arial"/>
              <a:cs typeface="Arial"/>
              <a:sym typeface="Arial"/>
            </a:endParaRPr>
          </a:p>
        </p:txBody>
      </p:sp>
      <p:sp>
        <p:nvSpPr>
          <p:cNvPr id="560" name="Google Shape;560;p41"/>
          <p:cNvSpPr txBox="1"/>
          <p:nvPr/>
        </p:nvSpPr>
        <p:spPr>
          <a:xfrm>
            <a:off x="3998788" y="1524600"/>
            <a:ext cx="12366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Mang</a:t>
            </a:r>
            <a:endParaRPr b="0" i="0" sz="3300" u="none" cap="none" strike="noStrike">
              <a:solidFill>
                <a:srgbClr val="000000"/>
              </a:solidFill>
              <a:latin typeface="Arial"/>
              <a:ea typeface="Arial"/>
              <a:cs typeface="Arial"/>
              <a:sym typeface="Arial"/>
            </a:endParaRPr>
          </a:p>
        </p:txBody>
      </p:sp>
      <p:sp>
        <p:nvSpPr>
          <p:cNvPr id="561" name="Google Shape;561;p41"/>
          <p:cNvSpPr txBox="1"/>
          <p:nvPr/>
        </p:nvSpPr>
        <p:spPr>
          <a:xfrm>
            <a:off x="5456756" y="1524600"/>
            <a:ext cx="12366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Vẫy</a:t>
            </a:r>
            <a:endParaRPr b="0" i="0" sz="3300" u="none" cap="none" strike="noStrike">
              <a:solidFill>
                <a:srgbClr val="000000"/>
              </a:solidFill>
              <a:latin typeface="Arial"/>
              <a:ea typeface="Arial"/>
              <a:cs typeface="Arial"/>
              <a:sym typeface="Arial"/>
            </a:endParaRPr>
          </a:p>
        </p:txBody>
      </p:sp>
      <p:sp>
        <p:nvSpPr>
          <p:cNvPr id="562" name="Google Shape;562;p41"/>
          <p:cNvSpPr txBox="1"/>
          <p:nvPr/>
        </p:nvSpPr>
        <p:spPr>
          <a:xfrm>
            <a:off x="6914725" y="1524600"/>
            <a:ext cx="15741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Lát</a:t>
            </a:r>
            <a:endParaRPr b="0" i="0" sz="3300" u="none" cap="none" strike="noStrike">
              <a:solidFill>
                <a:srgbClr val="000000"/>
              </a:solidFill>
              <a:latin typeface="Arial"/>
              <a:ea typeface="Arial"/>
              <a:cs typeface="Arial"/>
              <a:sym typeface="Arial"/>
            </a:endParaRPr>
          </a:p>
        </p:txBody>
      </p:sp>
      <p:sp>
        <p:nvSpPr>
          <p:cNvPr id="563" name="Google Shape;563;p41"/>
          <p:cNvSpPr txBox="1"/>
          <p:nvPr/>
        </p:nvSpPr>
        <p:spPr>
          <a:xfrm>
            <a:off x="675150" y="3008250"/>
            <a:ext cx="10329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Cao</a:t>
            </a:r>
            <a:endParaRPr b="0" i="0" sz="3300" u="none" cap="none" strike="noStrike">
              <a:solidFill>
                <a:srgbClr val="000000"/>
              </a:solidFill>
              <a:latin typeface="Arial"/>
              <a:ea typeface="Arial"/>
              <a:cs typeface="Arial"/>
              <a:sym typeface="Arial"/>
            </a:endParaRPr>
          </a:p>
        </p:txBody>
      </p:sp>
      <p:sp>
        <p:nvSpPr>
          <p:cNvPr id="564" name="Google Shape;564;p41"/>
          <p:cNvSpPr txBox="1"/>
          <p:nvPr/>
        </p:nvSpPr>
        <p:spPr>
          <a:xfrm>
            <a:off x="1858244" y="3008250"/>
            <a:ext cx="13449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Mong</a:t>
            </a:r>
            <a:endParaRPr b="0" i="0" sz="3300" u="none" cap="none" strike="noStrike">
              <a:solidFill>
                <a:srgbClr val="000000"/>
              </a:solidFill>
              <a:latin typeface="Arial"/>
              <a:ea typeface="Arial"/>
              <a:cs typeface="Arial"/>
              <a:sym typeface="Arial"/>
            </a:endParaRPr>
          </a:p>
        </p:txBody>
      </p:sp>
      <p:sp>
        <p:nvSpPr>
          <p:cNvPr id="565" name="Google Shape;565;p41"/>
          <p:cNvSpPr txBox="1"/>
          <p:nvPr/>
        </p:nvSpPr>
        <p:spPr>
          <a:xfrm>
            <a:off x="3353338" y="3008250"/>
            <a:ext cx="20244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Chương</a:t>
            </a:r>
            <a:endParaRPr b="0" i="0" sz="3300" u="none" cap="none" strike="noStrike">
              <a:solidFill>
                <a:srgbClr val="000000"/>
              </a:solidFill>
              <a:latin typeface="Arial"/>
              <a:ea typeface="Arial"/>
              <a:cs typeface="Arial"/>
              <a:sym typeface="Arial"/>
            </a:endParaRPr>
          </a:p>
        </p:txBody>
      </p:sp>
      <p:sp>
        <p:nvSpPr>
          <p:cNvPr id="566" name="Google Shape;566;p41"/>
          <p:cNvSpPr txBox="1"/>
          <p:nvPr/>
        </p:nvSpPr>
        <p:spPr>
          <a:xfrm>
            <a:off x="5527931" y="3008250"/>
            <a:ext cx="12366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Qua</a:t>
            </a:r>
            <a:endParaRPr b="0" i="0" sz="3300" u="none" cap="none" strike="noStrike">
              <a:solidFill>
                <a:srgbClr val="000000"/>
              </a:solidFill>
              <a:latin typeface="Arial"/>
              <a:ea typeface="Arial"/>
              <a:cs typeface="Arial"/>
              <a:sym typeface="Arial"/>
            </a:endParaRPr>
          </a:p>
        </p:txBody>
      </p:sp>
      <p:sp>
        <p:nvSpPr>
          <p:cNvPr id="567" name="Google Shape;567;p41"/>
          <p:cNvSpPr txBox="1"/>
          <p:nvPr/>
        </p:nvSpPr>
        <p:spPr>
          <a:xfrm>
            <a:off x="6914725" y="3008250"/>
            <a:ext cx="15741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Phi</a:t>
            </a:r>
            <a:endParaRPr b="0" i="0" sz="3300" u="none" cap="none" strike="noStrike">
              <a:solidFill>
                <a:srgbClr val="000000"/>
              </a:solidFill>
              <a:latin typeface="Arial"/>
              <a:ea typeface="Arial"/>
              <a:cs typeface="Arial"/>
              <a:sym typeface="Arial"/>
            </a:endParaRPr>
          </a:p>
        </p:txBody>
      </p:sp>
      <p:pic>
        <p:nvPicPr>
          <p:cNvPr id="568" name="Google Shape;568;p41"/>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10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10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1000"/>
                                        <p:tgtEl>
                                          <p:spTgt spid="5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1000"/>
                                        <p:tgtEl>
                                          <p:spTgt spid="5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1000"/>
                                        <p:tgtEl>
                                          <p:spTgt spid="5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1000"/>
                                        <p:tgtEl>
                                          <p:spTgt spid="5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42"/>
          <p:cNvPicPr preferRelativeResize="0"/>
          <p:nvPr/>
        </p:nvPicPr>
        <p:blipFill rotWithShape="1">
          <a:blip r:embed="rId3">
            <a:alphaModFix/>
          </a:blip>
          <a:srcRect b="11823" l="0" r="0" t="0"/>
          <a:stretch/>
        </p:blipFill>
        <p:spPr>
          <a:xfrm>
            <a:off x="3047400" y="93700"/>
            <a:ext cx="3049200" cy="2903826"/>
          </a:xfrm>
          <a:prstGeom prst="rect">
            <a:avLst/>
          </a:prstGeom>
          <a:noFill/>
          <a:ln>
            <a:noFill/>
          </a:ln>
        </p:spPr>
      </p:pic>
      <p:sp>
        <p:nvSpPr>
          <p:cNvPr id="574" name="Google Shape;574;p42"/>
          <p:cNvSpPr txBox="1"/>
          <p:nvPr>
            <p:ph idx="1" type="subTitle"/>
          </p:nvPr>
        </p:nvSpPr>
        <p:spPr>
          <a:xfrm>
            <a:off x="1531375" y="3060900"/>
            <a:ext cx="6378600" cy="1155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605"/>
              <a:buNone/>
            </a:pPr>
            <a:r>
              <a:rPr lang="vi">
                <a:solidFill>
                  <a:schemeClr val="dk1"/>
                </a:solidFill>
              </a:rPr>
              <a:t>BẠN CÓ 1 PHÚT GHI XUỐNG NHỮNG </a:t>
            </a:r>
            <a:r>
              <a:rPr b="1" lang="vi">
                <a:solidFill>
                  <a:srgbClr val="FF0000"/>
                </a:solidFill>
              </a:rPr>
              <a:t>CHỮ</a:t>
            </a:r>
            <a:r>
              <a:rPr lang="vi">
                <a:solidFill>
                  <a:schemeClr val="dk1"/>
                </a:solidFill>
              </a:rPr>
              <a:t> BẠN NHỚ</a:t>
            </a:r>
            <a:endParaRPr>
              <a:solidFill>
                <a:schemeClr val="dk1"/>
              </a:solidFill>
            </a:endParaRPr>
          </a:p>
          <a:p>
            <a:pPr indent="0" lvl="0" marL="0" rtl="0" algn="ctr">
              <a:lnSpc>
                <a:spcPct val="150000"/>
              </a:lnSpc>
              <a:spcBef>
                <a:spcPts val="0"/>
              </a:spcBef>
              <a:spcAft>
                <a:spcPts val="0"/>
              </a:spcAft>
              <a:buSzPts val="605"/>
              <a:buNone/>
            </a:pPr>
            <a:r>
              <a:rPr lang="vi">
                <a:solidFill>
                  <a:schemeClr val="dk1"/>
                </a:solidFill>
                <a:highlight>
                  <a:srgbClr val="FFFF00"/>
                </a:highlight>
              </a:rPr>
              <a:t>(Không cần đúng thứ tự)</a:t>
            </a:r>
            <a:endParaRPr>
              <a:solidFill>
                <a:schemeClr val="dk1"/>
              </a:solidFill>
              <a:highlight>
                <a:srgbClr val="FFFF00"/>
              </a:highlight>
            </a:endParaRPr>
          </a:p>
        </p:txBody>
      </p:sp>
      <p:pic>
        <p:nvPicPr>
          <p:cNvPr id="575" name="Google Shape;575;p42"/>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43"/>
          <p:cNvSpPr txBox="1"/>
          <p:nvPr/>
        </p:nvSpPr>
        <p:spPr>
          <a:xfrm>
            <a:off x="675150" y="2591400"/>
            <a:ext cx="12366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Nung</a:t>
            </a:r>
            <a:endParaRPr b="0" i="0" sz="3300" u="none" cap="none" strike="noStrike">
              <a:solidFill>
                <a:srgbClr val="000000"/>
              </a:solidFill>
              <a:latin typeface="Arial"/>
              <a:ea typeface="Arial"/>
              <a:cs typeface="Arial"/>
              <a:sym typeface="Arial"/>
            </a:endParaRPr>
          </a:p>
        </p:txBody>
      </p:sp>
      <p:sp>
        <p:nvSpPr>
          <p:cNvPr id="581" name="Google Shape;581;p43"/>
          <p:cNvSpPr txBox="1"/>
          <p:nvPr/>
        </p:nvSpPr>
        <p:spPr>
          <a:xfrm>
            <a:off x="2133119" y="2591400"/>
            <a:ext cx="16443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Múi</a:t>
            </a:r>
            <a:endParaRPr b="0" i="0" sz="3300" u="none" cap="none" strike="noStrike">
              <a:solidFill>
                <a:srgbClr val="000000"/>
              </a:solidFill>
              <a:latin typeface="Arial"/>
              <a:ea typeface="Arial"/>
              <a:cs typeface="Arial"/>
              <a:sym typeface="Arial"/>
            </a:endParaRPr>
          </a:p>
        </p:txBody>
      </p:sp>
      <p:sp>
        <p:nvSpPr>
          <p:cNvPr id="582" name="Google Shape;582;p43"/>
          <p:cNvSpPr txBox="1"/>
          <p:nvPr/>
        </p:nvSpPr>
        <p:spPr>
          <a:xfrm>
            <a:off x="3998788" y="2591400"/>
            <a:ext cx="12366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Mang</a:t>
            </a:r>
            <a:endParaRPr b="0" i="0" sz="3300" u="none" cap="none" strike="noStrike">
              <a:solidFill>
                <a:srgbClr val="000000"/>
              </a:solidFill>
              <a:latin typeface="Arial"/>
              <a:ea typeface="Arial"/>
              <a:cs typeface="Arial"/>
              <a:sym typeface="Arial"/>
            </a:endParaRPr>
          </a:p>
        </p:txBody>
      </p:sp>
      <p:sp>
        <p:nvSpPr>
          <p:cNvPr id="583" name="Google Shape;583;p43"/>
          <p:cNvSpPr txBox="1"/>
          <p:nvPr/>
        </p:nvSpPr>
        <p:spPr>
          <a:xfrm>
            <a:off x="5456756" y="2591400"/>
            <a:ext cx="12366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Vẫy</a:t>
            </a:r>
            <a:endParaRPr b="0" i="0" sz="3300" u="none" cap="none" strike="noStrike">
              <a:solidFill>
                <a:srgbClr val="000000"/>
              </a:solidFill>
              <a:latin typeface="Arial"/>
              <a:ea typeface="Arial"/>
              <a:cs typeface="Arial"/>
              <a:sym typeface="Arial"/>
            </a:endParaRPr>
          </a:p>
        </p:txBody>
      </p:sp>
      <p:sp>
        <p:nvSpPr>
          <p:cNvPr id="584" name="Google Shape;584;p43"/>
          <p:cNvSpPr txBox="1"/>
          <p:nvPr/>
        </p:nvSpPr>
        <p:spPr>
          <a:xfrm>
            <a:off x="6914725" y="2591400"/>
            <a:ext cx="15741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Lát</a:t>
            </a:r>
            <a:endParaRPr b="0" i="0" sz="3300" u="none" cap="none" strike="noStrike">
              <a:solidFill>
                <a:srgbClr val="000000"/>
              </a:solidFill>
              <a:latin typeface="Arial"/>
              <a:ea typeface="Arial"/>
              <a:cs typeface="Arial"/>
              <a:sym typeface="Arial"/>
            </a:endParaRPr>
          </a:p>
        </p:txBody>
      </p:sp>
      <p:sp>
        <p:nvSpPr>
          <p:cNvPr id="585" name="Google Shape;585;p43"/>
          <p:cNvSpPr txBox="1"/>
          <p:nvPr/>
        </p:nvSpPr>
        <p:spPr>
          <a:xfrm>
            <a:off x="675150" y="3617850"/>
            <a:ext cx="10329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Cao</a:t>
            </a:r>
            <a:endParaRPr b="0" i="0" sz="3300" u="none" cap="none" strike="noStrike">
              <a:solidFill>
                <a:srgbClr val="000000"/>
              </a:solidFill>
              <a:latin typeface="Arial"/>
              <a:ea typeface="Arial"/>
              <a:cs typeface="Arial"/>
              <a:sym typeface="Arial"/>
            </a:endParaRPr>
          </a:p>
        </p:txBody>
      </p:sp>
      <p:sp>
        <p:nvSpPr>
          <p:cNvPr id="586" name="Google Shape;586;p43"/>
          <p:cNvSpPr txBox="1"/>
          <p:nvPr/>
        </p:nvSpPr>
        <p:spPr>
          <a:xfrm>
            <a:off x="1858244" y="3617850"/>
            <a:ext cx="13449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Mong</a:t>
            </a:r>
            <a:endParaRPr b="0" i="0" sz="3300" u="none" cap="none" strike="noStrike">
              <a:solidFill>
                <a:srgbClr val="000000"/>
              </a:solidFill>
              <a:latin typeface="Arial"/>
              <a:ea typeface="Arial"/>
              <a:cs typeface="Arial"/>
              <a:sym typeface="Arial"/>
            </a:endParaRPr>
          </a:p>
        </p:txBody>
      </p:sp>
      <p:sp>
        <p:nvSpPr>
          <p:cNvPr id="587" name="Google Shape;587;p43"/>
          <p:cNvSpPr txBox="1"/>
          <p:nvPr/>
        </p:nvSpPr>
        <p:spPr>
          <a:xfrm>
            <a:off x="3353338" y="3617850"/>
            <a:ext cx="20244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Chương</a:t>
            </a:r>
            <a:endParaRPr b="0" i="0" sz="3300" u="none" cap="none" strike="noStrike">
              <a:solidFill>
                <a:srgbClr val="000000"/>
              </a:solidFill>
              <a:latin typeface="Arial"/>
              <a:ea typeface="Arial"/>
              <a:cs typeface="Arial"/>
              <a:sym typeface="Arial"/>
            </a:endParaRPr>
          </a:p>
        </p:txBody>
      </p:sp>
      <p:sp>
        <p:nvSpPr>
          <p:cNvPr id="588" name="Google Shape;588;p43"/>
          <p:cNvSpPr txBox="1"/>
          <p:nvPr/>
        </p:nvSpPr>
        <p:spPr>
          <a:xfrm>
            <a:off x="5527931" y="3617850"/>
            <a:ext cx="12366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Qua</a:t>
            </a:r>
            <a:endParaRPr b="0" i="0" sz="3300" u="none" cap="none" strike="noStrike">
              <a:solidFill>
                <a:srgbClr val="000000"/>
              </a:solidFill>
              <a:latin typeface="Arial"/>
              <a:ea typeface="Arial"/>
              <a:cs typeface="Arial"/>
              <a:sym typeface="Arial"/>
            </a:endParaRPr>
          </a:p>
        </p:txBody>
      </p:sp>
      <p:sp>
        <p:nvSpPr>
          <p:cNvPr id="589" name="Google Shape;589;p43"/>
          <p:cNvSpPr txBox="1"/>
          <p:nvPr/>
        </p:nvSpPr>
        <p:spPr>
          <a:xfrm>
            <a:off x="6914725" y="3617850"/>
            <a:ext cx="1574100" cy="6927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300"/>
              <a:buFont typeface="Arial"/>
              <a:buNone/>
            </a:pPr>
            <a:r>
              <a:rPr b="0" i="0" lang="vi" sz="3300" u="none" cap="none" strike="noStrike">
                <a:solidFill>
                  <a:srgbClr val="000000"/>
                </a:solidFill>
                <a:latin typeface="Arial"/>
                <a:ea typeface="Arial"/>
                <a:cs typeface="Arial"/>
                <a:sym typeface="Arial"/>
              </a:rPr>
              <a:t>Phi</a:t>
            </a:r>
            <a:endParaRPr b="0" i="0" sz="3300" u="none" cap="none" strike="noStrike">
              <a:solidFill>
                <a:srgbClr val="000000"/>
              </a:solidFill>
              <a:latin typeface="Arial"/>
              <a:ea typeface="Arial"/>
              <a:cs typeface="Arial"/>
              <a:sym typeface="Arial"/>
            </a:endParaRPr>
          </a:p>
        </p:txBody>
      </p:sp>
      <p:sp>
        <p:nvSpPr>
          <p:cNvPr id="590" name="Google Shape;590;p43"/>
          <p:cNvSpPr txBox="1"/>
          <p:nvPr/>
        </p:nvSpPr>
        <p:spPr>
          <a:xfrm>
            <a:off x="2182200" y="691550"/>
            <a:ext cx="47796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vi" sz="1800" u="none" cap="none" strike="noStrike">
                <a:solidFill>
                  <a:schemeClr val="dk1"/>
                </a:solidFill>
                <a:latin typeface="Arial"/>
                <a:ea typeface="Arial"/>
                <a:cs typeface="Arial"/>
                <a:sym typeface="Arial"/>
              </a:rPr>
              <a:t>Tự so sánh kết quả nhé</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vi" sz="1800" u="none" cap="none" strike="noStrike">
                <a:solidFill>
                  <a:schemeClr val="dk1"/>
                </a:solidFill>
                <a:highlight>
                  <a:schemeClr val="accent6"/>
                </a:highlight>
                <a:latin typeface="Arial"/>
                <a:ea typeface="Arial"/>
                <a:cs typeface="Arial"/>
                <a:sym typeface="Arial"/>
              </a:rPr>
              <a:t>Sai thì gạch bỏ đi, không được ghi thêm vào</a:t>
            </a:r>
            <a:endParaRPr b="0" i="0" sz="1800" u="none" cap="none" strike="noStrike">
              <a:solidFill>
                <a:schemeClr val="dk1"/>
              </a:solidFill>
              <a:highlight>
                <a:schemeClr val="accent6"/>
              </a:highlight>
              <a:latin typeface="Arial"/>
              <a:ea typeface="Arial"/>
              <a:cs typeface="Arial"/>
              <a:sym typeface="Arial"/>
            </a:endParaRPr>
          </a:p>
        </p:txBody>
      </p:sp>
      <p:pic>
        <p:nvPicPr>
          <p:cNvPr id="591" name="Google Shape;591;p43"/>
          <p:cNvPicPr preferRelativeResize="0"/>
          <p:nvPr/>
        </p:nvPicPr>
        <p:blipFill rotWithShape="1">
          <a:blip r:embed="rId3">
            <a:alphaModFix/>
          </a:blip>
          <a:srcRect b="0" l="0" r="0" t="0"/>
          <a:stretch/>
        </p:blipFill>
        <p:spPr>
          <a:xfrm>
            <a:off x="561450" y="93700"/>
            <a:ext cx="1753201" cy="1753201"/>
          </a:xfrm>
          <a:prstGeom prst="rect">
            <a:avLst/>
          </a:prstGeom>
          <a:noFill/>
          <a:ln>
            <a:noFill/>
          </a:ln>
        </p:spPr>
      </p:pic>
      <p:pic>
        <p:nvPicPr>
          <p:cNvPr id="592" name="Google Shape;592;p43"/>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4"/>
          <p:cNvSpPr txBox="1"/>
          <p:nvPr/>
        </p:nvSpPr>
        <p:spPr>
          <a:xfrm>
            <a:off x="1561125" y="3545675"/>
            <a:ext cx="6080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vi" sz="2800" u="none" cap="none" strike="noStrike">
                <a:solidFill>
                  <a:srgbClr val="4A86E8"/>
                </a:solidFill>
                <a:latin typeface="Arial"/>
                <a:ea typeface="Arial"/>
                <a:cs typeface="Arial"/>
                <a:sym typeface="Arial"/>
              </a:rPr>
              <a:t>BẠN ĐÚNG ĐƯỢC MẤY CHỮ ? </a:t>
            </a:r>
            <a:endParaRPr b="1" i="0" sz="2800" u="none" cap="none" strike="noStrike">
              <a:solidFill>
                <a:srgbClr val="4A86E8"/>
              </a:solidFill>
              <a:latin typeface="Arial"/>
              <a:ea typeface="Arial"/>
              <a:cs typeface="Arial"/>
              <a:sym typeface="Arial"/>
            </a:endParaRPr>
          </a:p>
        </p:txBody>
      </p:sp>
      <p:pic>
        <p:nvPicPr>
          <p:cNvPr id="598" name="Google Shape;598;p44"/>
          <p:cNvPicPr preferRelativeResize="0"/>
          <p:nvPr/>
        </p:nvPicPr>
        <p:blipFill rotWithShape="1">
          <a:blip r:embed="rId3">
            <a:alphaModFix/>
          </a:blip>
          <a:srcRect b="0" l="0" r="0" t="0"/>
          <a:stretch/>
        </p:blipFill>
        <p:spPr>
          <a:xfrm>
            <a:off x="2922750" y="811925"/>
            <a:ext cx="3298500" cy="2733750"/>
          </a:xfrm>
          <a:prstGeom prst="rect">
            <a:avLst/>
          </a:prstGeom>
          <a:noFill/>
          <a:ln>
            <a:noFill/>
          </a:ln>
        </p:spPr>
      </p:pic>
      <p:pic>
        <p:nvPicPr>
          <p:cNvPr id="599" name="Google Shape;599;p44"/>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5"/>
          <p:cNvSpPr txBox="1"/>
          <p:nvPr/>
        </p:nvSpPr>
        <p:spPr>
          <a:xfrm>
            <a:off x="132997" y="3746700"/>
            <a:ext cx="24711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KHÔNG GHI CHÉP</a:t>
            </a:r>
            <a:endParaRPr b="1" i="0" sz="2000" u="none" cap="none" strike="noStrike">
              <a:solidFill>
                <a:srgbClr val="000000"/>
              </a:solidFill>
              <a:latin typeface="Arial"/>
              <a:ea typeface="Arial"/>
              <a:cs typeface="Arial"/>
              <a:sym typeface="Arial"/>
            </a:endParaRPr>
          </a:p>
        </p:txBody>
      </p:sp>
      <p:sp>
        <p:nvSpPr>
          <p:cNvPr id="605" name="Google Shape;605;p45"/>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6" name="Google Shape;606;p45"/>
          <p:cNvPicPr preferRelativeResize="0"/>
          <p:nvPr/>
        </p:nvPicPr>
        <p:blipFill rotWithShape="1">
          <a:blip r:embed="rId3">
            <a:alphaModFix/>
          </a:blip>
          <a:srcRect b="9999" l="0" r="0" t="0"/>
          <a:stretch/>
        </p:blipFill>
        <p:spPr>
          <a:xfrm>
            <a:off x="494225" y="2333675"/>
            <a:ext cx="1463222" cy="1413026"/>
          </a:xfrm>
          <a:prstGeom prst="rect">
            <a:avLst/>
          </a:prstGeom>
          <a:noFill/>
          <a:ln>
            <a:noFill/>
          </a:ln>
        </p:spPr>
      </p:pic>
      <p:pic>
        <p:nvPicPr>
          <p:cNvPr id="607" name="Google Shape;607;p45"/>
          <p:cNvPicPr preferRelativeResize="0"/>
          <p:nvPr/>
        </p:nvPicPr>
        <p:blipFill rotWithShape="1">
          <a:blip r:embed="rId4">
            <a:alphaModFix/>
          </a:blip>
          <a:srcRect b="7842" l="0" r="0" t="0"/>
          <a:stretch/>
        </p:blipFill>
        <p:spPr>
          <a:xfrm>
            <a:off x="7049300" y="2333675"/>
            <a:ext cx="1064799" cy="1413026"/>
          </a:xfrm>
          <a:prstGeom prst="rect">
            <a:avLst/>
          </a:prstGeom>
          <a:noFill/>
          <a:ln>
            <a:noFill/>
          </a:ln>
        </p:spPr>
      </p:pic>
      <p:pic>
        <p:nvPicPr>
          <p:cNvPr id="608" name="Google Shape;608;p45"/>
          <p:cNvPicPr preferRelativeResize="0"/>
          <p:nvPr/>
        </p:nvPicPr>
        <p:blipFill rotWithShape="1">
          <a:blip r:embed="rId5">
            <a:alphaModFix/>
          </a:blip>
          <a:srcRect b="10152" l="0" r="0" t="0"/>
          <a:stretch/>
        </p:blipFill>
        <p:spPr>
          <a:xfrm>
            <a:off x="3180549" y="246500"/>
            <a:ext cx="2562923" cy="2546513"/>
          </a:xfrm>
          <a:prstGeom prst="rect">
            <a:avLst/>
          </a:prstGeom>
          <a:noFill/>
          <a:ln>
            <a:noFill/>
          </a:ln>
        </p:spPr>
      </p:pic>
      <p:sp>
        <p:nvSpPr>
          <p:cNvPr id="609" name="Google Shape;609;p45"/>
          <p:cNvSpPr txBox="1"/>
          <p:nvPr/>
        </p:nvSpPr>
        <p:spPr>
          <a:xfrm>
            <a:off x="6175625" y="3746700"/>
            <a:ext cx="2699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KHÔNG CHỤP HÌNH</a:t>
            </a:r>
            <a:endParaRPr b="1" i="0" sz="2000" u="none" cap="none" strike="noStrike">
              <a:solidFill>
                <a:srgbClr val="000000"/>
              </a:solidFill>
              <a:latin typeface="Arial"/>
              <a:ea typeface="Arial"/>
              <a:cs typeface="Arial"/>
              <a:sym typeface="Arial"/>
            </a:endParaRPr>
          </a:p>
        </p:txBody>
      </p:sp>
      <p:sp>
        <p:nvSpPr>
          <p:cNvPr id="610" name="Google Shape;610;p45"/>
          <p:cNvSpPr txBox="1"/>
          <p:nvPr/>
        </p:nvSpPr>
        <p:spPr>
          <a:xfrm>
            <a:off x="2604099" y="2793012"/>
            <a:ext cx="36252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NHÌN VÀ NHỚ </a:t>
            </a:r>
            <a:endParaRPr b="1" i="0" sz="2000" u="none" cap="none" strike="noStrike">
              <a:solidFill>
                <a:srgbClr val="000000"/>
              </a:solidFill>
              <a:latin typeface="Arial"/>
              <a:ea typeface="Arial"/>
              <a:cs typeface="Arial"/>
              <a:sym typeface="Arial"/>
            </a:endParaRPr>
          </a:p>
        </p:txBody>
      </p:sp>
      <p:pic>
        <p:nvPicPr>
          <p:cNvPr id="611" name="Google Shape;611;p45"/>
          <p:cNvPicPr preferRelativeResize="0"/>
          <p:nvPr/>
        </p:nvPicPr>
        <p:blipFill rotWithShape="1">
          <a:blip r:embed="rId6">
            <a:alphaModFix/>
          </a:blip>
          <a:srcRect b="13013" l="0" r="0" t="13833"/>
          <a:stretch/>
        </p:blipFill>
        <p:spPr>
          <a:xfrm>
            <a:off x="8118650" y="44550"/>
            <a:ext cx="962100" cy="703800"/>
          </a:xfrm>
          <a:prstGeom prst="roundRect">
            <a:avLst>
              <a:gd fmla="val 16667" name="adj"/>
            </a:avLst>
          </a:prstGeom>
          <a:noFill/>
          <a:ln>
            <a:noFill/>
          </a:ln>
        </p:spPr>
      </p:pic>
      <p:sp>
        <p:nvSpPr>
          <p:cNvPr id="612" name="Google Shape;612;p45"/>
          <p:cNvSpPr txBox="1"/>
          <p:nvPr/>
        </p:nvSpPr>
        <p:spPr>
          <a:xfrm>
            <a:off x="3821200" y="3209400"/>
            <a:ext cx="1191000" cy="492600"/>
          </a:xfrm>
          <a:prstGeom prst="rect">
            <a:avLst/>
          </a:prstGeom>
          <a:solidFill>
            <a:schemeClr val="accent6"/>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vi" sz="2000" u="none" cap="none" strike="noStrike">
                <a:solidFill>
                  <a:srgbClr val="000000"/>
                </a:solidFill>
                <a:latin typeface="Arial"/>
                <a:ea typeface="Arial"/>
                <a:cs typeface="Arial"/>
                <a:sym typeface="Arial"/>
              </a:rPr>
              <a:t>LẦN 3 </a:t>
            </a:r>
            <a:endParaRPr b="1" i="0" sz="20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46"/>
          <p:cNvPicPr preferRelativeResize="0"/>
          <p:nvPr/>
        </p:nvPicPr>
        <p:blipFill rotWithShape="1">
          <a:blip r:embed="rId3">
            <a:alphaModFix/>
          </a:blip>
          <a:srcRect b="0" l="0" r="0" t="0"/>
          <a:stretch/>
        </p:blipFill>
        <p:spPr>
          <a:xfrm>
            <a:off x="418691" y="1309773"/>
            <a:ext cx="1103620" cy="1536574"/>
          </a:xfrm>
          <a:prstGeom prst="rect">
            <a:avLst/>
          </a:prstGeom>
          <a:noFill/>
          <a:ln>
            <a:noFill/>
          </a:ln>
        </p:spPr>
      </p:pic>
      <p:pic>
        <p:nvPicPr>
          <p:cNvPr id="618" name="Google Shape;618;p46"/>
          <p:cNvPicPr preferRelativeResize="0"/>
          <p:nvPr/>
        </p:nvPicPr>
        <p:blipFill rotWithShape="1">
          <a:blip r:embed="rId4">
            <a:alphaModFix/>
          </a:blip>
          <a:srcRect b="10125" l="16115" r="16814" t="10141"/>
          <a:stretch/>
        </p:blipFill>
        <p:spPr>
          <a:xfrm>
            <a:off x="3466189" y="1506538"/>
            <a:ext cx="1272315" cy="1326551"/>
          </a:xfrm>
          <a:prstGeom prst="rect">
            <a:avLst/>
          </a:prstGeom>
          <a:noFill/>
          <a:ln>
            <a:noFill/>
          </a:ln>
        </p:spPr>
      </p:pic>
      <p:pic>
        <p:nvPicPr>
          <p:cNvPr id="619" name="Google Shape;619;p46"/>
          <p:cNvPicPr preferRelativeResize="0"/>
          <p:nvPr/>
        </p:nvPicPr>
        <p:blipFill rotWithShape="1">
          <a:blip r:embed="rId5">
            <a:alphaModFix/>
          </a:blip>
          <a:srcRect b="23230" l="0" r="0" t="0"/>
          <a:stretch/>
        </p:blipFill>
        <p:spPr>
          <a:xfrm>
            <a:off x="6914878" y="1258976"/>
            <a:ext cx="1787885" cy="1203940"/>
          </a:xfrm>
          <a:prstGeom prst="rect">
            <a:avLst/>
          </a:prstGeom>
          <a:noFill/>
          <a:ln>
            <a:noFill/>
          </a:ln>
        </p:spPr>
      </p:pic>
      <p:pic>
        <p:nvPicPr>
          <p:cNvPr id="620" name="Google Shape;620;p46"/>
          <p:cNvPicPr preferRelativeResize="0"/>
          <p:nvPr/>
        </p:nvPicPr>
        <p:blipFill rotWithShape="1">
          <a:blip r:embed="rId6">
            <a:alphaModFix/>
          </a:blip>
          <a:srcRect b="10241" l="25141" r="20545" t="11639"/>
          <a:stretch/>
        </p:blipFill>
        <p:spPr>
          <a:xfrm>
            <a:off x="1860575" y="1558781"/>
            <a:ext cx="1272325" cy="1137095"/>
          </a:xfrm>
          <a:prstGeom prst="rect">
            <a:avLst/>
          </a:prstGeom>
          <a:noFill/>
          <a:ln>
            <a:noFill/>
          </a:ln>
        </p:spPr>
      </p:pic>
      <p:pic>
        <p:nvPicPr>
          <p:cNvPr id="621" name="Google Shape;621;p46"/>
          <p:cNvPicPr preferRelativeResize="0"/>
          <p:nvPr/>
        </p:nvPicPr>
        <p:blipFill rotWithShape="1">
          <a:blip r:embed="rId7">
            <a:alphaModFix/>
          </a:blip>
          <a:srcRect b="0" l="9707" r="7952" t="0"/>
          <a:stretch/>
        </p:blipFill>
        <p:spPr>
          <a:xfrm>
            <a:off x="3824476" y="3320512"/>
            <a:ext cx="1512351" cy="1208239"/>
          </a:xfrm>
          <a:prstGeom prst="rect">
            <a:avLst/>
          </a:prstGeom>
          <a:noFill/>
          <a:ln>
            <a:noFill/>
          </a:ln>
        </p:spPr>
      </p:pic>
      <p:pic>
        <p:nvPicPr>
          <p:cNvPr id="622" name="Google Shape;622;p46"/>
          <p:cNvPicPr preferRelativeResize="0"/>
          <p:nvPr/>
        </p:nvPicPr>
        <p:blipFill rotWithShape="1">
          <a:blip r:embed="rId8">
            <a:alphaModFix/>
          </a:blip>
          <a:srcRect b="0" l="0" r="0" t="0"/>
          <a:stretch/>
        </p:blipFill>
        <p:spPr>
          <a:xfrm>
            <a:off x="7158522" y="2891782"/>
            <a:ext cx="1512353" cy="1326541"/>
          </a:xfrm>
          <a:prstGeom prst="rect">
            <a:avLst/>
          </a:prstGeom>
          <a:noFill/>
          <a:ln>
            <a:noFill/>
          </a:ln>
        </p:spPr>
      </p:pic>
      <p:pic>
        <p:nvPicPr>
          <p:cNvPr id="623" name="Google Shape;623;p46"/>
          <p:cNvPicPr preferRelativeResize="0"/>
          <p:nvPr/>
        </p:nvPicPr>
        <p:blipFill rotWithShape="1">
          <a:blip r:embed="rId9">
            <a:alphaModFix/>
          </a:blip>
          <a:srcRect b="11687" l="18805" r="19818" t="10912"/>
          <a:stretch/>
        </p:blipFill>
        <p:spPr>
          <a:xfrm>
            <a:off x="2203297" y="3105830"/>
            <a:ext cx="1347154" cy="1490196"/>
          </a:xfrm>
          <a:prstGeom prst="rect">
            <a:avLst/>
          </a:prstGeom>
          <a:noFill/>
          <a:ln>
            <a:noFill/>
          </a:ln>
        </p:spPr>
      </p:pic>
      <p:pic>
        <p:nvPicPr>
          <p:cNvPr id="624" name="Google Shape;624;p46"/>
          <p:cNvPicPr preferRelativeResize="0"/>
          <p:nvPr/>
        </p:nvPicPr>
        <p:blipFill rotWithShape="1">
          <a:blip r:embed="rId10">
            <a:alphaModFix/>
          </a:blip>
          <a:srcRect b="0" l="13327" r="18954" t="0"/>
          <a:stretch/>
        </p:blipFill>
        <p:spPr>
          <a:xfrm>
            <a:off x="246800" y="3111638"/>
            <a:ext cx="1613775" cy="1344026"/>
          </a:xfrm>
          <a:prstGeom prst="rect">
            <a:avLst/>
          </a:prstGeom>
          <a:noFill/>
          <a:ln>
            <a:noFill/>
          </a:ln>
        </p:spPr>
      </p:pic>
      <p:pic>
        <p:nvPicPr>
          <p:cNvPr id="625" name="Google Shape;625;p46"/>
          <p:cNvPicPr preferRelativeResize="0"/>
          <p:nvPr/>
        </p:nvPicPr>
        <p:blipFill rotWithShape="1">
          <a:blip r:embed="rId11">
            <a:alphaModFix/>
          </a:blip>
          <a:srcRect b="0" l="0" r="0" t="0"/>
          <a:stretch/>
        </p:blipFill>
        <p:spPr>
          <a:xfrm>
            <a:off x="5618304" y="3312293"/>
            <a:ext cx="1613775" cy="942723"/>
          </a:xfrm>
          <a:prstGeom prst="rect">
            <a:avLst/>
          </a:prstGeom>
          <a:noFill/>
          <a:ln>
            <a:noFill/>
          </a:ln>
        </p:spPr>
      </p:pic>
      <p:pic>
        <p:nvPicPr>
          <p:cNvPr id="626" name="Google Shape;626;p46"/>
          <p:cNvPicPr preferRelativeResize="0"/>
          <p:nvPr/>
        </p:nvPicPr>
        <p:blipFill rotWithShape="1">
          <a:blip r:embed="rId12">
            <a:alphaModFix/>
          </a:blip>
          <a:srcRect b="0" l="0" r="0" t="0"/>
          <a:stretch/>
        </p:blipFill>
        <p:spPr>
          <a:xfrm>
            <a:off x="4676150" y="1529726"/>
            <a:ext cx="2010485" cy="1344025"/>
          </a:xfrm>
          <a:prstGeom prst="rect">
            <a:avLst/>
          </a:prstGeom>
          <a:noFill/>
          <a:ln>
            <a:noFill/>
          </a:ln>
        </p:spPr>
      </p:pic>
      <p:pic>
        <p:nvPicPr>
          <p:cNvPr id="627" name="Google Shape;627;p46"/>
          <p:cNvPicPr preferRelativeResize="0"/>
          <p:nvPr/>
        </p:nvPicPr>
        <p:blipFill rotWithShape="1">
          <a:blip r:embed="rId13">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47"/>
          <p:cNvSpPr txBox="1"/>
          <p:nvPr>
            <p:ph idx="1" type="subTitle"/>
          </p:nvPr>
        </p:nvSpPr>
        <p:spPr>
          <a:xfrm>
            <a:off x="2219525" y="3137100"/>
            <a:ext cx="5442600" cy="1155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605"/>
              <a:buNone/>
            </a:pPr>
            <a:r>
              <a:rPr lang="vi">
                <a:solidFill>
                  <a:schemeClr val="dk1"/>
                </a:solidFill>
              </a:rPr>
              <a:t>BẠN CÓ 1 PHÚT GHI XUỐNG NHỮNG </a:t>
            </a:r>
            <a:r>
              <a:rPr b="1" lang="vi">
                <a:solidFill>
                  <a:srgbClr val="FF0000"/>
                </a:solidFill>
              </a:rPr>
              <a:t>HÌNH ẢNH</a:t>
            </a:r>
            <a:r>
              <a:rPr lang="vi">
                <a:solidFill>
                  <a:schemeClr val="dk1"/>
                </a:solidFill>
              </a:rPr>
              <a:t> BẠN NHỚ</a:t>
            </a:r>
            <a:endParaRPr>
              <a:solidFill>
                <a:schemeClr val="dk1"/>
              </a:solidFill>
            </a:endParaRPr>
          </a:p>
          <a:p>
            <a:pPr indent="0" lvl="0" marL="0" rtl="0" algn="ctr">
              <a:lnSpc>
                <a:spcPct val="150000"/>
              </a:lnSpc>
              <a:spcBef>
                <a:spcPts val="0"/>
              </a:spcBef>
              <a:spcAft>
                <a:spcPts val="0"/>
              </a:spcAft>
              <a:buSzPts val="605"/>
              <a:buNone/>
            </a:pPr>
            <a:r>
              <a:rPr lang="vi">
                <a:solidFill>
                  <a:schemeClr val="dk1"/>
                </a:solidFill>
                <a:highlight>
                  <a:srgbClr val="FFFF00"/>
                </a:highlight>
              </a:rPr>
              <a:t>(Không cần đúng thứ tự)</a:t>
            </a:r>
            <a:endParaRPr>
              <a:solidFill>
                <a:schemeClr val="dk1"/>
              </a:solidFill>
              <a:highlight>
                <a:srgbClr val="FFFF00"/>
              </a:highlight>
            </a:endParaRPr>
          </a:p>
        </p:txBody>
      </p:sp>
      <p:pic>
        <p:nvPicPr>
          <p:cNvPr id="633" name="Google Shape;633;p47"/>
          <p:cNvPicPr preferRelativeResize="0"/>
          <p:nvPr/>
        </p:nvPicPr>
        <p:blipFill rotWithShape="1">
          <a:blip r:embed="rId3">
            <a:alphaModFix/>
          </a:blip>
          <a:srcRect b="11823" l="0" r="0" t="0"/>
          <a:stretch/>
        </p:blipFill>
        <p:spPr>
          <a:xfrm>
            <a:off x="3047400" y="93700"/>
            <a:ext cx="3049200" cy="2903826"/>
          </a:xfrm>
          <a:prstGeom prst="rect">
            <a:avLst/>
          </a:prstGeom>
          <a:noFill/>
          <a:ln>
            <a:noFill/>
          </a:ln>
        </p:spPr>
      </p:pic>
      <p:pic>
        <p:nvPicPr>
          <p:cNvPr id="634" name="Google Shape;634;p47"/>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48"/>
          <p:cNvPicPr preferRelativeResize="0"/>
          <p:nvPr/>
        </p:nvPicPr>
        <p:blipFill rotWithShape="1">
          <a:blip r:embed="rId3">
            <a:alphaModFix/>
          </a:blip>
          <a:srcRect b="0" l="0" r="0" t="0"/>
          <a:stretch/>
        </p:blipFill>
        <p:spPr>
          <a:xfrm>
            <a:off x="494891" y="1843173"/>
            <a:ext cx="1103620" cy="1536574"/>
          </a:xfrm>
          <a:prstGeom prst="rect">
            <a:avLst/>
          </a:prstGeom>
          <a:noFill/>
          <a:ln>
            <a:noFill/>
          </a:ln>
        </p:spPr>
      </p:pic>
      <p:pic>
        <p:nvPicPr>
          <p:cNvPr id="640" name="Google Shape;640;p48"/>
          <p:cNvPicPr preferRelativeResize="0"/>
          <p:nvPr/>
        </p:nvPicPr>
        <p:blipFill rotWithShape="1">
          <a:blip r:embed="rId4">
            <a:alphaModFix/>
          </a:blip>
          <a:srcRect b="10125" l="16115" r="16814" t="10141"/>
          <a:stretch/>
        </p:blipFill>
        <p:spPr>
          <a:xfrm>
            <a:off x="3542389" y="2039938"/>
            <a:ext cx="1272315" cy="1326551"/>
          </a:xfrm>
          <a:prstGeom prst="rect">
            <a:avLst/>
          </a:prstGeom>
          <a:noFill/>
          <a:ln>
            <a:noFill/>
          </a:ln>
        </p:spPr>
      </p:pic>
      <p:pic>
        <p:nvPicPr>
          <p:cNvPr id="641" name="Google Shape;641;p48"/>
          <p:cNvPicPr preferRelativeResize="0"/>
          <p:nvPr/>
        </p:nvPicPr>
        <p:blipFill rotWithShape="1">
          <a:blip r:embed="rId5">
            <a:alphaModFix/>
          </a:blip>
          <a:srcRect b="23230" l="0" r="0" t="0"/>
          <a:stretch/>
        </p:blipFill>
        <p:spPr>
          <a:xfrm>
            <a:off x="6914878" y="1868576"/>
            <a:ext cx="1787885" cy="1203940"/>
          </a:xfrm>
          <a:prstGeom prst="rect">
            <a:avLst/>
          </a:prstGeom>
          <a:noFill/>
          <a:ln>
            <a:noFill/>
          </a:ln>
        </p:spPr>
      </p:pic>
      <p:pic>
        <p:nvPicPr>
          <p:cNvPr id="642" name="Google Shape;642;p48"/>
          <p:cNvPicPr preferRelativeResize="0"/>
          <p:nvPr/>
        </p:nvPicPr>
        <p:blipFill rotWithShape="1">
          <a:blip r:embed="rId6">
            <a:alphaModFix/>
          </a:blip>
          <a:srcRect b="10241" l="25141" r="20545" t="11639"/>
          <a:stretch/>
        </p:blipFill>
        <p:spPr>
          <a:xfrm>
            <a:off x="1936775" y="2092181"/>
            <a:ext cx="1272325" cy="1137095"/>
          </a:xfrm>
          <a:prstGeom prst="rect">
            <a:avLst/>
          </a:prstGeom>
          <a:noFill/>
          <a:ln>
            <a:noFill/>
          </a:ln>
        </p:spPr>
      </p:pic>
      <p:pic>
        <p:nvPicPr>
          <p:cNvPr id="643" name="Google Shape;643;p48"/>
          <p:cNvPicPr preferRelativeResize="0"/>
          <p:nvPr/>
        </p:nvPicPr>
        <p:blipFill rotWithShape="1">
          <a:blip r:embed="rId7">
            <a:alphaModFix/>
          </a:blip>
          <a:srcRect b="0" l="9707" r="7952" t="0"/>
          <a:stretch/>
        </p:blipFill>
        <p:spPr>
          <a:xfrm>
            <a:off x="3900676" y="3853912"/>
            <a:ext cx="1512351" cy="1208239"/>
          </a:xfrm>
          <a:prstGeom prst="rect">
            <a:avLst/>
          </a:prstGeom>
          <a:noFill/>
          <a:ln>
            <a:noFill/>
          </a:ln>
        </p:spPr>
      </p:pic>
      <p:pic>
        <p:nvPicPr>
          <p:cNvPr id="644" name="Google Shape;644;p48"/>
          <p:cNvPicPr preferRelativeResize="0"/>
          <p:nvPr/>
        </p:nvPicPr>
        <p:blipFill rotWithShape="1">
          <a:blip r:embed="rId8">
            <a:alphaModFix/>
          </a:blip>
          <a:srcRect b="0" l="0" r="0" t="0"/>
          <a:stretch/>
        </p:blipFill>
        <p:spPr>
          <a:xfrm>
            <a:off x="7234722" y="3653782"/>
            <a:ext cx="1512353" cy="1326541"/>
          </a:xfrm>
          <a:prstGeom prst="rect">
            <a:avLst/>
          </a:prstGeom>
          <a:noFill/>
          <a:ln>
            <a:noFill/>
          </a:ln>
        </p:spPr>
      </p:pic>
      <p:pic>
        <p:nvPicPr>
          <p:cNvPr id="645" name="Google Shape;645;p48"/>
          <p:cNvPicPr preferRelativeResize="0"/>
          <p:nvPr/>
        </p:nvPicPr>
        <p:blipFill rotWithShape="1">
          <a:blip r:embed="rId9">
            <a:alphaModFix/>
          </a:blip>
          <a:srcRect b="11687" l="18805" r="19818" t="10912"/>
          <a:stretch/>
        </p:blipFill>
        <p:spPr>
          <a:xfrm>
            <a:off x="2279497" y="3639230"/>
            <a:ext cx="1347154" cy="1490196"/>
          </a:xfrm>
          <a:prstGeom prst="rect">
            <a:avLst/>
          </a:prstGeom>
          <a:noFill/>
          <a:ln>
            <a:noFill/>
          </a:ln>
        </p:spPr>
      </p:pic>
      <p:pic>
        <p:nvPicPr>
          <p:cNvPr id="646" name="Google Shape;646;p48"/>
          <p:cNvPicPr preferRelativeResize="0"/>
          <p:nvPr/>
        </p:nvPicPr>
        <p:blipFill rotWithShape="1">
          <a:blip r:embed="rId10">
            <a:alphaModFix/>
          </a:blip>
          <a:srcRect b="0" l="13327" r="18954" t="0"/>
          <a:stretch/>
        </p:blipFill>
        <p:spPr>
          <a:xfrm>
            <a:off x="323000" y="3645038"/>
            <a:ext cx="1613775" cy="1344026"/>
          </a:xfrm>
          <a:prstGeom prst="rect">
            <a:avLst/>
          </a:prstGeom>
          <a:noFill/>
          <a:ln>
            <a:noFill/>
          </a:ln>
        </p:spPr>
      </p:pic>
      <p:pic>
        <p:nvPicPr>
          <p:cNvPr id="647" name="Google Shape;647;p48"/>
          <p:cNvPicPr preferRelativeResize="0"/>
          <p:nvPr/>
        </p:nvPicPr>
        <p:blipFill rotWithShape="1">
          <a:blip r:embed="rId11">
            <a:alphaModFix/>
          </a:blip>
          <a:srcRect b="0" l="0" r="0" t="0"/>
          <a:stretch/>
        </p:blipFill>
        <p:spPr>
          <a:xfrm>
            <a:off x="5694504" y="3845693"/>
            <a:ext cx="1613775" cy="942723"/>
          </a:xfrm>
          <a:prstGeom prst="rect">
            <a:avLst/>
          </a:prstGeom>
          <a:noFill/>
          <a:ln>
            <a:noFill/>
          </a:ln>
        </p:spPr>
      </p:pic>
      <p:pic>
        <p:nvPicPr>
          <p:cNvPr id="648" name="Google Shape;648;p48"/>
          <p:cNvPicPr preferRelativeResize="0"/>
          <p:nvPr/>
        </p:nvPicPr>
        <p:blipFill rotWithShape="1">
          <a:blip r:embed="rId12">
            <a:alphaModFix/>
          </a:blip>
          <a:srcRect b="0" l="0" r="0" t="0"/>
          <a:stretch/>
        </p:blipFill>
        <p:spPr>
          <a:xfrm>
            <a:off x="4752350" y="2063126"/>
            <a:ext cx="2010485" cy="1344025"/>
          </a:xfrm>
          <a:prstGeom prst="rect">
            <a:avLst/>
          </a:prstGeom>
          <a:noFill/>
          <a:ln>
            <a:noFill/>
          </a:ln>
        </p:spPr>
      </p:pic>
      <p:sp>
        <p:nvSpPr>
          <p:cNvPr id="649" name="Google Shape;649;p48"/>
          <p:cNvSpPr txBox="1"/>
          <p:nvPr/>
        </p:nvSpPr>
        <p:spPr>
          <a:xfrm>
            <a:off x="2182200" y="539150"/>
            <a:ext cx="47796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800"/>
              <a:buFont typeface="Arial"/>
              <a:buNone/>
            </a:pPr>
            <a:r>
              <a:rPr b="0" i="0" lang="vi" sz="1800" u="none" cap="none" strike="noStrike">
                <a:solidFill>
                  <a:schemeClr val="dk1"/>
                </a:solidFill>
                <a:latin typeface="Arial"/>
                <a:ea typeface="Arial"/>
                <a:cs typeface="Arial"/>
                <a:sym typeface="Arial"/>
              </a:rPr>
              <a:t>Tự so sánh kết quả nhé</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vi" sz="1800" u="none" cap="none" strike="noStrike">
                <a:solidFill>
                  <a:schemeClr val="dk1"/>
                </a:solidFill>
                <a:highlight>
                  <a:schemeClr val="accent6"/>
                </a:highlight>
                <a:latin typeface="Arial"/>
                <a:ea typeface="Arial"/>
                <a:cs typeface="Arial"/>
                <a:sym typeface="Arial"/>
              </a:rPr>
              <a:t>Sai thì gạch bỏ đi, không được ghi thêm vào</a:t>
            </a:r>
            <a:endParaRPr b="0" i="0" sz="1800" u="none" cap="none" strike="noStrike">
              <a:solidFill>
                <a:schemeClr val="dk1"/>
              </a:solidFill>
              <a:highlight>
                <a:schemeClr val="accent6"/>
              </a:highlight>
              <a:latin typeface="Arial"/>
              <a:ea typeface="Arial"/>
              <a:cs typeface="Arial"/>
              <a:sym typeface="Arial"/>
            </a:endParaRPr>
          </a:p>
        </p:txBody>
      </p:sp>
      <p:pic>
        <p:nvPicPr>
          <p:cNvPr id="650" name="Google Shape;650;p48"/>
          <p:cNvPicPr preferRelativeResize="0"/>
          <p:nvPr/>
        </p:nvPicPr>
        <p:blipFill rotWithShape="1">
          <a:blip r:embed="rId13">
            <a:alphaModFix/>
          </a:blip>
          <a:srcRect b="0" l="0" r="0" t="0"/>
          <a:stretch/>
        </p:blipFill>
        <p:spPr>
          <a:xfrm>
            <a:off x="561450" y="-58700"/>
            <a:ext cx="1753201" cy="1753201"/>
          </a:xfrm>
          <a:prstGeom prst="rect">
            <a:avLst/>
          </a:prstGeom>
          <a:noFill/>
          <a:ln>
            <a:noFill/>
          </a:ln>
        </p:spPr>
      </p:pic>
      <p:pic>
        <p:nvPicPr>
          <p:cNvPr id="651" name="Google Shape;651;p48"/>
          <p:cNvPicPr preferRelativeResize="0"/>
          <p:nvPr/>
        </p:nvPicPr>
        <p:blipFill rotWithShape="1">
          <a:blip r:embed="rId1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9"/>
          <p:cNvSpPr txBox="1"/>
          <p:nvPr/>
        </p:nvSpPr>
        <p:spPr>
          <a:xfrm>
            <a:off x="1752000" y="3560725"/>
            <a:ext cx="5640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1" i="0" lang="vi" sz="2800" u="none" cap="none" strike="noStrike">
                <a:solidFill>
                  <a:srgbClr val="4A86E8"/>
                </a:solidFill>
                <a:latin typeface="Arial"/>
                <a:ea typeface="Arial"/>
                <a:cs typeface="Arial"/>
                <a:sym typeface="Arial"/>
              </a:rPr>
              <a:t>BẠN ĐÚNG ĐƯỢC MẤY HÌNH? </a:t>
            </a:r>
            <a:endParaRPr b="1" i="0" sz="2800" u="none" cap="none" strike="noStrike">
              <a:solidFill>
                <a:srgbClr val="4A86E8"/>
              </a:solidFill>
              <a:latin typeface="Arial"/>
              <a:ea typeface="Arial"/>
              <a:cs typeface="Arial"/>
              <a:sym typeface="Arial"/>
            </a:endParaRPr>
          </a:p>
        </p:txBody>
      </p:sp>
      <p:pic>
        <p:nvPicPr>
          <p:cNvPr id="657" name="Google Shape;657;p49"/>
          <p:cNvPicPr preferRelativeResize="0"/>
          <p:nvPr/>
        </p:nvPicPr>
        <p:blipFill rotWithShape="1">
          <a:blip r:embed="rId3">
            <a:alphaModFix/>
          </a:blip>
          <a:srcRect b="0" l="0" r="0" t="0"/>
          <a:stretch/>
        </p:blipFill>
        <p:spPr>
          <a:xfrm>
            <a:off x="2922750" y="811925"/>
            <a:ext cx="3298500" cy="2733750"/>
          </a:xfrm>
          <a:prstGeom prst="rect">
            <a:avLst/>
          </a:prstGeom>
          <a:noFill/>
          <a:ln>
            <a:noFill/>
          </a:ln>
        </p:spPr>
      </p:pic>
      <p:pic>
        <p:nvPicPr>
          <p:cNvPr id="658" name="Google Shape;658;p49"/>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5"/>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pic>
        <p:nvPicPr>
          <p:cNvPr id="142" name="Google Shape;142;p5"/>
          <p:cNvPicPr preferRelativeResize="0"/>
          <p:nvPr/>
        </p:nvPicPr>
        <p:blipFill rotWithShape="1">
          <a:blip r:embed="rId4">
            <a:alphaModFix/>
          </a:blip>
          <a:srcRect b="0" l="0" r="0" t="0"/>
          <a:stretch/>
        </p:blipFill>
        <p:spPr>
          <a:xfrm rot="-5400000">
            <a:off x="1034549" y="1095325"/>
            <a:ext cx="4160651" cy="3126551"/>
          </a:xfrm>
          <a:prstGeom prst="rect">
            <a:avLst/>
          </a:prstGeom>
          <a:noFill/>
          <a:ln>
            <a:noFill/>
          </a:ln>
        </p:spPr>
      </p:pic>
      <p:pic>
        <p:nvPicPr>
          <p:cNvPr id="143" name="Google Shape;143;p5"/>
          <p:cNvPicPr preferRelativeResize="0"/>
          <p:nvPr/>
        </p:nvPicPr>
        <p:blipFill rotWithShape="1">
          <a:blip r:embed="rId5">
            <a:alphaModFix/>
          </a:blip>
          <a:srcRect b="0" l="0" r="0" t="0"/>
          <a:stretch/>
        </p:blipFill>
        <p:spPr>
          <a:xfrm flipH="1" rot="5400000">
            <a:off x="3906824" y="1095325"/>
            <a:ext cx="4160651" cy="31265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0"/>
          <p:cNvSpPr txBox="1"/>
          <p:nvPr/>
        </p:nvSpPr>
        <p:spPr>
          <a:xfrm>
            <a:off x="246375" y="1833000"/>
            <a:ext cx="4206900" cy="1600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800"/>
              <a:buFont typeface="Arial"/>
              <a:buNone/>
            </a:pPr>
            <a:r>
              <a:rPr b="0" i="0" lang="vi" sz="2800" u="none" cap="none" strike="noStrike">
                <a:solidFill>
                  <a:srgbClr val="434343"/>
                </a:solidFill>
                <a:latin typeface="Arial"/>
                <a:ea typeface="Arial"/>
                <a:cs typeface="Arial"/>
                <a:sym typeface="Arial"/>
              </a:rPr>
              <a:t>Bạn rút ra bài học gì về Não Bộ của chúng ta qua thí nghiệm </a:t>
            </a:r>
            <a:r>
              <a:rPr b="1" i="0" lang="vi" sz="3600" u="none" cap="none" strike="noStrike">
                <a:solidFill>
                  <a:srgbClr val="FF0000"/>
                </a:solidFill>
                <a:latin typeface="Arial"/>
                <a:ea typeface="Arial"/>
                <a:cs typeface="Arial"/>
                <a:sym typeface="Arial"/>
              </a:rPr>
              <a:t>#6</a:t>
            </a:r>
            <a:r>
              <a:rPr b="0" i="0" lang="vi" sz="3600" u="none" cap="none" strike="noStrike">
                <a:solidFill>
                  <a:srgbClr val="434343"/>
                </a:solidFill>
                <a:latin typeface="Arial"/>
                <a:ea typeface="Arial"/>
                <a:cs typeface="Arial"/>
                <a:sym typeface="Arial"/>
              </a:rPr>
              <a:t> </a:t>
            </a:r>
            <a:r>
              <a:rPr b="0" i="0" lang="vi" sz="2800" u="none" cap="none" strike="noStrike">
                <a:solidFill>
                  <a:srgbClr val="434343"/>
                </a:solidFill>
                <a:latin typeface="Arial"/>
                <a:ea typeface="Arial"/>
                <a:cs typeface="Arial"/>
                <a:sym typeface="Arial"/>
              </a:rPr>
              <a:t>? </a:t>
            </a:r>
            <a:endParaRPr b="0" i="0" sz="2800" u="none" cap="none" strike="noStrike">
              <a:solidFill>
                <a:srgbClr val="434343"/>
              </a:solidFill>
              <a:latin typeface="Arial"/>
              <a:ea typeface="Arial"/>
              <a:cs typeface="Arial"/>
              <a:sym typeface="Arial"/>
            </a:endParaRPr>
          </a:p>
        </p:txBody>
      </p:sp>
      <p:pic>
        <p:nvPicPr>
          <p:cNvPr id="664" name="Google Shape;664;p50"/>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pic>
        <p:nvPicPr>
          <p:cNvPr id="665" name="Google Shape;665;p50"/>
          <p:cNvPicPr preferRelativeResize="0"/>
          <p:nvPr/>
        </p:nvPicPr>
        <p:blipFill rotWithShape="1">
          <a:blip r:embed="rId4">
            <a:alphaModFix/>
          </a:blip>
          <a:srcRect b="0" l="0" r="0" t="0"/>
          <a:stretch/>
        </p:blipFill>
        <p:spPr>
          <a:xfrm>
            <a:off x="4802675" y="869150"/>
            <a:ext cx="3391550" cy="3391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1"/>
          <p:cNvSpPr txBox="1"/>
          <p:nvPr/>
        </p:nvSpPr>
        <p:spPr>
          <a:xfrm>
            <a:off x="-43450" y="3999125"/>
            <a:ext cx="58746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vi" sz="2500" u="none" cap="none" strike="noStrike">
                <a:solidFill>
                  <a:schemeClr val="dk1"/>
                </a:solidFill>
                <a:latin typeface="Arial"/>
                <a:ea typeface="Arial"/>
                <a:cs typeface="Arial"/>
                <a:sym typeface="Arial"/>
              </a:rPr>
              <a:t>#6: NÃO CHÚNG TA NHỚ </a:t>
            </a:r>
            <a:r>
              <a:rPr b="1" i="0" lang="vi" sz="2500" u="none" cap="none" strike="noStrike">
                <a:solidFill>
                  <a:schemeClr val="dk1"/>
                </a:solidFill>
                <a:highlight>
                  <a:srgbClr val="FFFF00"/>
                </a:highlight>
                <a:latin typeface="Arial"/>
                <a:ea typeface="Arial"/>
                <a:cs typeface="Arial"/>
                <a:sym typeface="Arial"/>
              </a:rPr>
              <a:t>HÌNH ẢNH</a:t>
            </a:r>
            <a:r>
              <a:rPr b="0" i="0" lang="vi" sz="2500" u="none" cap="none" strike="noStrike">
                <a:solidFill>
                  <a:schemeClr val="dk1"/>
                </a:solidFill>
                <a:latin typeface="Arial"/>
                <a:ea typeface="Arial"/>
                <a:cs typeface="Arial"/>
                <a:sym typeface="Arial"/>
              </a:rPr>
              <a:t> DỄ HƠN CHỮ, SỐ</a:t>
            </a:r>
            <a:endParaRPr b="0" i="0" sz="2500" u="none" cap="none" strike="noStrike">
              <a:solidFill>
                <a:schemeClr val="dk1"/>
              </a:solidFill>
              <a:latin typeface="Arial"/>
              <a:ea typeface="Arial"/>
              <a:cs typeface="Arial"/>
              <a:sym typeface="Arial"/>
            </a:endParaRPr>
          </a:p>
        </p:txBody>
      </p:sp>
      <p:pic>
        <p:nvPicPr>
          <p:cNvPr id="671" name="Google Shape;671;p51"/>
          <p:cNvPicPr preferRelativeResize="0"/>
          <p:nvPr/>
        </p:nvPicPr>
        <p:blipFill rotWithShape="1">
          <a:blip r:embed="rId3">
            <a:alphaModFix/>
          </a:blip>
          <a:srcRect b="0" l="29045" r="11677" t="0"/>
          <a:stretch/>
        </p:blipFill>
        <p:spPr>
          <a:xfrm>
            <a:off x="3713825" y="21825"/>
            <a:ext cx="5430175" cy="4111225"/>
          </a:xfrm>
          <a:prstGeom prst="rect">
            <a:avLst/>
          </a:prstGeom>
          <a:noFill/>
          <a:ln>
            <a:noFill/>
          </a:ln>
        </p:spPr>
      </p:pic>
      <p:pic>
        <p:nvPicPr>
          <p:cNvPr id="672" name="Google Shape;672;p51"/>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2"/>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52"/>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679" name="Google Shape;679;p52"/>
          <p:cNvSpPr txBox="1"/>
          <p:nvPr/>
        </p:nvSpPr>
        <p:spPr>
          <a:xfrm>
            <a:off x="3287625" y="2771575"/>
            <a:ext cx="224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vi" sz="2100" u="none" cap="none" strike="noStrike">
                <a:solidFill>
                  <a:schemeClr val="accent6"/>
                </a:solidFill>
                <a:latin typeface="Arial"/>
                <a:ea typeface="Arial"/>
                <a:cs typeface="Arial"/>
                <a:sym typeface="Arial"/>
              </a:rPr>
              <a:t>KHÁM PHÁ </a:t>
            </a:r>
            <a:r>
              <a:rPr b="1" i="0" lang="vi" sz="3600" u="none" cap="none" strike="noStrike">
                <a:solidFill>
                  <a:schemeClr val="accent6"/>
                </a:solidFill>
                <a:latin typeface="Arial"/>
                <a:ea typeface="Arial"/>
                <a:cs typeface="Arial"/>
                <a:sym typeface="Arial"/>
              </a:rPr>
              <a:t>#7</a:t>
            </a:r>
            <a:endParaRPr b="1" i="0" sz="3600" u="none" cap="none" strike="noStrike">
              <a:solidFill>
                <a:schemeClr val="accent6"/>
              </a:solidFill>
              <a:latin typeface="Arial"/>
              <a:ea typeface="Arial"/>
              <a:cs typeface="Arial"/>
              <a:sym typeface="Arial"/>
            </a:endParaRPr>
          </a:p>
        </p:txBody>
      </p:sp>
      <p:pic>
        <p:nvPicPr>
          <p:cNvPr id="680" name="Google Shape;680;p52"/>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53"/>
          <p:cNvPicPr preferRelativeResize="0"/>
          <p:nvPr/>
        </p:nvPicPr>
        <p:blipFill rotWithShape="1">
          <a:blip r:embed="rId3">
            <a:alphaModFix/>
          </a:blip>
          <a:srcRect b="0" l="0" r="0" t="0"/>
          <a:stretch/>
        </p:blipFill>
        <p:spPr>
          <a:xfrm>
            <a:off x="1171125" y="0"/>
            <a:ext cx="6344562" cy="5143500"/>
          </a:xfrm>
          <a:prstGeom prst="rect">
            <a:avLst/>
          </a:prstGeom>
          <a:noFill/>
          <a:ln>
            <a:noFill/>
          </a:ln>
        </p:spPr>
      </p:pic>
      <p:pic>
        <p:nvPicPr>
          <p:cNvPr id="686" name="Google Shape;686;p53"/>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cxnSp>
        <p:nvCxnSpPr>
          <p:cNvPr id="687" name="Google Shape;687;p53"/>
          <p:cNvCxnSpPr/>
          <p:nvPr/>
        </p:nvCxnSpPr>
        <p:spPr>
          <a:xfrm flipH="1" rot="10800000">
            <a:off x="2094075" y="3039825"/>
            <a:ext cx="405300" cy="357000"/>
          </a:xfrm>
          <a:prstGeom prst="straightConnector1">
            <a:avLst/>
          </a:prstGeom>
          <a:noFill/>
          <a:ln cap="flat" cmpd="sng" w="38100">
            <a:solidFill>
              <a:srgbClr val="FF0000"/>
            </a:solidFill>
            <a:prstDash val="solid"/>
            <a:round/>
            <a:headEnd len="sm" w="sm" type="none"/>
            <a:tailEnd len="med" w="med" type="triangle"/>
          </a:ln>
        </p:spPr>
      </p:cxnSp>
      <p:sp>
        <p:nvSpPr>
          <p:cNvPr id="688" name="Google Shape;688;p53"/>
          <p:cNvSpPr/>
          <p:nvPr/>
        </p:nvSpPr>
        <p:spPr>
          <a:xfrm>
            <a:off x="3734575" y="2885325"/>
            <a:ext cx="550200" cy="15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54"/>
          <p:cNvPicPr preferRelativeResize="0"/>
          <p:nvPr/>
        </p:nvPicPr>
        <p:blipFill rotWithShape="1">
          <a:blip r:embed="rId3">
            <a:alphaModFix/>
          </a:blip>
          <a:srcRect b="0" l="0" r="0" t="0"/>
          <a:stretch/>
        </p:blipFill>
        <p:spPr>
          <a:xfrm>
            <a:off x="1171125" y="0"/>
            <a:ext cx="6344562" cy="5143500"/>
          </a:xfrm>
          <a:prstGeom prst="rect">
            <a:avLst/>
          </a:prstGeom>
          <a:noFill/>
          <a:ln>
            <a:noFill/>
          </a:ln>
        </p:spPr>
      </p:pic>
      <p:pic>
        <p:nvPicPr>
          <p:cNvPr id="694" name="Google Shape;694;p54"/>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cxnSp>
        <p:nvCxnSpPr>
          <p:cNvPr id="695" name="Google Shape;695;p54"/>
          <p:cNvCxnSpPr/>
          <p:nvPr/>
        </p:nvCxnSpPr>
        <p:spPr>
          <a:xfrm flipH="1" rot="10800000">
            <a:off x="2094075" y="3039825"/>
            <a:ext cx="405300" cy="357000"/>
          </a:xfrm>
          <a:prstGeom prst="straightConnector1">
            <a:avLst/>
          </a:prstGeom>
          <a:noFill/>
          <a:ln cap="flat" cmpd="sng" w="38100">
            <a:solidFill>
              <a:schemeClr val="accent1"/>
            </a:solidFill>
            <a:prstDash val="solid"/>
            <a:round/>
            <a:headEnd len="sm" w="sm" type="none"/>
            <a:tailEnd len="med" w="med" type="triangle"/>
          </a:ln>
        </p:spPr>
      </p:cxnSp>
      <p:sp>
        <p:nvSpPr>
          <p:cNvPr id="696" name="Google Shape;696;p54"/>
          <p:cNvSpPr/>
          <p:nvPr/>
        </p:nvSpPr>
        <p:spPr>
          <a:xfrm>
            <a:off x="3734575" y="2885325"/>
            <a:ext cx="550200" cy="154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5"/>
          <p:cNvSpPr txBox="1"/>
          <p:nvPr/>
        </p:nvSpPr>
        <p:spPr>
          <a:xfrm>
            <a:off x="270875" y="1677600"/>
            <a:ext cx="43707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vi" sz="2800" u="none" cap="none" strike="noStrike">
                <a:solidFill>
                  <a:srgbClr val="434343"/>
                </a:solidFill>
                <a:latin typeface="Arial"/>
                <a:ea typeface="Arial"/>
                <a:cs typeface="Arial"/>
                <a:sym typeface="Arial"/>
              </a:rPr>
              <a:t>Bạn rút ra bài học gì về Bộ Não của chúng ta qua thí nghiệm </a:t>
            </a:r>
            <a:r>
              <a:rPr b="1" i="0" lang="vi" sz="3600" u="none" cap="none" strike="noStrike">
                <a:solidFill>
                  <a:srgbClr val="FF0000"/>
                </a:solidFill>
                <a:latin typeface="Arial"/>
                <a:ea typeface="Arial"/>
                <a:cs typeface="Arial"/>
                <a:sym typeface="Arial"/>
              </a:rPr>
              <a:t>#7</a:t>
            </a:r>
            <a:r>
              <a:rPr b="0" i="0" lang="vi" sz="2800" u="none" cap="none" strike="noStrike">
                <a:solidFill>
                  <a:srgbClr val="434343"/>
                </a:solidFill>
                <a:latin typeface="Arial"/>
                <a:ea typeface="Arial"/>
                <a:cs typeface="Arial"/>
                <a:sym typeface="Arial"/>
              </a:rPr>
              <a:t> ? </a:t>
            </a:r>
            <a:endParaRPr b="0" i="0" sz="2800" u="none" cap="none" strike="noStrike">
              <a:solidFill>
                <a:srgbClr val="434343"/>
              </a:solidFill>
              <a:latin typeface="Arial"/>
              <a:ea typeface="Arial"/>
              <a:cs typeface="Arial"/>
              <a:sym typeface="Arial"/>
            </a:endParaRPr>
          </a:p>
        </p:txBody>
      </p:sp>
      <p:pic>
        <p:nvPicPr>
          <p:cNvPr id="702" name="Google Shape;702;p55"/>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pic>
        <p:nvPicPr>
          <p:cNvPr id="703" name="Google Shape;703;p55"/>
          <p:cNvPicPr preferRelativeResize="0"/>
          <p:nvPr/>
        </p:nvPicPr>
        <p:blipFill rotWithShape="1">
          <a:blip r:embed="rId4">
            <a:alphaModFix/>
          </a:blip>
          <a:srcRect b="0" l="0" r="0" t="0"/>
          <a:stretch/>
        </p:blipFill>
        <p:spPr>
          <a:xfrm>
            <a:off x="4802675" y="869150"/>
            <a:ext cx="3391550" cy="33915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56"/>
          <p:cNvPicPr preferRelativeResize="0"/>
          <p:nvPr/>
        </p:nvPicPr>
        <p:blipFill rotWithShape="1">
          <a:blip r:embed="rId3">
            <a:alphaModFix/>
          </a:blip>
          <a:srcRect b="0" l="29045" r="11677" t="0"/>
          <a:stretch/>
        </p:blipFill>
        <p:spPr>
          <a:xfrm>
            <a:off x="3713825" y="21825"/>
            <a:ext cx="5430175" cy="4111225"/>
          </a:xfrm>
          <a:prstGeom prst="rect">
            <a:avLst/>
          </a:prstGeom>
          <a:noFill/>
          <a:ln>
            <a:noFill/>
          </a:ln>
        </p:spPr>
      </p:pic>
      <p:sp>
        <p:nvSpPr>
          <p:cNvPr id="709" name="Google Shape;709;p56"/>
          <p:cNvSpPr txBox="1"/>
          <p:nvPr/>
        </p:nvSpPr>
        <p:spPr>
          <a:xfrm>
            <a:off x="212050" y="3893100"/>
            <a:ext cx="4716300" cy="1123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vi" sz="2500" u="none" cap="none" strike="noStrike">
                <a:solidFill>
                  <a:schemeClr val="dk1"/>
                </a:solidFill>
                <a:latin typeface="Arial"/>
                <a:ea typeface="Arial"/>
                <a:cs typeface="Arial"/>
                <a:sym typeface="Arial"/>
              </a:rPr>
              <a:t>#7: BỘ NÃO CHÚNG TA CẦN </a:t>
            </a:r>
            <a:r>
              <a:rPr b="1" i="0" lang="vi" sz="3600" u="none" cap="none" strike="noStrike">
                <a:solidFill>
                  <a:srgbClr val="FF0000"/>
                </a:solidFill>
                <a:latin typeface="Arial"/>
                <a:ea typeface="Arial"/>
                <a:cs typeface="Arial"/>
                <a:sym typeface="Arial"/>
              </a:rPr>
              <a:t>M</a:t>
            </a:r>
            <a:r>
              <a:rPr b="1" i="0" lang="vi" sz="3600" u="none" cap="none" strike="noStrike">
                <a:solidFill>
                  <a:srgbClr val="4A86E8"/>
                </a:solidFill>
                <a:latin typeface="Arial"/>
                <a:ea typeface="Arial"/>
                <a:cs typeface="Arial"/>
                <a:sym typeface="Arial"/>
              </a:rPr>
              <a:t>À</a:t>
            </a:r>
            <a:r>
              <a:rPr b="1" i="0" lang="vi" sz="3600" u="none" cap="none" strike="noStrike">
                <a:solidFill>
                  <a:srgbClr val="9900FF"/>
                </a:solidFill>
                <a:latin typeface="Arial"/>
                <a:ea typeface="Arial"/>
                <a:cs typeface="Arial"/>
                <a:sym typeface="Arial"/>
              </a:rPr>
              <a:t>U</a:t>
            </a:r>
            <a:r>
              <a:rPr b="0" i="0" lang="vi" sz="3600" u="none" cap="none" strike="noStrike">
                <a:solidFill>
                  <a:schemeClr val="dk1"/>
                </a:solidFill>
                <a:latin typeface="Arial"/>
                <a:ea typeface="Arial"/>
                <a:cs typeface="Arial"/>
                <a:sym typeface="Arial"/>
              </a:rPr>
              <a:t> </a:t>
            </a:r>
            <a:r>
              <a:rPr b="1" i="0" lang="vi" sz="3600" u="none" cap="none" strike="noStrike">
                <a:solidFill>
                  <a:srgbClr val="FF00FF"/>
                </a:solidFill>
                <a:latin typeface="Arial"/>
                <a:ea typeface="Arial"/>
                <a:cs typeface="Arial"/>
                <a:sym typeface="Arial"/>
              </a:rPr>
              <a:t>S</a:t>
            </a:r>
            <a:r>
              <a:rPr b="1" i="0" lang="vi" sz="3600" u="none" cap="none" strike="noStrike">
                <a:solidFill>
                  <a:srgbClr val="1155CC"/>
                </a:solidFill>
                <a:latin typeface="Arial"/>
                <a:ea typeface="Arial"/>
                <a:cs typeface="Arial"/>
                <a:sym typeface="Arial"/>
              </a:rPr>
              <a:t>Ắ</a:t>
            </a:r>
            <a:r>
              <a:rPr b="1" i="0" lang="vi" sz="3600" u="none" cap="none" strike="noStrike">
                <a:solidFill>
                  <a:srgbClr val="FF9900"/>
                </a:solidFill>
                <a:latin typeface="Arial"/>
                <a:ea typeface="Arial"/>
                <a:cs typeface="Arial"/>
                <a:sym typeface="Arial"/>
              </a:rPr>
              <a:t>C</a:t>
            </a:r>
            <a:endParaRPr b="1" i="0" sz="3600" u="none" cap="none" strike="noStrike">
              <a:solidFill>
                <a:srgbClr val="FF9900"/>
              </a:solidFill>
              <a:latin typeface="Arial"/>
              <a:ea typeface="Arial"/>
              <a:cs typeface="Arial"/>
              <a:sym typeface="Arial"/>
            </a:endParaRPr>
          </a:p>
        </p:txBody>
      </p:sp>
      <p:pic>
        <p:nvPicPr>
          <p:cNvPr id="710" name="Google Shape;710;p56"/>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7"/>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6" name="Google Shape;716;p57"/>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717" name="Google Shape;717;p57"/>
          <p:cNvSpPr txBox="1"/>
          <p:nvPr/>
        </p:nvSpPr>
        <p:spPr>
          <a:xfrm>
            <a:off x="3363825" y="2771575"/>
            <a:ext cx="224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vi" sz="2100" u="none" cap="none" strike="noStrike">
                <a:solidFill>
                  <a:schemeClr val="accent6"/>
                </a:solidFill>
                <a:latin typeface="Arial"/>
                <a:ea typeface="Arial"/>
                <a:cs typeface="Arial"/>
                <a:sym typeface="Arial"/>
              </a:rPr>
              <a:t>KHÁM PHÁ </a:t>
            </a:r>
            <a:r>
              <a:rPr b="1" i="0" lang="vi" sz="3600" u="none" cap="none" strike="noStrike">
                <a:solidFill>
                  <a:schemeClr val="accent6"/>
                </a:solidFill>
                <a:latin typeface="Arial"/>
                <a:ea typeface="Arial"/>
                <a:cs typeface="Arial"/>
                <a:sym typeface="Arial"/>
              </a:rPr>
              <a:t>#8</a:t>
            </a:r>
            <a:endParaRPr b="1" i="0" sz="3600" u="none" cap="none" strike="noStrike">
              <a:solidFill>
                <a:schemeClr val="accent6"/>
              </a:solidFill>
              <a:latin typeface="Arial"/>
              <a:ea typeface="Arial"/>
              <a:cs typeface="Arial"/>
              <a:sym typeface="Arial"/>
            </a:endParaRPr>
          </a:p>
        </p:txBody>
      </p:sp>
      <p:pic>
        <p:nvPicPr>
          <p:cNvPr id="718" name="Google Shape;718;p57"/>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pic>
        <p:nvPicPr>
          <p:cNvPr id="723" name="Google Shape;723;p58"/>
          <p:cNvPicPr preferRelativeResize="0"/>
          <p:nvPr/>
        </p:nvPicPr>
        <p:blipFill rotWithShape="1">
          <a:blip r:embed="rId3">
            <a:alphaModFix/>
          </a:blip>
          <a:srcRect b="0" l="0" r="0" t="0"/>
          <a:stretch/>
        </p:blipFill>
        <p:spPr>
          <a:xfrm>
            <a:off x="3329600" y="0"/>
            <a:ext cx="2671849" cy="3562476"/>
          </a:xfrm>
          <a:prstGeom prst="rect">
            <a:avLst/>
          </a:prstGeom>
          <a:noFill/>
          <a:ln>
            <a:noFill/>
          </a:ln>
        </p:spPr>
      </p:pic>
      <p:sp>
        <p:nvSpPr>
          <p:cNvPr id="724" name="Google Shape;724;p58"/>
          <p:cNvSpPr txBox="1"/>
          <p:nvPr/>
        </p:nvSpPr>
        <p:spPr>
          <a:xfrm>
            <a:off x="1225550" y="3562475"/>
            <a:ext cx="62919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vi" sz="2800" u="none" cap="none" strike="noStrike">
                <a:solidFill>
                  <a:srgbClr val="000000"/>
                </a:solidFill>
                <a:latin typeface="Arial"/>
                <a:ea typeface="Arial"/>
                <a:cs typeface="Arial"/>
                <a:sym typeface="Arial"/>
              </a:rPr>
              <a:t>TRONG 5 GIÂY ĐẾM XEM CÓ TỔNG CỘNG BAO NHIÊU </a:t>
            </a:r>
            <a:r>
              <a:rPr b="1" i="0" lang="vi" sz="2800" u="none" cap="none" strike="noStrike">
                <a:solidFill>
                  <a:srgbClr val="FF9900"/>
                </a:solidFill>
                <a:latin typeface="Arial"/>
                <a:ea typeface="Arial"/>
                <a:cs typeface="Arial"/>
                <a:sym typeface="Arial"/>
              </a:rPr>
              <a:t>TRÁI CAM</a:t>
            </a:r>
            <a:r>
              <a:rPr b="0" i="0" lang="vi" sz="2800" u="none" cap="none" strike="noStrike">
                <a:solidFill>
                  <a:srgbClr val="000000"/>
                </a:solidFill>
                <a:latin typeface="Arial"/>
                <a:ea typeface="Arial"/>
                <a:cs typeface="Arial"/>
                <a:sym typeface="Arial"/>
              </a:rPr>
              <a:t> ? (LẦN 1)</a:t>
            </a:r>
            <a:endParaRPr b="0" i="0" sz="2800" u="none" cap="none" strike="noStrike">
              <a:solidFill>
                <a:srgbClr val="000000"/>
              </a:solidFill>
              <a:latin typeface="Arial"/>
              <a:ea typeface="Arial"/>
              <a:cs typeface="Arial"/>
              <a:sym typeface="Arial"/>
            </a:endParaRPr>
          </a:p>
        </p:txBody>
      </p:sp>
      <p:pic>
        <p:nvPicPr>
          <p:cNvPr id="725" name="Google Shape;725;p58"/>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
        <p:nvSpPr>
          <p:cNvPr id="726" name="Google Shape;726;p58"/>
          <p:cNvSpPr txBox="1"/>
          <p:nvPr/>
        </p:nvSpPr>
        <p:spPr>
          <a:xfrm>
            <a:off x="133000" y="150150"/>
            <a:ext cx="1191000" cy="492600"/>
          </a:xfrm>
          <a:prstGeom prst="rect">
            <a:avLst/>
          </a:prstGeom>
          <a:solidFill>
            <a:schemeClr val="accen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vi" sz="2000" u="none" cap="none" strike="noStrike">
                <a:solidFill>
                  <a:srgbClr val="EEFF41"/>
                </a:solidFill>
                <a:latin typeface="Arial"/>
                <a:ea typeface="Arial"/>
                <a:cs typeface="Arial"/>
                <a:sym typeface="Arial"/>
              </a:rPr>
              <a:t>LẦN 1 </a:t>
            </a:r>
            <a:endParaRPr b="1" i="0" sz="2000" u="none" cap="none" strike="noStrike">
              <a:solidFill>
                <a:srgbClr val="EEFF4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59"/>
          <p:cNvPicPr preferRelativeResize="0"/>
          <p:nvPr/>
        </p:nvPicPr>
        <p:blipFill rotWithShape="1">
          <a:blip r:embed="rId3">
            <a:alphaModFix/>
          </a:blip>
          <a:srcRect b="0" l="13971" r="0" t="0"/>
          <a:stretch/>
        </p:blipFill>
        <p:spPr>
          <a:xfrm>
            <a:off x="1164772" y="1520229"/>
            <a:ext cx="500508" cy="535271"/>
          </a:xfrm>
          <a:prstGeom prst="rect">
            <a:avLst/>
          </a:prstGeom>
          <a:noFill/>
          <a:ln>
            <a:noFill/>
          </a:ln>
        </p:spPr>
      </p:pic>
      <p:pic>
        <p:nvPicPr>
          <p:cNvPr id="732" name="Google Shape;732;p59"/>
          <p:cNvPicPr preferRelativeResize="0"/>
          <p:nvPr/>
        </p:nvPicPr>
        <p:blipFill rotWithShape="1">
          <a:blip r:embed="rId3">
            <a:alphaModFix/>
          </a:blip>
          <a:srcRect b="0" l="13971" r="0" t="0"/>
          <a:stretch/>
        </p:blipFill>
        <p:spPr>
          <a:xfrm>
            <a:off x="664260" y="505904"/>
            <a:ext cx="500508" cy="535271"/>
          </a:xfrm>
          <a:prstGeom prst="rect">
            <a:avLst/>
          </a:prstGeom>
          <a:noFill/>
          <a:ln>
            <a:noFill/>
          </a:ln>
        </p:spPr>
      </p:pic>
      <p:pic>
        <p:nvPicPr>
          <p:cNvPr id="733" name="Google Shape;733;p59"/>
          <p:cNvPicPr preferRelativeResize="0"/>
          <p:nvPr/>
        </p:nvPicPr>
        <p:blipFill rotWithShape="1">
          <a:blip r:embed="rId3">
            <a:alphaModFix/>
          </a:blip>
          <a:srcRect b="0" l="13971" r="0" t="0"/>
          <a:stretch/>
        </p:blipFill>
        <p:spPr>
          <a:xfrm>
            <a:off x="7150035" y="212004"/>
            <a:ext cx="500508" cy="535271"/>
          </a:xfrm>
          <a:prstGeom prst="rect">
            <a:avLst/>
          </a:prstGeom>
          <a:noFill/>
          <a:ln>
            <a:noFill/>
          </a:ln>
        </p:spPr>
      </p:pic>
      <p:pic>
        <p:nvPicPr>
          <p:cNvPr id="734" name="Google Shape;734;p59"/>
          <p:cNvPicPr preferRelativeResize="0"/>
          <p:nvPr/>
        </p:nvPicPr>
        <p:blipFill rotWithShape="1">
          <a:blip r:embed="rId3">
            <a:alphaModFix/>
          </a:blip>
          <a:srcRect b="0" l="13971" r="0" t="0"/>
          <a:stretch/>
        </p:blipFill>
        <p:spPr>
          <a:xfrm>
            <a:off x="1885810" y="1236679"/>
            <a:ext cx="500508" cy="535271"/>
          </a:xfrm>
          <a:prstGeom prst="rect">
            <a:avLst/>
          </a:prstGeom>
          <a:noFill/>
          <a:ln>
            <a:noFill/>
          </a:ln>
        </p:spPr>
      </p:pic>
      <p:pic>
        <p:nvPicPr>
          <p:cNvPr id="735" name="Google Shape;735;p59"/>
          <p:cNvPicPr preferRelativeResize="0"/>
          <p:nvPr/>
        </p:nvPicPr>
        <p:blipFill rotWithShape="1">
          <a:blip r:embed="rId3">
            <a:alphaModFix/>
          </a:blip>
          <a:srcRect b="0" l="13971" r="0" t="0"/>
          <a:stretch/>
        </p:blipFill>
        <p:spPr>
          <a:xfrm>
            <a:off x="5397010" y="2418392"/>
            <a:ext cx="500508" cy="535271"/>
          </a:xfrm>
          <a:prstGeom prst="rect">
            <a:avLst/>
          </a:prstGeom>
          <a:noFill/>
          <a:ln>
            <a:noFill/>
          </a:ln>
        </p:spPr>
      </p:pic>
      <p:pic>
        <p:nvPicPr>
          <p:cNvPr id="736" name="Google Shape;736;p59"/>
          <p:cNvPicPr preferRelativeResize="0"/>
          <p:nvPr/>
        </p:nvPicPr>
        <p:blipFill rotWithShape="1">
          <a:blip r:embed="rId3">
            <a:alphaModFix/>
          </a:blip>
          <a:srcRect b="0" l="13971" r="0" t="0"/>
          <a:stretch/>
        </p:blipFill>
        <p:spPr>
          <a:xfrm>
            <a:off x="443735" y="1883129"/>
            <a:ext cx="500508" cy="535271"/>
          </a:xfrm>
          <a:prstGeom prst="rect">
            <a:avLst/>
          </a:prstGeom>
          <a:noFill/>
          <a:ln>
            <a:noFill/>
          </a:ln>
        </p:spPr>
      </p:pic>
      <p:pic>
        <p:nvPicPr>
          <p:cNvPr id="737" name="Google Shape;737;p59"/>
          <p:cNvPicPr preferRelativeResize="0"/>
          <p:nvPr/>
        </p:nvPicPr>
        <p:blipFill rotWithShape="1">
          <a:blip r:embed="rId3">
            <a:alphaModFix/>
          </a:blip>
          <a:srcRect b="0" l="13971" r="0" t="0"/>
          <a:stretch/>
        </p:blipFill>
        <p:spPr>
          <a:xfrm>
            <a:off x="554510" y="3260354"/>
            <a:ext cx="500508" cy="535271"/>
          </a:xfrm>
          <a:prstGeom prst="rect">
            <a:avLst/>
          </a:prstGeom>
          <a:noFill/>
          <a:ln>
            <a:noFill/>
          </a:ln>
        </p:spPr>
      </p:pic>
      <p:pic>
        <p:nvPicPr>
          <p:cNvPr id="738" name="Google Shape;738;p59"/>
          <p:cNvPicPr preferRelativeResize="0"/>
          <p:nvPr/>
        </p:nvPicPr>
        <p:blipFill rotWithShape="1">
          <a:blip r:embed="rId3">
            <a:alphaModFix/>
          </a:blip>
          <a:srcRect b="0" l="13971" r="0" t="0"/>
          <a:stretch/>
        </p:blipFill>
        <p:spPr>
          <a:xfrm>
            <a:off x="1464910" y="2571754"/>
            <a:ext cx="500508" cy="535271"/>
          </a:xfrm>
          <a:prstGeom prst="rect">
            <a:avLst/>
          </a:prstGeom>
          <a:noFill/>
          <a:ln>
            <a:noFill/>
          </a:ln>
        </p:spPr>
      </p:pic>
      <p:pic>
        <p:nvPicPr>
          <p:cNvPr id="739" name="Google Shape;739;p59"/>
          <p:cNvPicPr preferRelativeResize="0"/>
          <p:nvPr/>
        </p:nvPicPr>
        <p:blipFill rotWithShape="1">
          <a:blip r:embed="rId3">
            <a:alphaModFix/>
          </a:blip>
          <a:srcRect b="0" l="13971" r="0" t="0"/>
          <a:stretch/>
        </p:blipFill>
        <p:spPr>
          <a:xfrm>
            <a:off x="1965435" y="3467567"/>
            <a:ext cx="500508" cy="535271"/>
          </a:xfrm>
          <a:prstGeom prst="rect">
            <a:avLst/>
          </a:prstGeom>
          <a:noFill/>
          <a:ln>
            <a:noFill/>
          </a:ln>
        </p:spPr>
      </p:pic>
      <p:pic>
        <p:nvPicPr>
          <p:cNvPr id="740" name="Google Shape;740;p59"/>
          <p:cNvPicPr preferRelativeResize="0"/>
          <p:nvPr/>
        </p:nvPicPr>
        <p:blipFill rotWithShape="1">
          <a:blip r:embed="rId3">
            <a:alphaModFix/>
          </a:blip>
          <a:srcRect b="0" l="13971" r="0" t="0"/>
          <a:stretch/>
        </p:blipFill>
        <p:spPr>
          <a:xfrm>
            <a:off x="2605410" y="2800979"/>
            <a:ext cx="500508" cy="535271"/>
          </a:xfrm>
          <a:prstGeom prst="rect">
            <a:avLst/>
          </a:prstGeom>
          <a:noFill/>
          <a:ln>
            <a:noFill/>
          </a:ln>
        </p:spPr>
      </p:pic>
      <p:pic>
        <p:nvPicPr>
          <p:cNvPr id="741" name="Google Shape;741;p59"/>
          <p:cNvPicPr preferRelativeResize="0"/>
          <p:nvPr/>
        </p:nvPicPr>
        <p:blipFill rotWithShape="1">
          <a:blip r:embed="rId3">
            <a:alphaModFix/>
          </a:blip>
          <a:srcRect b="0" l="13971" r="0" t="0"/>
          <a:stretch/>
        </p:blipFill>
        <p:spPr>
          <a:xfrm>
            <a:off x="2804685" y="4426804"/>
            <a:ext cx="500508" cy="535271"/>
          </a:xfrm>
          <a:prstGeom prst="rect">
            <a:avLst/>
          </a:prstGeom>
          <a:noFill/>
          <a:ln>
            <a:noFill/>
          </a:ln>
        </p:spPr>
      </p:pic>
      <p:pic>
        <p:nvPicPr>
          <p:cNvPr id="742" name="Google Shape;742;p59"/>
          <p:cNvPicPr preferRelativeResize="0"/>
          <p:nvPr/>
        </p:nvPicPr>
        <p:blipFill rotWithShape="1">
          <a:blip r:embed="rId3">
            <a:alphaModFix/>
          </a:blip>
          <a:srcRect b="0" l="13971" r="0" t="0"/>
          <a:stretch/>
        </p:blipFill>
        <p:spPr>
          <a:xfrm>
            <a:off x="964385" y="4159779"/>
            <a:ext cx="500508" cy="535271"/>
          </a:xfrm>
          <a:prstGeom prst="rect">
            <a:avLst/>
          </a:prstGeom>
          <a:noFill/>
          <a:ln>
            <a:noFill/>
          </a:ln>
        </p:spPr>
      </p:pic>
      <p:pic>
        <p:nvPicPr>
          <p:cNvPr id="743" name="Google Shape;743;p59"/>
          <p:cNvPicPr preferRelativeResize="0"/>
          <p:nvPr/>
        </p:nvPicPr>
        <p:blipFill rotWithShape="1">
          <a:blip r:embed="rId3">
            <a:alphaModFix/>
          </a:blip>
          <a:srcRect b="0" l="13971" r="0" t="0"/>
          <a:stretch/>
        </p:blipFill>
        <p:spPr>
          <a:xfrm>
            <a:off x="4027122" y="1669729"/>
            <a:ext cx="500508" cy="535271"/>
          </a:xfrm>
          <a:prstGeom prst="rect">
            <a:avLst/>
          </a:prstGeom>
          <a:noFill/>
          <a:ln>
            <a:noFill/>
          </a:ln>
        </p:spPr>
      </p:pic>
      <p:pic>
        <p:nvPicPr>
          <p:cNvPr id="744" name="Google Shape;744;p59"/>
          <p:cNvPicPr preferRelativeResize="0"/>
          <p:nvPr/>
        </p:nvPicPr>
        <p:blipFill rotWithShape="1">
          <a:blip r:embed="rId3">
            <a:alphaModFix/>
          </a:blip>
          <a:srcRect b="0" l="13971" r="0" t="0"/>
          <a:stretch/>
        </p:blipFill>
        <p:spPr>
          <a:xfrm>
            <a:off x="2956472" y="1520229"/>
            <a:ext cx="500508" cy="535271"/>
          </a:xfrm>
          <a:prstGeom prst="rect">
            <a:avLst/>
          </a:prstGeom>
          <a:noFill/>
          <a:ln>
            <a:noFill/>
          </a:ln>
        </p:spPr>
      </p:pic>
      <p:pic>
        <p:nvPicPr>
          <p:cNvPr id="745" name="Google Shape;745;p59"/>
          <p:cNvPicPr preferRelativeResize="0"/>
          <p:nvPr/>
        </p:nvPicPr>
        <p:blipFill rotWithShape="1">
          <a:blip r:embed="rId3">
            <a:alphaModFix/>
          </a:blip>
          <a:srcRect b="0" l="13971" r="0" t="0"/>
          <a:stretch/>
        </p:blipFill>
        <p:spPr>
          <a:xfrm>
            <a:off x="2099847" y="534029"/>
            <a:ext cx="500508" cy="535271"/>
          </a:xfrm>
          <a:prstGeom prst="rect">
            <a:avLst/>
          </a:prstGeom>
          <a:noFill/>
          <a:ln>
            <a:noFill/>
          </a:ln>
        </p:spPr>
      </p:pic>
      <p:pic>
        <p:nvPicPr>
          <p:cNvPr id="746" name="Google Shape;746;p59"/>
          <p:cNvPicPr preferRelativeResize="0"/>
          <p:nvPr/>
        </p:nvPicPr>
        <p:blipFill rotWithShape="1">
          <a:blip r:embed="rId3">
            <a:alphaModFix/>
          </a:blip>
          <a:srcRect b="0" l="13971" r="0" t="0"/>
          <a:stretch/>
        </p:blipFill>
        <p:spPr>
          <a:xfrm>
            <a:off x="4027122" y="155804"/>
            <a:ext cx="500508" cy="535271"/>
          </a:xfrm>
          <a:prstGeom prst="rect">
            <a:avLst/>
          </a:prstGeom>
          <a:noFill/>
          <a:ln>
            <a:noFill/>
          </a:ln>
        </p:spPr>
      </p:pic>
      <p:pic>
        <p:nvPicPr>
          <p:cNvPr id="747" name="Google Shape;747;p59"/>
          <p:cNvPicPr preferRelativeResize="0"/>
          <p:nvPr/>
        </p:nvPicPr>
        <p:blipFill rotWithShape="1">
          <a:blip r:embed="rId3">
            <a:alphaModFix/>
          </a:blip>
          <a:srcRect b="0" l="13971" r="0" t="0"/>
          <a:stretch/>
        </p:blipFill>
        <p:spPr>
          <a:xfrm>
            <a:off x="7032422" y="3107029"/>
            <a:ext cx="500508" cy="535271"/>
          </a:xfrm>
          <a:prstGeom prst="rect">
            <a:avLst/>
          </a:prstGeom>
          <a:noFill/>
          <a:ln>
            <a:noFill/>
          </a:ln>
        </p:spPr>
      </p:pic>
      <p:pic>
        <p:nvPicPr>
          <p:cNvPr id="748" name="Google Shape;748;p59"/>
          <p:cNvPicPr preferRelativeResize="0"/>
          <p:nvPr/>
        </p:nvPicPr>
        <p:blipFill rotWithShape="1">
          <a:blip r:embed="rId3">
            <a:alphaModFix/>
          </a:blip>
          <a:srcRect b="0" l="13971" r="0" t="0"/>
          <a:stretch/>
        </p:blipFill>
        <p:spPr>
          <a:xfrm>
            <a:off x="3745910" y="2800979"/>
            <a:ext cx="500508" cy="535271"/>
          </a:xfrm>
          <a:prstGeom prst="rect">
            <a:avLst/>
          </a:prstGeom>
          <a:noFill/>
          <a:ln>
            <a:noFill/>
          </a:ln>
        </p:spPr>
      </p:pic>
      <p:pic>
        <p:nvPicPr>
          <p:cNvPr id="749" name="Google Shape;749;p59"/>
          <p:cNvPicPr preferRelativeResize="0"/>
          <p:nvPr/>
        </p:nvPicPr>
        <p:blipFill rotWithShape="1">
          <a:blip r:embed="rId3">
            <a:alphaModFix/>
          </a:blip>
          <a:srcRect b="0" l="13971" r="0" t="0"/>
          <a:stretch/>
        </p:blipFill>
        <p:spPr>
          <a:xfrm>
            <a:off x="7170572" y="1952154"/>
            <a:ext cx="500508" cy="535271"/>
          </a:xfrm>
          <a:prstGeom prst="rect">
            <a:avLst/>
          </a:prstGeom>
          <a:noFill/>
          <a:ln>
            <a:noFill/>
          </a:ln>
        </p:spPr>
      </p:pic>
      <p:pic>
        <p:nvPicPr>
          <p:cNvPr id="750" name="Google Shape;750;p59"/>
          <p:cNvPicPr preferRelativeResize="0"/>
          <p:nvPr/>
        </p:nvPicPr>
        <p:blipFill rotWithShape="1">
          <a:blip r:embed="rId3">
            <a:alphaModFix/>
          </a:blip>
          <a:srcRect b="0" l="13971" r="0" t="0"/>
          <a:stretch/>
        </p:blipFill>
        <p:spPr>
          <a:xfrm>
            <a:off x="8271060" y="747279"/>
            <a:ext cx="500508" cy="535271"/>
          </a:xfrm>
          <a:prstGeom prst="rect">
            <a:avLst/>
          </a:prstGeom>
          <a:noFill/>
          <a:ln>
            <a:noFill/>
          </a:ln>
        </p:spPr>
      </p:pic>
      <p:pic>
        <p:nvPicPr>
          <p:cNvPr id="751" name="Google Shape;751;p59"/>
          <p:cNvPicPr preferRelativeResize="0"/>
          <p:nvPr/>
        </p:nvPicPr>
        <p:blipFill rotWithShape="1">
          <a:blip r:embed="rId3">
            <a:alphaModFix/>
          </a:blip>
          <a:srcRect b="0" l="13971" r="0" t="0"/>
          <a:stretch/>
        </p:blipFill>
        <p:spPr>
          <a:xfrm>
            <a:off x="4644972" y="3624504"/>
            <a:ext cx="500508" cy="535271"/>
          </a:xfrm>
          <a:prstGeom prst="rect">
            <a:avLst/>
          </a:prstGeom>
          <a:noFill/>
          <a:ln>
            <a:noFill/>
          </a:ln>
        </p:spPr>
      </p:pic>
      <p:pic>
        <p:nvPicPr>
          <p:cNvPr id="752" name="Google Shape;752;p59"/>
          <p:cNvPicPr preferRelativeResize="0"/>
          <p:nvPr/>
        </p:nvPicPr>
        <p:blipFill rotWithShape="1">
          <a:blip r:embed="rId3">
            <a:alphaModFix/>
          </a:blip>
          <a:srcRect b="0" l="13971" r="0" t="0"/>
          <a:stretch/>
        </p:blipFill>
        <p:spPr>
          <a:xfrm>
            <a:off x="7532935" y="4244079"/>
            <a:ext cx="500508" cy="535271"/>
          </a:xfrm>
          <a:prstGeom prst="rect">
            <a:avLst/>
          </a:prstGeom>
          <a:noFill/>
          <a:ln>
            <a:noFill/>
          </a:ln>
        </p:spPr>
      </p:pic>
      <p:pic>
        <p:nvPicPr>
          <p:cNvPr id="753" name="Google Shape;753;p59"/>
          <p:cNvPicPr preferRelativeResize="0"/>
          <p:nvPr/>
        </p:nvPicPr>
        <p:blipFill rotWithShape="1">
          <a:blip r:embed="rId3">
            <a:alphaModFix/>
          </a:blip>
          <a:srcRect b="0" l="13971" r="0" t="0"/>
          <a:stretch/>
        </p:blipFill>
        <p:spPr>
          <a:xfrm>
            <a:off x="4144460" y="4244079"/>
            <a:ext cx="500508" cy="535271"/>
          </a:xfrm>
          <a:prstGeom prst="rect">
            <a:avLst/>
          </a:prstGeom>
          <a:noFill/>
          <a:ln>
            <a:noFill/>
          </a:ln>
        </p:spPr>
      </p:pic>
      <p:pic>
        <p:nvPicPr>
          <p:cNvPr id="754" name="Google Shape;754;p59"/>
          <p:cNvPicPr preferRelativeResize="0"/>
          <p:nvPr/>
        </p:nvPicPr>
        <p:blipFill rotWithShape="1">
          <a:blip r:embed="rId3">
            <a:alphaModFix/>
          </a:blip>
          <a:srcRect b="0" l="13971" r="0" t="0"/>
          <a:stretch/>
        </p:blipFill>
        <p:spPr>
          <a:xfrm>
            <a:off x="5036285" y="534029"/>
            <a:ext cx="500508" cy="535271"/>
          </a:xfrm>
          <a:prstGeom prst="rect">
            <a:avLst/>
          </a:prstGeom>
          <a:noFill/>
          <a:ln>
            <a:noFill/>
          </a:ln>
        </p:spPr>
      </p:pic>
      <p:pic>
        <p:nvPicPr>
          <p:cNvPr id="755" name="Google Shape;755;p59"/>
          <p:cNvPicPr preferRelativeResize="0"/>
          <p:nvPr/>
        </p:nvPicPr>
        <p:blipFill rotWithShape="1">
          <a:blip r:embed="rId3">
            <a:alphaModFix/>
          </a:blip>
          <a:srcRect b="0" l="13971" r="0" t="0"/>
          <a:stretch/>
        </p:blipFill>
        <p:spPr>
          <a:xfrm>
            <a:off x="5550110" y="1347854"/>
            <a:ext cx="500508" cy="535271"/>
          </a:xfrm>
          <a:prstGeom prst="rect">
            <a:avLst/>
          </a:prstGeom>
          <a:noFill/>
          <a:ln>
            <a:noFill/>
          </a:ln>
        </p:spPr>
      </p:pic>
      <p:pic>
        <p:nvPicPr>
          <p:cNvPr id="756" name="Google Shape;756;p59"/>
          <p:cNvPicPr preferRelativeResize="0"/>
          <p:nvPr/>
        </p:nvPicPr>
        <p:blipFill rotWithShape="1">
          <a:blip r:embed="rId3">
            <a:alphaModFix/>
          </a:blip>
          <a:srcRect b="0" l="13971" r="0" t="0"/>
          <a:stretch/>
        </p:blipFill>
        <p:spPr>
          <a:xfrm>
            <a:off x="6294935" y="4089529"/>
            <a:ext cx="500508" cy="535271"/>
          </a:xfrm>
          <a:prstGeom prst="rect">
            <a:avLst/>
          </a:prstGeom>
          <a:noFill/>
          <a:ln>
            <a:noFill/>
          </a:ln>
        </p:spPr>
      </p:pic>
      <p:pic>
        <p:nvPicPr>
          <p:cNvPr id="757" name="Google Shape;757;p59"/>
          <p:cNvPicPr preferRelativeResize="0"/>
          <p:nvPr/>
        </p:nvPicPr>
        <p:blipFill rotWithShape="1">
          <a:blip r:embed="rId3">
            <a:alphaModFix/>
          </a:blip>
          <a:srcRect b="0" l="13971" r="0" t="0"/>
          <a:stretch/>
        </p:blipFill>
        <p:spPr>
          <a:xfrm>
            <a:off x="8192122" y="2418404"/>
            <a:ext cx="500508" cy="535271"/>
          </a:xfrm>
          <a:prstGeom prst="rect">
            <a:avLst/>
          </a:prstGeom>
          <a:noFill/>
          <a:ln>
            <a:noFill/>
          </a:ln>
        </p:spPr>
      </p:pic>
      <p:pic>
        <p:nvPicPr>
          <p:cNvPr id="758" name="Google Shape;758;p59"/>
          <p:cNvPicPr preferRelativeResize="0"/>
          <p:nvPr/>
        </p:nvPicPr>
        <p:blipFill rotWithShape="1">
          <a:blip r:embed="rId3">
            <a:alphaModFix/>
          </a:blip>
          <a:srcRect b="0" l="13971" r="0" t="0"/>
          <a:stretch/>
        </p:blipFill>
        <p:spPr>
          <a:xfrm>
            <a:off x="8497910" y="3554254"/>
            <a:ext cx="500508" cy="535271"/>
          </a:xfrm>
          <a:prstGeom prst="rect">
            <a:avLst/>
          </a:prstGeom>
          <a:noFill/>
          <a:ln>
            <a:noFill/>
          </a:ln>
        </p:spPr>
      </p:pic>
      <p:pic>
        <p:nvPicPr>
          <p:cNvPr id="759" name="Google Shape;759;p59"/>
          <p:cNvPicPr preferRelativeResize="0"/>
          <p:nvPr/>
        </p:nvPicPr>
        <p:blipFill rotWithShape="1">
          <a:blip r:embed="rId3">
            <a:alphaModFix/>
          </a:blip>
          <a:srcRect b="0" l="13971" r="0" t="0"/>
          <a:stretch/>
        </p:blipFill>
        <p:spPr>
          <a:xfrm>
            <a:off x="5277372" y="4426804"/>
            <a:ext cx="500508" cy="535271"/>
          </a:xfrm>
          <a:prstGeom prst="rect">
            <a:avLst/>
          </a:prstGeom>
          <a:noFill/>
          <a:ln>
            <a:noFill/>
          </a:ln>
        </p:spPr>
      </p:pic>
      <p:pic>
        <p:nvPicPr>
          <p:cNvPr id="760" name="Google Shape;760;p59"/>
          <p:cNvPicPr preferRelativeResize="0"/>
          <p:nvPr/>
        </p:nvPicPr>
        <p:blipFill rotWithShape="1">
          <a:blip r:embed="rId3">
            <a:alphaModFix/>
          </a:blip>
          <a:srcRect b="0" l="13971" r="0" t="0"/>
          <a:stretch/>
        </p:blipFill>
        <p:spPr>
          <a:xfrm>
            <a:off x="6649522" y="1053979"/>
            <a:ext cx="500508" cy="5352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6"/>
          <p:cNvPicPr preferRelativeResize="0"/>
          <p:nvPr/>
        </p:nvPicPr>
        <p:blipFill rotWithShape="1">
          <a:blip r:embed="rId3">
            <a:alphaModFix/>
          </a:blip>
          <a:srcRect b="7714" l="0" r="0" t="0"/>
          <a:stretch/>
        </p:blipFill>
        <p:spPr>
          <a:xfrm rot="10800000">
            <a:off x="3190975" y="1300250"/>
            <a:ext cx="2651850" cy="3102000"/>
          </a:xfrm>
          <a:prstGeom prst="rect">
            <a:avLst/>
          </a:prstGeom>
          <a:noFill/>
          <a:ln>
            <a:noFill/>
          </a:ln>
        </p:spPr>
      </p:pic>
      <p:pic>
        <p:nvPicPr>
          <p:cNvPr id="149" name="Google Shape;149;p6"/>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
        <p:nvSpPr>
          <p:cNvPr id="150" name="Google Shape;150;p6"/>
          <p:cNvSpPr txBox="1"/>
          <p:nvPr/>
        </p:nvSpPr>
        <p:spPr>
          <a:xfrm>
            <a:off x="6191375" y="2389550"/>
            <a:ext cx="18198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vi" sz="2400" u="none" cap="none" strike="noStrike">
                <a:solidFill>
                  <a:srgbClr val="4285F4"/>
                </a:solidFill>
                <a:latin typeface="Arial"/>
                <a:ea typeface="Arial"/>
                <a:cs typeface="Arial"/>
                <a:sym typeface="Arial"/>
              </a:rPr>
              <a:t>BÁN CẦU </a:t>
            </a:r>
            <a:endParaRPr b="1" i="0" sz="2400" u="none" cap="none" strike="noStrike">
              <a:solidFill>
                <a:srgbClr val="4285F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vi" sz="2400" u="none" cap="none" strike="noStrike">
                <a:solidFill>
                  <a:srgbClr val="4285F4"/>
                </a:solidFill>
                <a:latin typeface="Arial"/>
                <a:ea typeface="Arial"/>
                <a:cs typeface="Arial"/>
                <a:sym typeface="Arial"/>
              </a:rPr>
              <a:t>NÃO PHẢI</a:t>
            </a:r>
            <a:endParaRPr b="1" i="0" sz="2400" u="none" cap="none" strike="noStrike">
              <a:solidFill>
                <a:srgbClr val="4285F4"/>
              </a:solidFill>
              <a:latin typeface="Arial"/>
              <a:ea typeface="Arial"/>
              <a:cs typeface="Arial"/>
              <a:sym typeface="Arial"/>
            </a:endParaRPr>
          </a:p>
        </p:txBody>
      </p:sp>
      <p:sp>
        <p:nvSpPr>
          <p:cNvPr id="151" name="Google Shape;151;p6"/>
          <p:cNvSpPr txBox="1"/>
          <p:nvPr/>
        </p:nvSpPr>
        <p:spPr>
          <a:xfrm>
            <a:off x="1022625" y="2389550"/>
            <a:ext cx="18198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vi" sz="2400" u="none" cap="none" strike="noStrike">
                <a:solidFill>
                  <a:schemeClr val="dk2"/>
                </a:solidFill>
                <a:latin typeface="Arial"/>
                <a:ea typeface="Arial"/>
                <a:cs typeface="Arial"/>
                <a:sym typeface="Arial"/>
              </a:rPr>
              <a:t>BÁN CẦU </a:t>
            </a:r>
            <a:endParaRPr b="1" i="0" sz="2400" u="none" cap="none" strike="noStrike">
              <a:solidFill>
                <a:schemeClr val="dk2"/>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vi" sz="2400" u="none" cap="none" strike="noStrike">
                <a:solidFill>
                  <a:schemeClr val="dk2"/>
                </a:solidFill>
                <a:latin typeface="Arial"/>
                <a:ea typeface="Arial"/>
                <a:cs typeface="Arial"/>
                <a:sym typeface="Arial"/>
              </a:rPr>
              <a:t>NÃO TRÁI</a:t>
            </a:r>
            <a:endParaRPr b="1" i="0" sz="2400" u="none" cap="none" strike="noStrike">
              <a:solidFill>
                <a:schemeClr val="dk2"/>
              </a:solidFill>
              <a:latin typeface="Arial"/>
              <a:ea typeface="Arial"/>
              <a:cs typeface="Arial"/>
              <a:sym typeface="Arial"/>
            </a:endParaRPr>
          </a:p>
        </p:txBody>
      </p:sp>
      <p:sp>
        <p:nvSpPr>
          <p:cNvPr id="152" name="Google Shape;152;p6"/>
          <p:cNvSpPr txBox="1"/>
          <p:nvPr/>
        </p:nvSpPr>
        <p:spPr>
          <a:xfrm>
            <a:off x="1580550" y="159850"/>
            <a:ext cx="5970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vi" sz="2000" u="none" cap="none" strike="noStrike">
                <a:solidFill>
                  <a:srgbClr val="FF0000"/>
                </a:solidFill>
                <a:latin typeface="Arial"/>
                <a:ea typeface="Arial"/>
                <a:cs typeface="Arial"/>
                <a:sym typeface="Arial"/>
              </a:rPr>
              <a:t>#1: BỘ NÃO CHÚNG TA CHIA LÀM 02 BÁN CẦU VÀ ĐIỀU KHIỂN CHÉO</a:t>
            </a:r>
            <a:endParaRPr b="1" i="0" sz="2000" u="none" cap="none" strike="noStrike">
              <a:solidFill>
                <a:srgbClr val="FF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60"/>
          <p:cNvSpPr txBox="1"/>
          <p:nvPr>
            <p:ph idx="1" type="subTitle"/>
          </p:nvPr>
        </p:nvSpPr>
        <p:spPr>
          <a:xfrm>
            <a:off x="634400" y="2739125"/>
            <a:ext cx="4585200" cy="126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605"/>
              <a:buNone/>
            </a:pPr>
            <a:r>
              <a:rPr lang="vi">
                <a:solidFill>
                  <a:schemeClr val="dk1"/>
                </a:solidFill>
              </a:rPr>
              <a:t>CÓ TỔNG CỘNG BAO NHIÊU</a:t>
            </a:r>
            <a:r>
              <a:rPr b="1" lang="vi">
                <a:solidFill>
                  <a:schemeClr val="dk1"/>
                </a:solidFill>
              </a:rPr>
              <a:t> </a:t>
            </a:r>
            <a:r>
              <a:rPr b="1" lang="vi">
                <a:solidFill>
                  <a:schemeClr val="dk1"/>
                </a:solidFill>
                <a:highlight>
                  <a:srgbClr val="FFFF00"/>
                </a:highlight>
              </a:rPr>
              <a:t>TRÁI CAM</a:t>
            </a:r>
            <a:r>
              <a:rPr b="1" lang="vi">
                <a:solidFill>
                  <a:schemeClr val="dk1"/>
                </a:solidFill>
              </a:rPr>
              <a:t> </a:t>
            </a:r>
            <a:r>
              <a:rPr lang="vi">
                <a:solidFill>
                  <a:schemeClr val="dk1"/>
                </a:solidFill>
              </a:rPr>
              <a:t>?</a:t>
            </a:r>
            <a:endParaRPr>
              <a:solidFill>
                <a:schemeClr val="dk1"/>
              </a:solidFill>
            </a:endParaRPr>
          </a:p>
        </p:txBody>
      </p:sp>
      <p:pic>
        <p:nvPicPr>
          <p:cNvPr id="766" name="Google Shape;766;p60"/>
          <p:cNvPicPr preferRelativeResize="0"/>
          <p:nvPr/>
        </p:nvPicPr>
        <p:blipFill rotWithShape="1">
          <a:blip r:embed="rId3">
            <a:alphaModFix/>
          </a:blip>
          <a:srcRect b="0" l="0" r="0" t="0"/>
          <a:stretch/>
        </p:blipFill>
        <p:spPr>
          <a:xfrm>
            <a:off x="4995500" y="1113575"/>
            <a:ext cx="3619100" cy="3619100"/>
          </a:xfrm>
          <a:prstGeom prst="rect">
            <a:avLst/>
          </a:prstGeom>
          <a:noFill/>
          <a:ln>
            <a:noFill/>
          </a:ln>
        </p:spPr>
      </p:pic>
      <p:pic>
        <p:nvPicPr>
          <p:cNvPr id="767" name="Google Shape;767;p60"/>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p61"/>
          <p:cNvPicPr preferRelativeResize="0"/>
          <p:nvPr/>
        </p:nvPicPr>
        <p:blipFill rotWithShape="1">
          <a:blip r:embed="rId3">
            <a:alphaModFix/>
          </a:blip>
          <a:srcRect b="0" l="0" r="0" t="0"/>
          <a:stretch/>
        </p:blipFill>
        <p:spPr>
          <a:xfrm>
            <a:off x="3329600" y="0"/>
            <a:ext cx="2671849" cy="3562476"/>
          </a:xfrm>
          <a:prstGeom prst="rect">
            <a:avLst/>
          </a:prstGeom>
          <a:noFill/>
          <a:ln>
            <a:noFill/>
          </a:ln>
        </p:spPr>
      </p:pic>
      <p:sp>
        <p:nvSpPr>
          <p:cNvPr id="773" name="Google Shape;773;p61"/>
          <p:cNvSpPr txBox="1"/>
          <p:nvPr/>
        </p:nvSpPr>
        <p:spPr>
          <a:xfrm>
            <a:off x="1341375" y="3562475"/>
            <a:ext cx="62823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vi" sz="2800" u="none" cap="none" strike="noStrike">
                <a:solidFill>
                  <a:srgbClr val="000000"/>
                </a:solidFill>
                <a:latin typeface="Arial"/>
                <a:ea typeface="Arial"/>
                <a:cs typeface="Arial"/>
                <a:sym typeface="Arial"/>
              </a:rPr>
              <a:t>TRONG 5 GIÂY ĐẾM XEM CÓ TỔNG CỘNG BAO NHIÊU </a:t>
            </a:r>
            <a:r>
              <a:rPr b="1" i="0" lang="vi" sz="2800" u="none" cap="none" strike="noStrike">
                <a:solidFill>
                  <a:srgbClr val="FF9900"/>
                </a:solidFill>
                <a:latin typeface="Arial"/>
                <a:ea typeface="Arial"/>
                <a:cs typeface="Arial"/>
                <a:sym typeface="Arial"/>
              </a:rPr>
              <a:t>TRÁI CAM</a:t>
            </a:r>
            <a:r>
              <a:rPr b="0" i="0" lang="vi" sz="2800" u="none" cap="none" strike="noStrike">
                <a:solidFill>
                  <a:srgbClr val="000000"/>
                </a:solidFill>
                <a:latin typeface="Arial"/>
                <a:ea typeface="Arial"/>
                <a:cs typeface="Arial"/>
                <a:sym typeface="Arial"/>
              </a:rPr>
              <a:t> ? (LẦN 2)</a:t>
            </a:r>
            <a:endParaRPr b="0" i="0" sz="2800" u="none" cap="none" strike="noStrike">
              <a:solidFill>
                <a:srgbClr val="000000"/>
              </a:solidFill>
              <a:latin typeface="Arial"/>
              <a:ea typeface="Arial"/>
              <a:cs typeface="Arial"/>
              <a:sym typeface="Arial"/>
            </a:endParaRPr>
          </a:p>
        </p:txBody>
      </p:sp>
      <p:pic>
        <p:nvPicPr>
          <p:cNvPr id="774" name="Google Shape;774;p61"/>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
        <p:nvSpPr>
          <p:cNvPr id="775" name="Google Shape;775;p61"/>
          <p:cNvSpPr txBox="1"/>
          <p:nvPr/>
        </p:nvSpPr>
        <p:spPr>
          <a:xfrm>
            <a:off x="133000" y="150150"/>
            <a:ext cx="1191000" cy="492600"/>
          </a:xfrm>
          <a:prstGeom prst="rect">
            <a:avLst/>
          </a:prstGeom>
          <a:solidFill>
            <a:schemeClr val="accen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vi" sz="2000" u="none" cap="none" strike="noStrike">
                <a:solidFill>
                  <a:srgbClr val="EEFF41"/>
                </a:solidFill>
                <a:latin typeface="Arial"/>
                <a:ea typeface="Arial"/>
                <a:cs typeface="Arial"/>
                <a:sym typeface="Arial"/>
              </a:rPr>
              <a:t>LẦN 2 </a:t>
            </a:r>
            <a:endParaRPr b="1" i="0" sz="2000" u="none" cap="none" strike="noStrike">
              <a:solidFill>
                <a:srgbClr val="EEFF4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62"/>
          <p:cNvPicPr preferRelativeResize="0"/>
          <p:nvPr/>
        </p:nvPicPr>
        <p:blipFill rotWithShape="1">
          <a:blip r:embed="rId3">
            <a:alphaModFix/>
          </a:blip>
          <a:srcRect b="0" l="13971" r="0" t="0"/>
          <a:stretch/>
        </p:blipFill>
        <p:spPr>
          <a:xfrm>
            <a:off x="1159785" y="2896975"/>
            <a:ext cx="500508" cy="535271"/>
          </a:xfrm>
          <a:prstGeom prst="rect">
            <a:avLst/>
          </a:prstGeom>
          <a:noFill/>
          <a:ln>
            <a:noFill/>
          </a:ln>
        </p:spPr>
      </p:pic>
      <p:pic>
        <p:nvPicPr>
          <p:cNvPr id="781" name="Google Shape;781;p62"/>
          <p:cNvPicPr preferRelativeResize="0"/>
          <p:nvPr/>
        </p:nvPicPr>
        <p:blipFill rotWithShape="1">
          <a:blip r:embed="rId3">
            <a:alphaModFix/>
          </a:blip>
          <a:srcRect b="0" l="13971" r="0" t="0"/>
          <a:stretch/>
        </p:blipFill>
        <p:spPr>
          <a:xfrm>
            <a:off x="1961247" y="2896975"/>
            <a:ext cx="500508" cy="535271"/>
          </a:xfrm>
          <a:prstGeom prst="rect">
            <a:avLst/>
          </a:prstGeom>
          <a:noFill/>
          <a:ln>
            <a:noFill/>
          </a:ln>
        </p:spPr>
      </p:pic>
      <p:pic>
        <p:nvPicPr>
          <p:cNvPr id="782" name="Google Shape;782;p62"/>
          <p:cNvPicPr preferRelativeResize="0"/>
          <p:nvPr/>
        </p:nvPicPr>
        <p:blipFill rotWithShape="1">
          <a:blip r:embed="rId3">
            <a:alphaModFix/>
          </a:blip>
          <a:srcRect b="0" l="13971" r="0" t="0"/>
          <a:stretch/>
        </p:blipFill>
        <p:spPr>
          <a:xfrm>
            <a:off x="1159785" y="3822479"/>
            <a:ext cx="500508" cy="535271"/>
          </a:xfrm>
          <a:prstGeom prst="rect">
            <a:avLst/>
          </a:prstGeom>
          <a:noFill/>
          <a:ln>
            <a:noFill/>
          </a:ln>
        </p:spPr>
      </p:pic>
      <p:pic>
        <p:nvPicPr>
          <p:cNvPr id="783" name="Google Shape;783;p62"/>
          <p:cNvPicPr preferRelativeResize="0"/>
          <p:nvPr/>
        </p:nvPicPr>
        <p:blipFill rotWithShape="1">
          <a:blip r:embed="rId3">
            <a:alphaModFix/>
          </a:blip>
          <a:srcRect b="0" l="13971" r="0" t="0"/>
          <a:stretch/>
        </p:blipFill>
        <p:spPr>
          <a:xfrm>
            <a:off x="1961247" y="3822479"/>
            <a:ext cx="500508" cy="535271"/>
          </a:xfrm>
          <a:prstGeom prst="rect">
            <a:avLst/>
          </a:prstGeom>
          <a:noFill/>
          <a:ln>
            <a:noFill/>
          </a:ln>
        </p:spPr>
      </p:pic>
      <p:pic>
        <p:nvPicPr>
          <p:cNvPr id="784" name="Google Shape;784;p62"/>
          <p:cNvPicPr preferRelativeResize="0"/>
          <p:nvPr/>
        </p:nvPicPr>
        <p:blipFill rotWithShape="1">
          <a:blip r:embed="rId3">
            <a:alphaModFix/>
          </a:blip>
          <a:srcRect b="0" l="13971" r="0" t="0"/>
          <a:stretch/>
        </p:blipFill>
        <p:spPr>
          <a:xfrm>
            <a:off x="1560525" y="3413694"/>
            <a:ext cx="500508" cy="535271"/>
          </a:xfrm>
          <a:prstGeom prst="rect">
            <a:avLst/>
          </a:prstGeom>
          <a:noFill/>
          <a:ln>
            <a:noFill/>
          </a:ln>
        </p:spPr>
      </p:pic>
      <p:pic>
        <p:nvPicPr>
          <p:cNvPr id="785" name="Google Shape;785;p62"/>
          <p:cNvPicPr preferRelativeResize="0"/>
          <p:nvPr/>
        </p:nvPicPr>
        <p:blipFill rotWithShape="1">
          <a:blip r:embed="rId3">
            <a:alphaModFix/>
          </a:blip>
          <a:srcRect b="0" l="13971" r="0" t="0"/>
          <a:stretch/>
        </p:blipFill>
        <p:spPr>
          <a:xfrm>
            <a:off x="3754835" y="2896975"/>
            <a:ext cx="500508" cy="535271"/>
          </a:xfrm>
          <a:prstGeom prst="rect">
            <a:avLst/>
          </a:prstGeom>
          <a:noFill/>
          <a:ln>
            <a:noFill/>
          </a:ln>
        </p:spPr>
      </p:pic>
      <p:pic>
        <p:nvPicPr>
          <p:cNvPr id="786" name="Google Shape;786;p62"/>
          <p:cNvPicPr preferRelativeResize="0"/>
          <p:nvPr/>
        </p:nvPicPr>
        <p:blipFill rotWithShape="1">
          <a:blip r:embed="rId3">
            <a:alphaModFix/>
          </a:blip>
          <a:srcRect b="0" l="13971" r="0" t="0"/>
          <a:stretch/>
        </p:blipFill>
        <p:spPr>
          <a:xfrm>
            <a:off x="4556296" y="2896975"/>
            <a:ext cx="500508" cy="535271"/>
          </a:xfrm>
          <a:prstGeom prst="rect">
            <a:avLst/>
          </a:prstGeom>
          <a:noFill/>
          <a:ln>
            <a:noFill/>
          </a:ln>
        </p:spPr>
      </p:pic>
      <p:pic>
        <p:nvPicPr>
          <p:cNvPr id="787" name="Google Shape;787;p62"/>
          <p:cNvPicPr preferRelativeResize="0"/>
          <p:nvPr/>
        </p:nvPicPr>
        <p:blipFill rotWithShape="1">
          <a:blip r:embed="rId3">
            <a:alphaModFix/>
          </a:blip>
          <a:srcRect b="0" l="13971" r="0" t="0"/>
          <a:stretch/>
        </p:blipFill>
        <p:spPr>
          <a:xfrm>
            <a:off x="3754835" y="3822479"/>
            <a:ext cx="500508" cy="535271"/>
          </a:xfrm>
          <a:prstGeom prst="rect">
            <a:avLst/>
          </a:prstGeom>
          <a:noFill/>
          <a:ln>
            <a:noFill/>
          </a:ln>
        </p:spPr>
      </p:pic>
      <p:pic>
        <p:nvPicPr>
          <p:cNvPr id="788" name="Google Shape;788;p62"/>
          <p:cNvPicPr preferRelativeResize="0"/>
          <p:nvPr/>
        </p:nvPicPr>
        <p:blipFill rotWithShape="1">
          <a:blip r:embed="rId3">
            <a:alphaModFix/>
          </a:blip>
          <a:srcRect b="0" l="13971" r="0" t="0"/>
          <a:stretch/>
        </p:blipFill>
        <p:spPr>
          <a:xfrm>
            <a:off x="4556296" y="3822479"/>
            <a:ext cx="500508" cy="535271"/>
          </a:xfrm>
          <a:prstGeom prst="rect">
            <a:avLst/>
          </a:prstGeom>
          <a:noFill/>
          <a:ln>
            <a:noFill/>
          </a:ln>
        </p:spPr>
      </p:pic>
      <p:pic>
        <p:nvPicPr>
          <p:cNvPr id="789" name="Google Shape;789;p62"/>
          <p:cNvPicPr preferRelativeResize="0"/>
          <p:nvPr/>
        </p:nvPicPr>
        <p:blipFill rotWithShape="1">
          <a:blip r:embed="rId3">
            <a:alphaModFix/>
          </a:blip>
          <a:srcRect b="0" l="13971" r="0" t="0"/>
          <a:stretch/>
        </p:blipFill>
        <p:spPr>
          <a:xfrm>
            <a:off x="4155574" y="3413694"/>
            <a:ext cx="500508" cy="535271"/>
          </a:xfrm>
          <a:prstGeom prst="rect">
            <a:avLst/>
          </a:prstGeom>
          <a:noFill/>
          <a:ln>
            <a:noFill/>
          </a:ln>
        </p:spPr>
      </p:pic>
      <p:pic>
        <p:nvPicPr>
          <p:cNvPr id="790" name="Google Shape;790;p62"/>
          <p:cNvPicPr preferRelativeResize="0"/>
          <p:nvPr/>
        </p:nvPicPr>
        <p:blipFill rotWithShape="1">
          <a:blip r:embed="rId3">
            <a:alphaModFix/>
          </a:blip>
          <a:srcRect b="0" l="13971" r="0" t="0"/>
          <a:stretch/>
        </p:blipFill>
        <p:spPr>
          <a:xfrm>
            <a:off x="6215423" y="2896975"/>
            <a:ext cx="500508" cy="535271"/>
          </a:xfrm>
          <a:prstGeom prst="rect">
            <a:avLst/>
          </a:prstGeom>
          <a:noFill/>
          <a:ln>
            <a:noFill/>
          </a:ln>
        </p:spPr>
      </p:pic>
      <p:pic>
        <p:nvPicPr>
          <p:cNvPr id="791" name="Google Shape;791;p62"/>
          <p:cNvPicPr preferRelativeResize="0"/>
          <p:nvPr/>
        </p:nvPicPr>
        <p:blipFill rotWithShape="1">
          <a:blip r:embed="rId3">
            <a:alphaModFix/>
          </a:blip>
          <a:srcRect b="0" l="13971" r="0" t="0"/>
          <a:stretch/>
        </p:blipFill>
        <p:spPr>
          <a:xfrm>
            <a:off x="7016885" y="2896975"/>
            <a:ext cx="500508" cy="535271"/>
          </a:xfrm>
          <a:prstGeom prst="rect">
            <a:avLst/>
          </a:prstGeom>
          <a:noFill/>
          <a:ln>
            <a:noFill/>
          </a:ln>
        </p:spPr>
      </p:pic>
      <p:pic>
        <p:nvPicPr>
          <p:cNvPr id="792" name="Google Shape;792;p62"/>
          <p:cNvPicPr preferRelativeResize="0"/>
          <p:nvPr/>
        </p:nvPicPr>
        <p:blipFill rotWithShape="1">
          <a:blip r:embed="rId3">
            <a:alphaModFix/>
          </a:blip>
          <a:srcRect b="0" l="13971" r="0" t="0"/>
          <a:stretch/>
        </p:blipFill>
        <p:spPr>
          <a:xfrm>
            <a:off x="6215423" y="3822479"/>
            <a:ext cx="500508" cy="535271"/>
          </a:xfrm>
          <a:prstGeom prst="rect">
            <a:avLst/>
          </a:prstGeom>
          <a:noFill/>
          <a:ln>
            <a:noFill/>
          </a:ln>
        </p:spPr>
      </p:pic>
      <p:pic>
        <p:nvPicPr>
          <p:cNvPr id="793" name="Google Shape;793;p62"/>
          <p:cNvPicPr preferRelativeResize="0"/>
          <p:nvPr/>
        </p:nvPicPr>
        <p:blipFill rotWithShape="1">
          <a:blip r:embed="rId3">
            <a:alphaModFix/>
          </a:blip>
          <a:srcRect b="0" l="13971" r="0" t="0"/>
          <a:stretch/>
        </p:blipFill>
        <p:spPr>
          <a:xfrm>
            <a:off x="7016885" y="3822479"/>
            <a:ext cx="500508" cy="535271"/>
          </a:xfrm>
          <a:prstGeom prst="rect">
            <a:avLst/>
          </a:prstGeom>
          <a:noFill/>
          <a:ln>
            <a:noFill/>
          </a:ln>
        </p:spPr>
      </p:pic>
      <p:pic>
        <p:nvPicPr>
          <p:cNvPr id="794" name="Google Shape;794;p62"/>
          <p:cNvPicPr preferRelativeResize="0"/>
          <p:nvPr/>
        </p:nvPicPr>
        <p:blipFill rotWithShape="1">
          <a:blip r:embed="rId3">
            <a:alphaModFix/>
          </a:blip>
          <a:srcRect b="0" l="13971" r="0" t="0"/>
          <a:stretch/>
        </p:blipFill>
        <p:spPr>
          <a:xfrm>
            <a:off x="6616163" y="3413694"/>
            <a:ext cx="500508" cy="535271"/>
          </a:xfrm>
          <a:prstGeom prst="rect">
            <a:avLst/>
          </a:prstGeom>
          <a:noFill/>
          <a:ln>
            <a:noFill/>
          </a:ln>
        </p:spPr>
      </p:pic>
      <p:pic>
        <p:nvPicPr>
          <p:cNvPr id="795" name="Google Shape;795;p62"/>
          <p:cNvPicPr preferRelativeResize="0"/>
          <p:nvPr/>
        </p:nvPicPr>
        <p:blipFill rotWithShape="1">
          <a:blip r:embed="rId3">
            <a:alphaModFix/>
          </a:blip>
          <a:srcRect b="0" l="13971" r="0" t="0"/>
          <a:stretch/>
        </p:blipFill>
        <p:spPr>
          <a:xfrm>
            <a:off x="1126498" y="690600"/>
            <a:ext cx="500508" cy="535271"/>
          </a:xfrm>
          <a:prstGeom prst="rect">
            <a:avLst/>
          </a:prstGeom>
          <a:noFill/>
          <a:ln>
            <a:noFill/>
          </a:ln>
        </p:spPr>
      </p:pic>
      <p:pic>
        <p:nvPicPr>
          <p:cNvPr id="796" name="Google Shape;796;p62"/>
          <p:cNvPicPr preferRelativeResize="0"/>
          <p:nvPr/>
        </p:nvPicPr>
        <p:blipFill rotWithShape="1">
          <a:blip r:embed="rId3">
            <a:alphaModFix/>
          </a:blip>
          <a:srcRect b="0" l="13971" r="0" t="0"/>
          <a:stretch/>
        </p:blipFill>
        <p:spPr>
          <a:xfrm>
            <a:off x="1927960" y="690600"/>
            <a:ext cx="500508" cy="535271"/>
          </a:xfrm>
          <a:prstGeom prst="rect">
            <a:avLst/>
          </a:prstGeom>
          <a:noFill/>
          <a:ln>
            <a:noFill/>
          </a:ln>
        </p:spPr>
      </p:pic>
      <p:pic>
        <p:nvPicPr>
          <p:cNvPr id="797" name="Google Shape;797;p62"/>
          <p:cNvPicPr preferRelativeResize="0"/>
          <p:nvPr/>
        </p:nvPicPr>
        <p:blipFill rotWithShape="1">
          <a:blip r:embed="rId3">
            <a:alphaModFix/>
          </a:blip>
          <a:srcRect b="0" l="13971" r="0" t="0"/>
          <a:stretch/>
        </p:blipFill>
        <p:spPr>
          <a:xfrm>
            <a:off x="1126498" y="1616104"/>
            <a:ext cx="500508" cy="535271"/>
          </a:xfrm>
          <a:prstGeom prst="rect">
            <a:avLst/>
          </a:prstGeom>
          <a:noFill/>
          <a:ln>
            <a:noFill/>
          </a:ln>
        </p:spPr>
      </p:pic>
      <p:pic>
        <p:nvPicPr>
          <p:cNvPr id="798" name="Google Shape;798;p62"/>
          <p:cNvPicPr preferRelativeResize="0"/>
          <p:nvPr/>
        </p:nvPicPr>
        <p:blipFill rotWithShape="1">
          <a:blip r:embed="rId3">
            <a:alphaModFix/>
          </a:blip>
          <a:srcRect b="0" l="13971" r="0" t="0"/>
          <a:stretch/>
        </p:blipFill>
        <p:spPr>
          <a:xfrm>
            <a:off x="1927960" y="1616104"/>
            <a:ext cx="500508" cy="535271"/>
          </a:xfrm>
          <a:prstGeom prst="rect">
            <a:avLst/>
          </a:prstGeom>
          <a:noFill/>
          <a:ln>
            <a:noFill/>
          </a:ln>
        </p:spPr>
      </p:pic>
      <p:pic>
        <p:nvPicPr>
          <p:cNvPr id="799" name="Google Shape;799;p62"/>
          <p:cNvPicPr preferRelativeResize="0"/>
          <p:nvPr/>
        </p:nvPicPr>
        <p:blipFill rotWithShape="1">
          <a:blip r:embed="rId3">
            <a:alphaModFix/>
          </a:blip>
          <a:srcRect b="0" l="13971" r="0" t="0"/>
          <a:stretch/>
        </p:blipFill>
        <p:spPr>
          <a:xfrm>
            <a:off x="1527237" y="1207319"/>
            <a:ext cx="500508" cy="535271"/>
          </a:xfrm>
          <a:prstGeom prst="rect">
            <a:avLst/>
          </a:prstGeom>
          <a:noFill/>
          <a:ln>
            <a:noFill/>
          </a:ln>
        </p:spPr>
      </p:pic>
      <p:pic>
        <p:nvPicPr>
          <p:cNvPr id="800" name="Google Shape;800;p62"/>
          <p:cNvPicPr preferRelativeResize="0"/>
          <p:nvPr/>
        </p:nvPicPr>
        <p:blipFill rotWithShape="1">
          <a:blip r:embed="rId3">
            <a:alphaModFix/>
          </a:blip>
          <a:srcRect b="0" l="13971" r="0" t="0"/>
          <a:stretch/>
        </p:blipFill>
        <p:spPr>
          <a:xfrm>
            <a:off x="3721547" y="690600"/>
            <a:ext cx="500508" cy="535271"/>
          </a:xfrm>
          <a:prstGeom prst="rect">
            <a:avLst/>
          </a:prstGeom>
          <a:noFill/>
          <a:ln>
            <a:noFill/>
          </a:ln>
        </p:spPr>
      </p:pic>
      <p:pic>
        <p:nvPicPr>
          <p:cNvPr id="801" name="Google Shape;801;p62"/>
          <p:cNvPicPr preferRelativeResize="0"/>
          <p:nvPr/>
        </p:nvPicPr>
        <p:blipFill rotWithShape="1">
          <a:blip r:embed="rId3">
            <a:alphaModFix/>
          </a:blip>
          <a:srcRect b="0" l="13971" r="0" t="0"/>
          <a:stretch/>
        </p:blipFill>
        <p:spPr>
          <a:xfrm>
            <a:off x="4523009" y="690600"/>
            <a:ext cx="500508" cy="535271"/>
          </a:xfrm>
          <a:prstGeom prst="rect">
            <a:avLst/>
          </a:prstGeom>
          <a:noFill/>
          <a:ln>
            <a:noFill/>
          </a:ln>
        </p:spPr>
      </p:pic>
      <p:pic>
        <p:nvPicPr>
          <p:cNvPr id="802" name="Google Shape;802;p62"/>
          <p:cNvPicPr preferRelativeResize="0"/>
          <p:nvPr/>
        </p:nvPicPr>
        <p:blipFill rotWithShape="1">
          <a:blip r:embed="rId3">
            <a:alphaModFix/>
          </a:blip>
          <a:srcRect b="0" l="13971" r="0" t="0"/>
          <a:stretch/>
        </p:blipFill>
        <p:spPr>
          <a:xfrm>
            <a:off x="3721547" y="1616104"/>
            <a:ext cx="500508" cy="535271"/>
          </a:xfrm>
          <a:prstGeom prst="rect">
            <a:avLst/>
          </a:prstGeom>
          <a:noFill/>
          <a:ln>
            <a:noFill/>
          </a:ln>
        </p:spPr>
      </p:pic>
      <p:pic>
        <p:nvPicPr>
          <p:cNvPr id="803" name="Google Shape;803;p62"/>
          <p:cNvPicPr preferRelativeResize="0"/>
          <p:nvPr/>
        </p:nvPicPr>
        <p:blipFill rotWithShape="1">
          <a:blip r:embed="rId3">
            <a:alphaModFix/>
          </a:blip>
          <a:srcRect b="0" l="13971" r="0" t="0"/>
          <a:stretch/>
        </p:blipFill>
        <p:spPr>
          <a:xfrm>
            <a:off x="4523009" y="1616104"/>
            <a:ext cx="500508" cy="535271"/>
          </a:xfrm>
          <a:prstGeom prst="rect">
            <a:avLst/>
          </a:prstGeom>
          <a:noFill/>
          <a:ln>
            <a:noFill/>
          </a:ln>
        </p:spPr>
      </p:pic>
      <p:pic>
        <p:nvPicPr>
          <p:cNvPr id="804" name="Google Shape;804;p62"/>
          <p:cNvPicPr preferRelativeResize="0"/>
          <p:nvPr/>
        </p:nvPicPr>
        <p:blipFill rotWithShape="1">
          <a:blip r:embed="rId3">
            <a:alphaModFix/>
          </a:blip>
          <a:srcRect b="0" l="13971" r="0" t="0"/>
          <a:stretch/>
        </p:blipFill>
        <p:spPr>
          <a:xfrm>
            <a:off x="4122286" y="1207319"/>
            <a:ext cx="500508" cy="535271"/>
          </a:xfrm>
          <a:prstGeom prst="rect">
            <a:avLst/>
          </a:prstGeom>
          <a:noFill/>
          <a:ln>
            <a:noFill/>
          </a:ln>
        </p:spPr>
      </p:pic>
      <p:pic>
        <p:nvPicPr>
          <p:cNvPr id="805" name="Google Shape;805;p62"/>
          <p:cNvPicPr preferRelativeResize="0"/>
          <p:nvPr/>
        </p:nvPicPr>
        <p:blipFill rotWithShape="1">
          <a:blip r:embed="rId3">
            <a:alphaModFix/>
          </a:blip>
          <a:srcRect b="0" l="13971" r="0" t="0"/>
          <a:stretch/>
        </p:blipFill>
        <p:spPr>
          <a:xfrm>
            <a:off x="6182136" y="690600"/>
            <a:ext cx="500508" cy="535271"/>
          </a:xfrm>
          <a:prstGeom prst="rect">
            <a:avLst/>
          </a:prstGeom>
          <a:noFill/>
          <a:ln>
            <a:noFill/>
          </a:ln>
        </p:spPr>
      </p:pic>
      <p:pic>
        <p:nvPicPr>
          <p:cNvPr id="806" name="Google Shape;806;p62"/>
          <p:cNvPicPr preferRelativeResize="0"/>
          <p:nvPr/>
        </p:nvPicPr>
        <p:blipFill rotWithShape="1">
          <a:blip r:embed="rId3">
            <a:alphaModFix/>
          </a:blip>
          <a:srcRect b="0" l="13971" r="0" t="0"/>
          <a:stretch/>
        </p:blipFill>
        <p:spPr>
          <a:xfrm>
            <a:off x="6983598" y="690600"/>
            <a:ext cx="500508" cy="535271"/>
          </a:xfrm>
          <a:prstGeom prst="rect">
            <a:avLst/>
          </a:prstGeom>
          <a:noFill/>
          <a:ln>
            <a:noFill/>
          </a:ln>
        </p:spPr>
      </p:pic>
      <p:pic>
        <p:nvPicPr>
          <p:cNvPr id="807" name="Google Shape;807;p62"/>
          <p:cNvPicPr preferRelativeResize="0"/>
          <p:nvPr/>
        </p:nvPicPr>
        <p:blipFill rotWithShape="1">
          <a:blip r:embed="rId3">
            <a:alphaModFix/>
          </a:blip>
          <a:srcRect b="0" l="13971" r="0" t="0"/>
          <a:stretch/>
        </p:blipFill>
        <p:spPr>
          <a:xfrm>
            <a:off x="6182136" y="1616104"/>
            <a:ext cx="500508" cy="535271"/>
          </a:xfrm>
          <a:prstGeom prst="rect">
            <a:avLst/>
          </a:prstGeom>
          <a:noFill/>
          <a:ln>
            <a:noFill/>
          </a:ln>
        </p:spPr>
      </p:pic>
      <p:pic>
        <p:nvPicPr>
          <p:cNvPr id="808" name="Google Shape;808;p62"/>
          <p:cNvPicPr preferRelativeResize="0"/>
          <p:nvPr/>
        </p:nvPicPr>
        <p:blipFill rotWithShape="1">
          <a:blip r:embed="rId3">
            <a:alphaModFix/>
          </a:blip>
          <a:srcRect b="0" l="13971" r="0" t="0"/>
          <a:stretch/>
        </p:blipFill>
        <p:spPr>
          <a:xfrm>
            <a:off x="6983598" y="1616104"/>
            <a:ext cx="500508" cy="535271"/>
          </a:xfrm>
          <a:prstGeom prst="rect">
            <a:avLst/>
          </a:prstGeom>
          <a:noFill/>
          <a:ln>
            <a:noFill/>
          </a:ln>
        </p:spPr>
      </p:pic>
      <p:pic>
        <p:nvPicPr>
          <p:cNvPr id="809" name="Google Shape;809;p62"/>
          <p:cNvPicPr preferRelativeResize="0"/>
          <p:nvPr/>
        </p:nvPicPr>
        <p:blipFill rotWithShape="1">
          <a:blip r:embed="rId3">
            <a:alphaModFix/>
          </a:blip>
          <a:srcRect b="0" l="13971" r="0" t="0"/>
          <a:stretch/>
        </p:blipFill>
        <p:spPr>
          <a:xfrm>
            <a:off x="6582875" y="1207319"/>
            <a:ext cx="500508" cy="53527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63"/>
          <p:cNvSpPr txBox="1"/>
          <p:nvPr>
            <p:ph idx="1" type="subTitle"/>
          </p:nvPr>
        </p:nvSpPr>
        <p:spPr>
          <a:xfrm>
            <a:off x="634400" y="2739125"/>
            <a:ext cx="4585200" cy="1266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605"/>
              <a:buNone/>
            </a:pPr>
            <a:r>
              <a:rPr lang="vi">
                <a:solidFill>
                  <a:schemeClr val="dk1"/>
                </a:solidFill>
              </a:rPr>
              <a:t>CÓ TỔNG CỘNG BAO NHIÊU</a:t>
            </a:r>
            <a:r>
              <a:rPr b="1" lang="vi">
                <a:solidFill>
                  <a:schemeClr val="dk1"/>
                </a:solidFill>
              </a:rPr>
              <a:t> </a:t>
            </a:r>
            <a:r>
              <a:rPr b="1" lang="vi">
                <a:solidFill>
                  <a:schemeClr val="dk1"/>
                </a:solidFill>
                <a:highlight>
                  <a:srgbClr val="FFFF00"/>
                </a:highlight>
              </a:rPr>
              <a:t>TRÁI CAM</a:t>
            </a:r>
            <a:r>
              <a:rPr b="1" lang="vi">
                <a:solidFill>
                  <a:schemeClr val="dk1"/>
                </a:solidFill>
              </a:rPr>
              <a:t> </a:t>
            </a:r>
            <a:r>
              <a:rPr lang="vi">
                <a:solidFill>
                  <a:schemeClr val="dk1"/>
                </a:solidFill>
              </a:rPr>
              <a:t>?</a:t>
            </a:r>
            <a:endParaRPr>
              <a:solidFill>
                <a:schemeClr val="dk1"/>
              </a:solidFill>
            </a:endParaRPr>
          </a:p>
        </p:txBody>
      </p:sp>
      <p:pic>
        <p:nvPicPr>
          <p:cNvPr id="815" name="Google Shape;815;p63"/>
          <p:cNvPicPr preferRelativeResize="0"/>
          <p:nvPr/>
        </p:nvPicPr>
        <p:blipFill rotWithShape="1">
          <a:blip r:embed="rId3">
            <a:alphaModFix/>
          </a:blip>
          <a:srcRect b="0" l="0" r="0" t="0"/>
          <a:stretch/>
        </p:blipFill>
        <p:spPr>
          <a:xfrm>
            <a:off x="4995500" y="1113575"/>
            <a:ext cx="3619100" cy="3619100"/>
          </a:xfrm>
          <a:prstGeom prst="rect">
            <a:avLst/>
          </a:prstGeom>
          <a:noFill/>
          <a:ln>
            <a:noFill/>
          </a:ln>
        </p:spPr>
      </p:pic>
      <p:pic>
        <p:nvPicPr>
          <p:cNvPr id="816" name="Google Shape;816;p63"/>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64"/>
          <p:cNvSpPr txBox="1"/>
          <p:nvPr/>
        </p:nvSpPr>
        <p:spPr>
          <a:xfrm>
            <a:off x="685150" y="1764525"/>
            <a:ext cx="3937200" cy="1600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0" i="0" lang="vi" sz="2800" u="none" cap="none" strike="noStrike">
                <a:solidFill>
                  <a:srgbClr val="434343"/>
                </a:solidFill>
                <a:latin typeface="Arial"/>
                <a:ea typeface="Arial"/>
                <a:cs typeface="Arial"/>
                <a:sym typeface="Arial"/>
              </a:rPr>
              <a:t>Bạn rút ra bài học gì </a:t>
            </a:r>
            <a:endParaRPr b="0" i="0" sz="2800" u="none" cap="none" strike="noStrike">
              <a:solidFill>
                <a:srgbClr val="434343"/>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0" i="0" lang="vi" sz="2800" u="none" cap="none" strike="noStrike">
                <a:solidFill>
                  <a:srgbClr val="434343"/>
                </a:solidFill>
                <a:latin typeface="Arial"/>
                <a:ea typeface="Arial"/>
                <a:cs typeface="Arial"/>
                <a:sym typeface="Arial"/>
              </a:rPr>
              <a:t>về Bộ Não của chúng ta qua thí nghiệm </a:t>
            </a:r>
            <a:r>
              <a:rPr b="1" i="0" lang="vi" sz="3600" u="none" cap="none" strike="noStrike">
                <a:solidFill>
                  <a:srgbClr val="FF0000"/>
                </a:solidFill>
                <a:latin typeface="Arial"/>
                <a:ea typeface="Arial"/>
                <a:cs typeface="Arial"/>
                <a:sym typeface="Arial"/>
              </a:rPr>
              <a:t>#8</a:t>
            </a:r>
            <a:r>
              <a:rPr b="0" i="0" lang="vi" sz="2800" u="none" cap="none" strike="noStrike">
                <a:solidFill>
                  <a:srgbClr val="434343"/>
                </a:solidFill>
                <a:latin typeface="Arial"/>
                <a:ea typeface="Arial"/>
                <a:cs typeface="Arial"/>
                <a:sym typeface="Arial"/>
              </a:rPr>
              <a:t> ? </a:t>
            </a:r>
            <a:endParaRPr b="0" i="0" sz="2800" u="none" cap="none" strike="noStrike">
              <a:solidFill>
                <a:srgbClr val="434343"/>
              </a:solidFill>
              <a:latin typeface="Arial"/>
              <a:ea typeface="Arial"/>
              <a:cs typeface="Arial"/>
              <a:sym typeface="Arial"/>
            </a:endParaRPr>
          </a:p>
        </p:txBody>
      </p:sp>
      <p:pic>
        <p:nvPicPr>
          <p:cNvPr id="822" name="Google Shape;822;p64"/>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pic>
        <p:nvPicPr>
          <p:cNvPr id="823" name="Google Shape;823;p64"/>
          <p:cNvPicPr preferRelativeResize="0"/>
          <p:nvPr/>
        </p:nvPicPr>
        <p:blipFill rotWithShape="1">
          <a:blip r:embed="rId4">
            <a:alphaModFix/>
          </a:blip>
          <a:srcRect b="0" l="0" r="0" t="0"/>
          <a:stretch/>
        </p:blipFill>
        <p:spPr>
          <a:xfrm>
            <a:off x="4802675" y="869150"/>
            <a:ext cx="3391550" cy="33915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5"/>
          <p:cNvSpPr txBox="1"/>
          <p:nvPr/>
        </p:nvSpPr>
        <p:spPr>
          <a:xfrm>
            <a:off x="88225" y="4092525"/>
            <a:ext cx="4743000" cy="1123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vi" sz="2500" u="none" cap="none" strike="noStrike">
                <a:solidFill>
                  <a:schemeClr val="dk1"/>
                </a:solidFill>
                <a:latin typeface="Arial"/>
                <a:ea typeface="Arial"/>
                <a:cs typeface="Arial"/>
                <a:sym typeface="Arial"/>
              </a:rPr>
              <a:t>#8: BỘ NÃO CHÚNG TA CẦN </a:t>
            </a:r>
            <a:r>
              <a:rPr b="0" i="0" lang="vi" sz="3600" u="none" cap="none" strike="noStrike">
                <a:solidFill>
                  <a:schemeClr val="dk1"/>
                </a:solidFill>
                <a:highlight>
                  <a:schemeClr val="accent6"/>
                </a:highlight>
                <a:latin typeface="Arial"/>
                <a:ea typeface="Arial"/>
                <a:cs typeface="Arial"/>
                <a:sym typeface="Arial"/>
              </a:rPr>
              <a:t>SẮP XẾP</a:t>
            </a:r>
            <a:endParaRPr b="0" i="0" sz="3600" u="none" cap="none" strike="noStrike">
              <a:solidFill>
                <a:schemeClr val="dk1"/>
              </a:solidFill>
              <a:highlight>
                <a:schemeClr val="accent6"/>
              </a:highlight>
              <a:latin typeface="Arial"/>
              <a:ea typeface="Arial"/>
              <a:cs typeface="Arial"/>
              <a:sym typeface="Arial"/>
            </a:endParaRPr>
          </a:p>
        </p:txBody>
      </p:sp>
      <p:pic>
        <p:nvPicPr>
          <p:cNvPr id="829" name="Google Shape;829;p65"/>
          <p:cNvPicPr preferRelativeResize="0"/>
          <p:nvPr/>
        </p:nvPicPr>
        <p:blipFill rotWithShape="1">
          <a:blip r:embed="rId3">
            <a:alphaModFix/>
          </a:blip>
          <a:srcRect b="14314" l="0" r="0" t="9978"/>
          <a:stretch/>
        </p:blipFill>
        <p:spPr>
          <a:xfrm>
            <a:off x="7873925" y="93700"/>
            <a:ext cx="1177252" cy="891248"/>
          </a:xfrm>
          <a:prstGeom prst="rect">
            <a:avLst/>
          </a:prstGeom>
          <a:noFill/>
          <a:ln>
            <a:noFill/>
          </a:ln>
        </p:spPr>
      </p:pic>
      <p:pic>
        <p:nvPicPr>
          <p:cNvPr id="830" name="Google Shape;830;p65"/>
          <p:cNvPicPr preferRelativeResize="0"/>
          <p:nvPr/>
        </p:nvPicPr>
        <p:blipFill rotWithShape="1">
          <a:blip r:embed="rId4">
            <a:alphaModFix/>
          </a:blip>
          <a:srcRect b="0" l="29045" r="11677" t="0"/>
          <a:stretch/>
        </p:blipFill>
        <p:spPr>
          <a:xfrm>
            <a:off x="3713825" y="21825"/>
            <a:ext cx="5430175" cy="4111225"/>
          </a:xfrm>
          <a:prstGeom prst="rect">
            <a:avLst/>
          </a:prstGeom>
          <a:noFill/>
          <a:ln>
            <a:noFill/>
          </a:ln>
        </p:spPr>
      </p:pic>
      <p:pic>
        <p:nvPicPr>
          <p:cNvPr id="831" name="Google Shape;831;p65"/>
          <p:cNvPicPr preferRelativeResize="0"/>
          <p:nvPr/>
        </p:nvPicPr>
        <p:blipFill rotWithShape="1">
          <a:blip r:embed="rId5">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66"/>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7" name="Google Shape;837;p66"/>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838" name="Google Shape;838;p66"/>
          <p:cNvSpPr txBox="1"/>
          <p:nvPr/>
        </p:nvSpPr>
        <p:spPr>
          <a:xfrm>
            <a:off x="3287625" y="2695375"/>
            <a:ext cx="224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vi" sz="2100" u="none" cap="none" strike="noStrike">
                <a:solidFill>
                  <a:schemeClr val="accent6"/>
                </a:solidFill>
                <a:latin typeface="Arial"/>
                <a:ea typeface="Arial"/>
                <a:cs typeface="Arial"/>
                <a:sym typeface="Arial"/>
              </a:rPr>
              <a:t>KHÁM PHÁ </a:t>
            </a:r>
            <a:r>
              <a:rPr b="1" i="0" lang="vi" sz="3600" u="none" cap="none" strike="noStrike">
                <a:solidFill>
                  <a:schemeClr val="accent6"/>
                </a:solidFill>
                <a:latin typeface="Arial"/>
                <a:ea typeface="Arial"/>
                <a:cs typeface="Arial"/>
                <a:sym typeface="Arial"/>
              </a:rPr>
              <a:t>#9</a:t>
            </a:r>
            <a:endParaRPr b="1" i="0" sz="3600" u="none" cap="none" strike="noStrike">
              <a:solidFill>
                <a:schemeClr val="accent6"/>
              </a:solidFill>
              <a:latin typeface="Arial"/>
              <a:ea typeface="Arial"/>
              <a:cs typeface="Arial"/>
              <a:sym typeface="Arial"/>
            </a:endParaRPr>
          </a:p>
        </p:txBody>
      </p:sp>
      <p:pic>
        <p:nvPicPr>
          <p:cNvPr id="839" name="Google Shape;839;p66"/>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pic>
        <p:nvPicPr>
          <p:cNvPr id="844" name="Google Shape;844;p67"/>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845" name="Google Shape;845;p67"/>
          <p:cNvSpPr txBox="1"/>
          <p:nvPr/>
        </p:nvSpPr>
        <p:spPr>
          <a:xfrm>
            <a:off x="427250" y="2874725"/>
            <a:ext cx="58338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700"/>
              <a:buFont typeface="Arial"/>
              <a:buNone/>
            </a:pPr>
            <a:r>
              <a:rPr b="0" i="0" lang="vi" sz="2700" u="none" cap="none" strike="noStrike">
                <a:solidFill>
                  <a:schemeClr val="accent6"/>
                </a:solidFill>
                <a:latin typeface="Arial"/>
                <a:ea typeface="Arial"/>
                <a:cs typeface="Arial"/>
                <a:sym typeface="Arial"/>
              </a:rPr>
              <a:t>Bạn có bao giờ nhìn mây và thốt lên:</a:t>
            </a:r>
            <a:br>
              <a:rPr b="0" i="0" lang="vi" sz="2700" u="none" cap="none" strike="noStrike">
                <a:solidFill>
                  <a:schemeClr val="accent6"/>
                </a:solidFill>
                <a:latin typeface="Arial"/>
                <a:ea typeface="Arial"/>
                <a:cs typeface="Arial"/>
                <a:sym typeface="Arial"/>
              </a:rPr>
            </a:br>
            <a:r>
              <a:rPr b="1" i="0" lang="vi" sz="2700" u="none" cap="none" strike="noStrike">
                <a:solidFill>
                  <a:schemeClr val="accent6"/>
                </a:solidFill>
                <a:latin typeface="Arial"/>
                <a:ea typeface="Arial"/>
                <a:cs typeface="Arial"/>
                <a:sym typeface="Arial"/>
              </a:rPr>
              <a:t>NHÌN NÓ GIỐNG ...</a:t>
            </a:r>
            <a:endParaRPr b="1" i="0" sz="2700" u="none" cap="none" strike="noStrike">
              <a:solidFill>
                <a:schemeClr val="accent6"/>
              </a:solidFill>
              <a:latin typeface="Arial"/>
              <a:ea typeface="Arial"/>
              <a:cs typeface="Arial"/>
              <a:sym typeface="Arial"/>
            </a:endParaRPr>
          </a:p>
        </p:txBody>
      </p:sp>
      <p:pic>
        <p:nvPicPr>
          <p:cNvPr id="846" name="Google Shape;846;p67"/>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68"/>
          <p:cNvPicPr preferRelativeResize="0"/>
          <p:nvPr/>
        </p:nvPicPr>
        <p:blipFill rotWithShape="1">
          <a:blip r:embed="rId3">
            <a:alphaModFix/>
          </a:blip>
          <a:srcRect b="25171" l="0" r="0" t="0"/>
          <a:stretch/>
        </p:blipFill>
        <p:spPr>
          <a:xfrm>
            <a:off x="1417725" y="76200"/>
            <a:ext cx="6056400" cy="4988700"/>
          </a:xfrm>
          <a:prstGeom prst="ellipse">
            <a:avLst/>
          </a:prstGeom>
          <a:noFill/>
          <a:ln>
            <a:noFill/>
          </a:ln>
        </p:spPr>
      </p:pic>
      <p:sp>
        <p:nvSpPr>
          <p:cNvPr id="852" name="Google Shape;852;p68"/>
          <p:cNvSpPr txBox="1"/>
          <p:nvPr/>
        </p:nvSpPr>
        <p:spPr>
          <a:xfrm>
            <a:off x="2588313" y="1747625"/>
            <a:ext cx="3715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vi" sz="2400" u="none" cap="none" strike="noStrike">
                <a:solidFill>
                  <a:srgbClr val="FFFF00"/>
                </a:solidFill>
                <a:latin typeface="Arial"/>
                <a:ea typeface="Arial"/>
                <a:cs typeface="Arial"/>
                <a:sym typeface="Arial"/>
              </a:rPr>
              <a:t>NHÌN GIỐNG GÌ NÀO ?</a:t>
            </a:r>
            <a:endParaRPr b="1" i="0" sz="2400" u="none" cap="none" strike="noStrike">
              <a:solidFill>
                <a:srgbClr val="FFFF00"/>
              </a:solidFill>
              <a:latin typeface="Arial"/>
              <a:ea typeface="Arial"/>
              <a:cs typeface="Arial"/>
              <a:sym typeface="Arial"/>
            </a:endParaRPr>
          </a:p>
        </p:txBody>
      </p:sp>
      <p:pic>
        <p:nvPicPr>
          <p:cNvPr id="853" name="Google Shape;853;p68"/>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pic>
        <p:nvPicPr>
          <p:cNvPr id="858" name="Google Shape;858;p69"/>
          <p:cNvPicPr preferRelativeResize="0"/>
          <p:nvPr/>
        </p:nvPicPr>
        <p:blipFill rotWithShape="1">
          <a:blip r:embed="rId3">
            <a:alphaModFix/>
          </a:blip>
          <a:srcRect b="0" l="3077" r="9979" t="0"/>
          <a:stretch/>
        </p:blipFill>
        <p:spPr>
          <a:xfrm>
            <a:off x="1638450" y="41100"/>
            <a:ext cx="5867100" cy="5061300"/>
          </a:xfrm>
          <a:prstGeom prst="ellipse">
            <a:avLst/>
          </a:prstGeom>
          <a:noFill/>
          <a:ln>
            <a:noFill/>
          </a:ln>
        </p:spPr>
      </p:pic>
      <p:sp>
        <p:nvSpPr>
          <p:cNvPr id="859" name="Google Shape;859;p69"/>
          <p:cNvSpPr txBox="1"/>
          <p:nvPr/>
        </p:nvSpPr>
        <p:spPr>
          <a:xfrm>
            <a:off x="2714388" y="1118075"/>
            <a:ext cx="3715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vi" sz="2400" u="none" cap="none" strike="noStrike">
                <a:solidFill>
                  <a:srgbClr val="FFFF00"/>
                </a:solidFill>
                <a:latin typeface="Arial"/>
                <a:ea typeface="Arial"/>
                <a:cs typeface="Arial"/>
                <a:sym typeface="Arial"/>
              </a:rPr>
              <a:t>NHÌN GIỐNG GÌ NÀO ?</a:t>
            </a:r>
            <a:endParaRPr b="1" i="0" sz="2400" u="none" cap="none" strike="noStrike">
              <a:solidFill>
                <a:srgbClr val="FFFF00"/>
              </a:solidFill>
              <a:latin typeface="Arial"/>
              <a:ea typeface="Arial"/>
              <a:cs typeface="Arial"/>
              <a:sym typeface="Arial"/>
            </a:endParaRPr>
          </a:p>
        </p:txBody>
      </p:sp>
      <p:pic>
        <p:nvPicPr>
          <p:cNvPr id="860" name="Google Shape;860;p69"/>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7"/>
          <p:cNvPicPr preferRelativeResize="0"/>
          <p:nvPr/>
        </p:nvPicPr>
        <p:blipFill rotWithShape="1">
          <a:blip r:embed="rId3">
            <a:alphaModFix/>
          </a:blip>
          <a:srcRect b="8916" l="0" r="0" t="0"/>
          <a:stretch/>
        </p:blipFill>
        <p:spPr>
          <a:xfrm>
            <a:off x="610825" y="304800"/>
            <a:ext cx="7922375" cy="4546200"/>
          </a:xfrm>
          <a:prstGeom prst="rect">
            <a:avLst/>
          </a:prstGeom>
          <a:noFill/>
          <a:ln>
            <a:noFill/>
          </a:ln>
        </p:spPr>
      </p:pic>
      <p:pic>
        <p:nvPicPr>
          <p:cNvPr id="158" name="Google Shape;158;p7"/>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70"/>
          <p:cNvPicPr preferRelativeResize="0"/>
          <p:nvPr/>
        </p:nvPicPr>
        <p:blipFill rotWithShape="1">
          <a:blip r:embed="rId3">
            <a:alphaModFix/>
          </a:blip>
          <a:srcRect b="0" l="10458" r="9032" t="0"/>
          <a:stretch/>
        </p:blipFill>
        <p:spPr>
          <a:xfrm>
            <a:off x="1121950" y="0"/>
            <a:ext cx="6725400" cy="5143500"/>
          </a:xfrm>
          <a:prstGeom prst="ellipse">
            <a:avLst/>
          </a:prstGeom>
          <a:noFill/>
          <a:ln>
            <a:noFill/>
          </a:ln>
        </p:spPr>
      </p:pic>
      <p:sp>
        <p:nvSpPr>
          <p:cNvPr id="866" name="Google Shape;866;p70"/>
          <p:cNvSpPr txBox="1"/>
          <p:nvPr/>
        </p:nvSpPr>
        <p:spPr>
          <a:xfrm>
            <a:off x="2714388" y="1561300"/>
            <a:ext cx="3715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vi" sz="2400" u="none" cap="none" strike="noStrike">
                <a:solidFill>
                  <a:srgbClr val="EEFF41"/>
                </a:solidFill>
                <a:latin typeface="Arial"/>
                <a:ea typeface="Arial"/>
                <a:cs typeface="Arial"/>
                <a:sym typeface="Arial"/>
              </a:rPr>
              <a:t>NHÌN GIỐNG GÌ NÀO ?</a:t>
            </a:r>
            <a:endParaRPr b="1" i="0" sz="2400" u="none" cap="none" strike="noStrike">
              <a:solidFill>
                <a:srgbClr val="EEFF41"/>
              </a:solidFill>
              <a:latin typeface="Arial"/>
              <a:ea typeface="Arial"/>
              <a:cs typeface="Arial"/>
              <a:sym typeface="Arial"/>
            </a:endParaRPr>
          </a:p>
        </p:txBody>
      </p:sp>
      <p:pic>
        <p:nvPicPr>
          <p:cNvPr id="867" name="Google Shape;867;p70"/>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pic>
        <p:nvPicPr>
          <p:cNvPr id="872" name="Google Shape;872;p71"/>
          <p:cNvPicPr preferRelativeResize="0"/>
          <p:nvPr/>
        </p:nvPicPr>
        <p:blipFill rotWithShape="1">
          <a:blip r:embed="rId3">
            <a:alphaModFix/>
          </a:blip>
          <a:srcRect b="0" l="0" r="0" t="0"/>
          <a:stretch/>
        </p:blipFill>
        <p:spPr>
          <a:xfrm>
            <a:off x="1323376" y="0"/>
            <a:ext cx="6402600" cy="5143500"/>
          </a:xfrm>
          <a:prstGeom prst="ellipse">
            <a:avLst/>
          </a:prstGeom>
          <a:noFill/>
          <a:ln>
            <a:noFill/>
          </a:ln>
        </p:spPr>
      </p:pic>
      <p:sp>
        <p:nvSpPr>
          <p:cNvPr id="873" name="Google Shape;873;p71"/>
          <p:cNvSpPr txBox="1"/>
          <p:nvPr/>
        </p:nvSpPr>
        <p:spPr>
          <a:xfrm>
            <a:off x="2714388" y="1118075"/>
            <a:ext cx="3715200" cy="554100"/>
          </a:xfrm>
          <a:prstGeom prst="rect">
            <a:avLst/>
          </a:prstGeom>
          <a:noFill/>
          <a:ln>
            <a:noFill/>
          </a:ln>
          <a:effectLst>
            <a:outerShdw blurRad="14288" rotWithShape="0" algn="bl" dir="6000000" dist="38100">
              <a:srgbClr val="000000">
                <a:alpha val="64705"/>
              </a:srgbClr>
            </a:outerShdw>
          </a:effectLst>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vi" sz="2400" u="none" cap="none" strike="noStrike">
                <a:solidFill>
                  <a:srgbClr val="FFFF00"/>
                </a:solidFill>
                <a:latin typeface="Arial"/>
                <a:ea typeface="Arial"/>
                <a:cs typeface="Arial"/>
                <a:sym typeface="Arial"/>
              </a:rPr>
              <a:t>NHÌN GIỐNG GÌ NÀO ?</a:t>
            </a:r>
            <a:endParaRPr b="1" i="0" sz="2400" u="none" cap="none" strike="noStrike">
              <a:solidFill>
                <a:srgbClr val="FFFF00"/>
              </a:solidFill>
              <a:latin typeface="Arial"/>
              <a:ea typeface="Arial"/>
              <a:cs typeface="Arial"/>
              <a:sym typeface="Arial"/>
            </a:endParaRPr>
          </a:p>
        </p:txBody>
      </p:sp>
      <p:pic>
        <p:nvPicPr>
          <p:cNvPr id="874" name="Google Shape;874;p71"/>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pic>
        <p:nvPicPr>
          <p:cNvPr id="879" name="Google Shape;879;p72"/>
          <p:cNvPicPr preferRelativeResize="0"/>
          <p:nvPr/>
        </p:nvPicPr>
        <p:blipFill rotWithShape="1">
          <a:blip r:embed="rId3">
            <a:alphaModFix/>
          </a:blip>
          <a:srcRect b="0" l="6298" r="5220" t="0"/>
          <a:stretch/>
        </p:blipFill>
        <p:spPr>
          <a:xfrm>
            <a:off x="1089074" y="0"/>
            <a:ext cx="6719700" cy="5143500"/>
          </a:xfrm>
          <a:prstGeom prst="ellipse">
            <a:avLst/>
          </a:prstGeom>
          <a:noFill/>
          <a:ln>
            <a:noFill/>
          </a:ln>
        </p:spPr>
      </p:pic>
      <p:sp>
        <p:nvSpPr>
          <p:cNvPr id="880" name="Google Shape;880;p72"/>
          <p:cNvSpPr txBox="1"/>
          <p:nvPr/>
        </p:nvSpPr>
        <p:spPr>
          <a:xfrm>
            <a:off x="2591313" y="2924975"/>
            <a:ext cx="37152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400"/>
              <a:buFont typeface="Arial"/>
              <a:buNone/>
            </a:pPr>
            <a:r>
              <a:rPr b="1" i="0" lang="vi" sz="2400" u="none" cap="none" strike="noStrike">
                <a:solidFill>
                  <a:srgbClr val="FFFF00"/>
                </a:solidFill>
                <a:latin typeface="Arial"/>
                <a:ea typeface="Arial"/>
                <a:cs typeface="Arial"/>
                <a:sym typeface="Arial"/>
              </a:rPr>
              <a:t>NHÌN GIỐNG GÌ NÀO ?</a:t>
            </a:r>
            <a:endParaRPr b="1" i="0" sz="2400" u="none" cap="none" strike="noStrike">
              <a:solidFill>
                <a:srgbClr val="FFFF00"/>
              </a:solidFill>
              <a:latin typeface="Arial"/>
              <a:ea typeface="Arial"/>
              <a:cs typeface="Arial"/>
              <a:sym typeface="Arial"/>
            </a:endParaRPr>
          </a:p>
        </p:txBody>
      </p:sp>
      <p:pic>
        <p:nvPicPr>
          <p:cNvPr id="881" name="Google Shape;881;p72"/>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73"/>
          <p:cNvSpPr txBox="1"/>
          <p:nvPr/>
        </p:nvSpPr>
        <p:spPr>
          <a:xfrm>
            <a:off x="454875" y="1636425"/>
            <a:ext cx="4265400" cy="16008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2800"/>
              <a:buFont typeface="Arial"/>
              <a:buNone/>
            </a:pPr>
            <a:r>
              <a:rPr b="0" i="0" lang="vi" sz="2800" u="none" cap="none" strike="noStrike">
                <a:solidFill>
                  <a:srgbClr val="434343"/>
                </a:solidFill>
                <a:latin typeface="Arial"/>
                <a:ea typeface="Arial"/>
                <a:cs typeface="Arial"/>
                <a:sym typeface="Arial"/>
              </a:rPr>
              <a:t>Bạn rút ra bài học gì </a:t>
            </a:r>
            <a:endParaRPr b="0" i="0" sz="2800" u="none" cap="none" strike="noStrike">
              <a:solidFill>
                <a:srgbClr val="434343"/>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800"/>
              <a:buFont typeface="Arial"/>
              <a:buNone/>
            </a:pPr>
            <a:r>
              <a:rPr b="0" i="0" lang="vi" sz="2800" u="none" cap="none" strike="noStrike">
                <a:solidFill>
                  <a:srgbClr val="434343"/>
                </a:solidFill>
                <a:latin typeface="Arial"/>
                <a:ea typeface="Arial"/>
                <a:cs typeface="Arial"/>
                <a:sym typeface="Arial"/>
              </a:rPr>
              <a:t>về Bộ Não của chúng ta qua thí nghiệm </a:t>
            </a:r>
            <a:r>
              <a:rPr b="1" i="0" lang="vi" sz="3600" u="none" cap="none" strike="noStrike">
                <a:solidFill>
                  <a:srgbClr val="FF0000"/>
                </a:solidFill>
                <a:latin typeface="Arial"/>
                <a:ea typeface="Arial"/>
                <a:cs typeface="Arial"/>
                <a:sym typeface="Arial"/>
              </a:rPr>
              <a:t>#9</a:t>
            </a:r>
            <a:r>
              <a:rPr b="0" i="0" lang="vi" sz="2800" u="none" cap="none" strike="noStrike">
                <a:solidFill>
                  <a:srgbClr val="434343"/>
                </a:solidFill>
                <a:latin typeface="Arial"/>
                <a:ea typeface="Arial"/>
                <a:cs typeface="Arial"/>
                <a:sym typeface="Arial"/>
              </a:rPr>
              <a:t> ? </a:t>
            </a:r>
            <a:endParaRPr b="0" i="0" sz="2800" u="none" cap="none" strike="noStrike">
              <a:solidFill>
                <a:srgbClr val="434343"/>
              </a:solidFill>
              <a:latin typeface="Arial"/>
              <a:ea typeface="Arial"/>
              <a:cs typeface="Arial"/>
              <a:sym typeface="Arial"/>
            </a:endParaRPr>
          </a:p>
        </p:txBody>
      </p:sp>
      <p:pic>
        <p:nvPicPr>
          <p:cNvPr id="887" name="Google Shape;887;p73"/>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pic>
        <p:nvPicPr>
          <p:cNvPr id="888" name="Google Shape;888;p73"/>
          <p:cNvPicPr preferRelativeResize="0"/>
          <p:nvPr/>
        </p:nvPicPr>
        <p:blipFill rotWithShape="1">
          <a:blip r:embed="rId4">
            <a:alphaModFix/>
          </a:blip>
          <a:srcRect b="0" l="0" r="0" t="0"/>
          <a:stretch/>
        </p:blipFill>
        <p:spPr>
          <a:xfrm>
            <a:off x="4877725" y="811063"/>
            <a:ext cx="3521374" cy="35213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74"/>
          <p:cNvSpPr txBox="1"/>
          <p:nvPr/>
        </p:nvSpPr>
        <p:spPr>
          <a:xfrm>
            <a:off x="320200" y="4013175"/>
            <a:ext cx="5664900" cy="1123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vi" sz="2500" u="none" cap="none" strike="noStrike">
                <a:solidFill>
                  <a:schemeClr val="dk1"/>
                </a:solidFill>
                <a:latin typeface="Arial"/>
                <a:ea typeface="Arial"/>
                <a:cs typeface="Arial"/>
                <a:sym typeface="Arial"/>
              </a:rPr>
              <a:t>#9: BỘ NÃO CHÚNG TA RẤT GIỎI </a:t>
            </a:r>
            <a:r>
              <a:rPr b="0" i="0" lang="vi" sz="3600" u="none" cap="none" strike="noStrike">
                <a:solidFill>
                  <a:schemeClr val="dk1"/>
                </a:solidFill>
                <a:highlight>
                  <a:schemeClr val="accent6"/>
                </a:highlight>
                <a:latin typeface="Arial"/>
                <a:ea typeface="Arial"/>
                <a:cs typeface="Arial"/>
                <a:sym typeface="Arial"/>
              </a:rPr>
              <a:t>TƯỞNG TƯỢNG</a:t>
            </a:r>
            <a:r>
              <a:rPr b="0" i="0" lang="vi" sz="2500" u="none" cap="none" strike="noStrike">
                <a:solidFill>
                  <a:schemeClr val="dk1"/>
                </a:solidFill>
                <a:latin typeface="Arial"/>
                <a:ea typeface="Arial"/>
                <a:cs typeface="Arial"/>
                <a:sym typeface="Arial"/>
              </a:rPr>
              <a:t> </a:t>
            </a:r>
            <a:endParaRPr b="0" i="0" sz="2500" u="none" cap="none" strike="noStrike">
              <a:solidFill>
                <a:schemeClr val="dk1"/>
              </a:solidFill>
              <a:latin typeface="Arial"/>
              <a:ea typeface="Arial"/>
              <a:cs typeface="Arial"/>
              <a:sym typeface="Arial"/>
            </a:endParaRPr>
          </a:p>
        </p:txBody>
      </p:sp>
      <p:pic>
        <p:nvPicPr>
          <p:cNvPr id="894" name="Google Shape;894;p74"/>
          <p:cNvPicPr preferRelativeResize="0"/>
          <p:nvPr/>
        </p:nvPicPr>
        <p:blipFill rotWithShape="1">
          <a:blip r:embed="rId3">
            <a:alphaModFix/>
          </a:blip>
          <a:srcRect b="0" l="29045" r="11677" t="0"/>
          <a:stretch/>
        </p:blipFill>
        <p:spPr>
          <a:xfrm>
            <a:off x="3713825" y="0"/>
            <a:ext cx="5430175" cy="4056850"/>
          </a:xfrm>
          <a:prstGeom prst="rect">
            <a:avLst/>
          </a:prstGeom>
          <a:noFill/>
          <a:ln>
            <a:noFill/>
          </a:ln>
        </p:spPr>
      </p:pic>
      <p:pic>
        <p:nvPicPr>
          <p:cNvPr id="895" name="Google Shape;895;p74"/>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75"/>
          <p:cNvSpPr txBox="1"/>
          <p:nvPr/>
        </p:nvSpPr>
        <p:spPr>
          <a:xfrm>
            <a:off x="2962575" y="414950"/>
            <a:ext cx="307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01" name="Google Shape;901;p75"/>
          <p:cNvPicPr preferRelativeResize="0"/>
          <p:nvPr/>
        </p:nvPicPr>
        <p:blipFill rotWithShape="1">
          <a:blip r:embed="rId3">
            <a:alphaModFix/>
          </a:blip>
          <a:srcRect b="0" l="0" r="0" t="0"/>
          <a:stretch/>
        </p:blipFill>
        <p:spPr>
          <a:xfrm>
            <a:off x="0" y="0"/>
            <a:ext cx="9143999" cy="5143500"/>
          </a:xfrm>
          <a:prstGeom prst="rect">
            <a:avLst/>
          </a:prstGeom>
          <a:noFill/>
          <a:ln>
            <a:noFill/>
          </a:ln>
        </p:spPr>
      </p:pic>
      <p:sp>
        <p:nvSpPr>
          <p:cNvPr id="902" name="Google Shape;902;p75"/>
          <p:cNvSpPr txBox="1"/>
          <p:nvPr/>
        </p:nvSpPr>
        <p:spPr>
          <a:xfrm>
            <a:off x="3211425" y="2847775"/>
            <a:ext cx="24720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100"/>
              <a:buFont typeface="Arial"/>
              <a:buNone/>
            </a:pPr>
            <a:r>
              <a:rPr b="1" i="0" lang="vi" sz="2100" u="none" cap="none" strike="noStrike">
                <a:solidFill>
                  <a:schemeClr val="accent6"/>
                </a:solidFill>
                <a:latin typeface="Arial"/>
                <a:ea typeface="Arial"/>
                <a:cs typeface="Arial"/>
                <a:sym typeface="Arial"/>
              </a:rPr>
              <a:t>KHÁM PHÁ </a:t>
            </a:r>
            <a:r>
              <a:rPr b="1" i="0" lang="vi" sz="3600" u="none" cap="none" strike="noStrike">
                <a:solidFill>
                  <a:schemeClr val="accent6"/>
                </a:solidFill>
                <a:latin typeface="Arial"/>
                <a:ea typeface="Arial"/>
                <a:cs typeface="Arial"/>
                <a:sym typeface="Arial"/>
              </a:rPr>
              <a:t>#10</a:t>
            </a:r>
            <a:endParaRPr b="1" i="0" sz="3600" u="none" cap="none" strike="noStrike">
              <a:solidFill>
                <a:schemeClr val="accent6"/>
              </a:solidFill>
              <a:latin typeface="Arial"/>
              <a:ea typeface="Arial"/>
              <a:cs typeface="Arial"/>
              <a:sym typeface="Arial"/>
            </a:endParaRPr>
          </a:p>
        </p:txBody>
      </p:sp>
      <p:pic>
        <p:nvPicPr>
          <p:cNvPr id="903" name="Google Shape;903;p75"/>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pic>
        <p:nvPicPr>
          <p:cNvPr id="908" name="Google Shape;908;p76"/>
          <p:cNvPicPr preferRelativeResize="0"/>
          <p:nvPr/>
        </p:nvPicPr>
        <p:blipFill rotWithShape="1">
          <a:blip r:embed="rId3">
            <a:alphaModFix/>
          </a:blip>
          <a:srcRect b="0" l="0" r="0" t="0"/>
          <a:stretch/>
        </p:blipFill>
        <p:spPr>
          <a:xfrm>
            <a:off x="920450" y="387217"/>
            <a:ext cx="1634000" cy="738349"/>
          </a:xfrm>
          <a:prstGeom prst="rect">
            <a:avLst/>
          </a:prstGeom>
          <a:noFill/>
          <a:ln>
            <a:noFill/>
          </a:ln>
        </p:spPr>
      </p:pic>
      <p:pic>
        <p:nvPicPr>
          <p:cNvPr id="909" name="Google Shape;909;p76"/>
          <p:cNvPicPr preferRelativeResize="0"/>
          <p:nvPr/>
        </p:nvPicPr>
        <p:blipFill rotWithShape="1">
          <a:blip r:embed="rId4">
            <a:alphaModFix/>
          </a:blip>
          <a:srcRect b="0" l="0" r="0" t="0"/>
          <a:stretch/>
        </p:blipFill>
        <p:spPr>
          <a:xfrm>
            <a:off x="6791308" y="3178579"/>
            <a:ext cx="1327350" cy="961825"/>
          </a:xfrm>
          <a:prstGeom prst="rect">
            <a:avLst/>
          </a:prstGeom>
          <a:noFill/>
          <a:ln>
            <a:noFill/>
          </a:ln>
        </p:spPr>
      </p:pic>
      <p:pic>
        <p:nvPicPr>
          <p:cNvPr id="910" name="Google Shape;910;p76"/>
          <p:cNvPicPr preferRelativeResize="0"/>
          <p:nvPr/>
        </p:nvPicPr>
        <p:blipFill rotWithShape="1">
          <a:blip r:embed="rId5">
            <a:alphaModFix/>
          </a:blip>
          <a:srcRect b="0" l="0" r="0" t="0"/>
          <a:stretch/>
        </p:blipFill>
        <p:spPr>
          <a:xfrm>
            <a:off x="1139800" y="3178579"/>
            <a:ext cx="1415150" cy="1250050"/>
          </a:xfrm>
          <a:prstGeom prst="rect">
            <a:avLst/>
          </a:prstGeom>
          <a:noFill/>
          <a:ln>
            <a:noFill/>
          </a:ln>
        </p:spPr>
      </p:pic>
      <p:pic>
        <p:nvPicPr>
          <p:cNvPr id="911" name="Google Shape;911;p76"/>
          <p:cNvPicPr preferRelativeResize="0"/>
          <p:nvPr/>
        </p:nvPicPr>
        <p:blipFill rotWithShape="1">
          <a:blip r:embed="rId6">
            <a:alphaModFix/>
          </a:blip>
          <a:srcRect b="0" l="0" r="48272" t="0"/>
          <a:stretch/>
        </p:blipFill>
        <p:spPr>
          <a:xfrm>
            <a:off x="3991350" y="3595225"/>
            <a:ext cx="1161300" cy="1122600"/>
          </a:xfrm>
          <a:prstGeom prst="ellipse">
            <a:avLst/>
          </a:prstGeom>
          <a:noFill/>
          <a:ln>
            <a:noFill/>
          </a:ln>
        </p:spPr>
      </p:pic>
      <p:cxnSp>
        <p:nvCxnSpPr>
          <p:cNvPr id="912" name="Google Shape;912;p76"/>
          <p:cNvCxnSpPr/>
          <p:nvPr/>
        </p:nvCxnSpPr>
        <p:spPr>
          <a:xfrm rot="10800000">
            <a:off x="2615075" y="1331675"/>
            <a:ext cx="1196700" cy="685200"/>
          </a:xfrm>
          <a:prstGeom prst="straightConnector1">
            <a:avLst/>
          </a:prstGeom>
          <a:noFill/>
          <a:ln cap="flat" cmpd="sng" w="28575">
            <a:solidFill>
              <a:srgbClr val="38761D"/>
            </a:solidFill>
            <a:prstDash val="solid"/>
            <a:round/>
            <a:headEnd len="sm" w="sm" type="none"/>
            <a:tailEnd len="med" w="med" type="stealth"/>
          </a:ln>
        </p:spPr>
      </p:cxnSp>
      <p:cxnSp>
        <p:nvCxnSpPr>
          <p:cNvPr id="913" name="Google Shape;913;p76"/>
          <p:cNvCxnSpPr/>
          <p:nvPr/>
        </p:nvCxnSpPr>
        <p:spPr>
          <a:xfrm flipH="1" rot="10800000">
            <a:off x="5423350" y="1322975"/>
            <a:ext cx="1153800" cy="693900"/>
          </a:xfrm>
          <a:prstGeom prst="straightConnector1">
            <a:avLst/>
          </a:prstGeom>
          <a:noFill/>
          <a:ln cap="flat" cmpd="sng" w="28575">
            <a:solidFill>
              <a:srgbClr val="38761D"/>
            </a:solidFill>
            <a:prstDash val="solid"/>
            <a:round/>
            <a:headEnd len="sm" w="sm" type="none"/>
            <a:tailEnd len="med" w="med" type="stealth"/>
          </a:ln>
        </p:spPr>
      </p:cxnSp>
      <p:cxnSp>
        <p:nvCxnSpPr>
          <p:cNvPr id="914" name="Google Shape;914;p76"/>
          <p:cNvCxnSpPr/>
          <p:nvPr/>
        </p:nvCxnSpPr>
        <p:spPr>
          <a:xfrm>
            <a:off x="5394400" y="2673075"/>
            <a:ext cx="1253700" cy="505500"/>
          </a:xfrm>
          <a:prstGeom prst="straightConnector1">
            <a:avLst/>
          </a:prstGeom>
          <a:noFill/>
          <a:ln cap="flat" cmpd="sng" w="28575">
            <a:solidFill>
              <a:srgbClr val="38761D"/>
            </a:solidFill>
            <a:prstDash val="solid"/>
            <a:round/>
            <a:headEnd len="sm" w="sm" type="none"/>
            <a:tailEnd len="med" w="med" type="stealth"/>
          </a:ln>
        </p:spPr>
      </p:cxnSp>
      <p:cxnSp>
        <p:nvCxnSpPr>
          <p:cNvPr id="915" name="Google Shape;915;p76"/>
          <p:cNvCxnSpPr/>
          <p:nvPr/>
        </p:nvCxnSpPr>
        <p:spPr>
          <a:xfrm flipH="1">
            <a:off x="2340875" y="2721325"/>
            <a:ext cx="1355100" cy="492900"/>
          </a:xfrm>
          <a:prstGeom prst="straightConnector1">
            <a:avLst/>
          </a:prstGeom>
          <a:noFill/>
          <a:ln cap="flat" cmpd="sng" w="28575">
            <a:solidFill>
              <a:srgbClr val="38761D"/>
            </a:solidFill>
            <a:prstDash val="solid"/>
            <a:round/>
            <a:headEnd len="sm" w="sm" type="none"/>
            <a:tailEnd len="med" w="med" type="stealth"/>
          </a:ln>
        </p:spPr>
      </p:cxnSp>
      <p:cxnSp>
        <p:nvCxnSpPr>
          <p:cNvPr id="916" name="Google Shape;916;p76"/>
          <p:cNvCxnSpPr/>
          <p:nvPr/>
        </p:nvCxnSpPr>
        <p:spPr>
          <a:xfrm>
            <a:off x="4561650" y="2763925"/>
            <a:ext cx="20700" cy="755100"/>
          </a:xfrm>
          <a:prstGeom prst="straightConnector1">
            <a:avLst/>
          </a:prstGeom>
          <a:noFill/>
          <a:ln cap="flat" cmpd="sng" w="28575">
            <a:solidFill>
              <a:srgbClr val="38761D"/>
            </a:solidFill>
            <a:prstDash val="solid"/>
            <a:round/>
            <a:headEnd len="sm" w="sm" type="none"/>
            <a:tailEnd len="med" w="med" type="stealth"/>
          </a:ln>
        </p:spPr>
      </p:cxnSp>
      <p:pic>
        <p:nvPicPr>
          <p:cNvPr id="917" name="Google Shape;917;p76"/>
          <p:cNvPicPr preferRelativeResize="0"/>
          <p:nvPr/>
        </p:nvPicPr>
        <p:blipFill rotWithShape="1">
          <a:blip r:embed="rId7">
            <a:alphaModFix/>
          </a:blip>
          <a:srcRect b="0" l="0" r="0" t="0"/>
          <a:stretch/>
        </p:blipFill>
        <p:spPr>
          <a:xfrm>
            <a:off x="6324588" y="145438"/>
            <a:ext cx="1572900" cy="1380300"/>
          </a:xfrm>
          <a:prstGeom prst="ellipse">
            <a:avLst/>
          </a:prstGeom>
          <a:noFill/>
          <a:ln>
            <a:noFill/>
          </a:ln>
        </p:spPr>
      </p:pic>
      <p:sp>
        <p:nvSpPr>
          <p:cNvPr id="918" name="Google Shape;918;p76"/>
          <p:cNvSpPr txBox="1"/>
          <p:nvPr/>
        </p:nvSpPr>
        <p:spPr>
          <a:xfrm>
            <a:off x="1244975" y="1125550"/>
            <a:ext cx="120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434343"/>
                </a:solidFill>
                <a:latin typeface="Arial"/>
                <a:ea typeface="Arial"/>
                <a:cs typeface="Arial"/>
                <a:sym typeface="Arial"/>
              </a:rPr>
              <a:t>THẤY GÌ ?</a:t>
            </a:r>
            <a:endParaRPr b="1" i="0" sz="1400" u="none" cap="none" strike="noStrike">
              <a:solidFill>
                <a:srgbClr val="434343"/>
              </a:solidFill>
              <a:latin typeface="Arial"/>
              <a:ea typeface="Arial"/>
              <a:cs typeface="Arial"/>
              <a:sym typeface="Arial"/>
            </a:endParaRPr>
          </a:p>
        </p:txBody>
      </p:sp>
      <p:sp>
        <p:nvSpPr>
          <p:cNvPr id="919" name="Google Shape;919;p76"/>
          <p:cNvSpPr txBox="1"/>
          <p:nvPr/>
        </p:nvSpPr>
        <p:spPr>
          <a:xfrm>
            <a:off x="7099050" y="4241425"/>
            <a:ext cx="1204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vi" sz="1400" u="none" cap="none" strike="noStrike">
                <a:solidFill>
                  <a:srgbClr val="434343"/>
                </a:solidFill>
                <a:latin typeface="Arial"/>
                <a:ea typeface="Arial"/>
                <a:cs typeface="Arial"/>
                <a:sym typeface="Arial"/>
              </a:rPr>
              <a:t>NGHE GÌ ?</a:t>
            </a:r>
            <a:endParaRPr b="1" i="0" sz="1400" u="none" cap="none" strike="noStrike">
              <a:solidFill>
                <a:srgbClr val="434343"/>
              </a:solidFill>
              <a:latin typeface="Arial"/>
              <a:ea typeface="Arial"/>
              <a:cs typeface="Arial"/>
              <a:sym typeface="Arial"/>
            </a:endParaRPr>
          </a:p>
        </p:txBody>
      </p:sp>
      <p:sp>
        <p:nvSpPr>
          <p:cNvPr id="920" name="Google Shape;920;p76"/>
          <p:cNvSpPr txBox="1"/>
          <p:nvPr/>
        </p:nvSpPr>
        <p:spPr>
          <a:xfrm>
            <a:off x="828600" y="4556750"/>
            <a:ext cx="1817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434343"/>
                </a:solidFill>
                <a:latin typeface="Arial"/>
                <a:ea typeface="Arial"/>
                <a:cs typeface="Arial"/>
                <a:sym typeface="Arial"/>
              </a:rPr>
              <a:t>MẤT BAO LÂU ?</a:t>
            </a:r>
            <a:endParaRPr b="1" i="0" sz="1400" u="none" cap="none" strike="noStrike">
              <a:solidFill>
                <a:srgbClr val="434343"/>
              </a:solidFill>
              <a:latin typeface="Arial"/>
              <a:ea typeface="Arial"/>
              <a:cs typeface="Arial"/>
              <a:sym typeface="Arial"/>
            </a:endParaRPr>
          </a:p>
        </p:txBody>
      </p:sp>
      <p:sp>
        <p:nvSpPr>
          <p:cNvPr id="921" name="Google Shape;921;p76"/>
          <p:cNvSpPr txBox="1"/>
          <p:nvPr/>
        </p:nvSpPr>
        <p:spPr>
          <a:xfrm>
            <a:off x="3516475" y="4794025"/>
            <a:ext cx="2141400" cy="4002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400"/>
              <a:buFont typeface="Arial"/>
              <a:buNone/>
            </a:pPr>
            <a:r>
              <a:rPr b="1" i="0" lang="vi" sz="1400" u="none" cap="none" strike="noStrike">
                <a:solidFill>
                  <a:srgbClr val="434343"/>
                </a:solidFill>
                <a:latin typeface="Arial"/>
                <a:ea typeface="Arial"/>
                <a:cs typeface="Arial"/>
                <a:sym typeface="Arial"/>
              </a:rPr>
              <a:t>CẢM GIÁC THẾ NÀO ?</a:t>
            </a:r>
            <a:endParaRPr b="1" i="0" sz="1400" u="none" cap="none" strike="noStrike">
              <a:solidFill>
                <a:srgbClr val="434343"/>
              </a:solidFill>
              <a:latin typeface="Arial"/>
              <a:ea typeface="Arial"/>
              <a:cs typeface="Arial"/>
              <a:sym typeface="Arial"/>
            </a:endParaRPr>
          </a:p>
        </p:txBody>
      </p:sp>
      <p:sp>
        <p:nvSpPr>
          <p:cNvPr id="922" name="Google Shape;922;p76"/>
          <p:cNvSpPr txBox="1"/>
          <p:nvPr/>
        </p:nvSpPr>
        <p:spPr>
          <a:xfrm>
            <a:off x="6598799" y="1616675"/>
            <a:ext cx="1415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vi" sz="1400" u="none" cap="none" strike="noStrike">
                <a:solidFill>
                  <a:srgbClr val="434343"/>
                </a:solidFill>
                <a:latin typeface="Arial"/>
                <a:ea typeface="Arial"/>
                <a:cs typeface="Arial"/>
                <a:sym typeface="Arial"/>
              </a:rPr>
              <a:t>MÀU GÌ ?</a:t>
            </a:r>
            <a:endParaRPr b="1" i="0" sz="1400" u="none" cap="none" strike="noStrike">
              <a:solidFill>
                <a:srgbClr val="434343"/>
              </a:solidFill>
              <a:latin typeface="Arial"/>
              <a:ea typeface="Arial"/>
              <a:cs typeface="Arial"/>
              <a:sym typeface="Arial"/>
            </a:endParaRPr>
          </a:p>
        </p:txBody>
      </p:sp>
      <p:sp>
        <p:nvSpPr>
          <p:cNvPr id="923" name="Google Shape;923;p76"/>
          <p:cNvSpPr txBox="1"/>
          <p:nvPr/>
        </p:nvSpPr>
        <p:spPr>
          <a:xfrm>
            <a:off x="2819400" y="1916600"/>
            <a:ext cx="35052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vi" sz="5000" u="none" cap="none" strike="noStrike">
                <a:solidFill>
                  <a:srgbClr val="000000"/>
                </a:solidFill>
                <a:latin typeface="Arial"/>
                <a:ea typeface="Arial"/>
                <a:cs typeface="Arial"/>
                <a:sym typeface="Arial"/>
              </a:rPr>
              <a:t>TỪ</a:t>
            </a:r>
            <a:endParaRPr b="1" i="0" sz="5000" u="none" cap="none" strike="noStrike">
              <a:solidFill>
                <a:srgbClr val="000000"/>
              </a:solidFill>
              <a:latin typeface="Arial"/>
              <a:ea typeface="Arial"/>
              <a:cs typeface="Arial"/>
              <a:sym typeface="Arial"/>
            </a:endParaRPr>
          </a:p>
        </p:txBody>
      </p:sp>
      <p:pic>
        <p:nvPicPr>
          <p:cNvPr id="924" name="Google Shape;924;p76"/>
          <p:cNvPicPr preferRelativeResize="0"/>
          <p:nvPr/>
        </p:nvPicPr>
        <p:blipFill rotWithShape="1">
          <a:blip r:embed="rId8">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77"/>
          <p:cNvSpPr txBox="1"/>
          <p:nvPr/>
        </p:nvSpPr>
        <p:spPr>
          <a:xfrm>
            <a:off x="2819400" y="1916600"/>
            <a:ext cx="35052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vi" sz="5000" u="none" cap="none" strike="noStrike">
                <a:solidFill>
                  <a:srgbClr val="000000"/>
                </a:solidFill>
                <a:latin typeface="Arial"/>
                <a:ea typeface="Arial"/>
                <a:cs typeface="Arial"/>
                <a:sym typeface="Arial"/>
              </a:rPr>
              <a:t>XOÀI</a:t>
            </a:r>
            <a:endParaRPr b="1" i="0" sz="5000" u="none" cap="none" strike="noStrike">
              <a:solidFill>
                <a:srgbClr val="000000"/>
              </a:solidFill>
              <a:latin typeface="Arial"/>
              <a:ea typeface="Arial"/>
              <a:cs typeface="Arial"/>
              <a:sym typeface="Arial"/>
            </a:endParaRPr>
          </a:p>
        </p:txBody>
      </p:sp>
      <p:pic>
        <p:nvPicPr>
          <p:cNvPr id="930" name="Google Shape;930;p77"/>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78"/>
          <p:cNvSpPr txBox="1"/>
          <p:nvPr/>
        </p:nvSpPr>
        <p:spPr>
          <a:xfrm>
            <a:off x="3405675" y="1688000"/>
            <a:ext cx="23325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vi" sz="5000" u="none" cap="none" strike="noStrike">
                <a:solidFill>
                  <a:srgbClr val="000000"/>
                </a:solidFill>
                <a:latin typeface="Arial"/>
                <a:ea typeface="Arial"/>
                <a:cs typeface="Arial"/>
                <a:sym typeface="Arial"/>
              </a:rPr>
              <a:t>XOÀI</a:t>
            </a:r>
            <a:endParaRPr b="1" i="0" sz="5000" u="none" cap="none" strike="noStrike">
              <a:solidFill>
                <a:srgbClr val="000000"/>
              </a:solidFill>
              <a:latin typeface="Arial"/>
              <a:ea typeface="Arial"/>
              <a:cs typeface="Arial"/>
              <a:sym typeface="Arial"/>
            </a:endParaRPr>
          </a:p>
        </p:txBody>
      </p:sp>
      <p:pic>
        <p:nvPicPr>
          <p:cNvPr id="936" name="Google Shape;936;p78"/>
          <p:cNvPicPr preferRelativeResize="0"/>
          <p:nvPr/>
        </p:nvPicPr>
        <p:blipFill rotWithShape="1">
          <a:blip r:embed="rId3">
            <a:alphaModFix/>
          </a:blip>
          <a:srcRect b="13050" l="0" r="10928" t="0"/>
          <a:stretch/>
        </p:blipFill>
        <p:spPr>
          <a:xfrm>
            <a:off x="638496" y="166550"/>
            <a:ext cx="1947300" cy="1920900"/>
          </a:xfrm>
          <a:prstGeom prst="ellipse">
            <a:avLst/>
          </a:prstGeom>
          <a:noFill/>
          <a:ln>
            <a:noFill/>
          </a:ln>
        </p:spPr>
      </p:pic>
      <p:pic>
        <p:nvPicPr>
          <p:cNvPr id="937" name="Google Shape;937;p78"/>
          <p:cNvPicPr preferRelativeResize="0"/>
          <p:nvPr/>
        </p:nvPicPr>
        <p:blipFill rotWithShape="1">
          <a:blip r:embed="rId4">
            <a:alphaModFix/>
          </a:blip>
          <a:srcRect b="0" l="18560" r="0" t="0"/>
          <a:stretch/>
        </p:blipFill>
        <p:spPr>
          <a:xfrm>
            <a:off x="3761000" y="3261050"/>
            <a:ext cx="1947300" cy="1790700"/>
          </a:xfrm>
          <a:prstGeom prst="ellipse">
            <a:avLst/>
          </a:prstGeom>
          <a:noFill/>
          <a:ln>
            <a:noFill/>
          </a:ln>
        </p:spPr>
      </p:pic>
      <p:pic>
        <p:nvPicPr>
          <p:cNvPr id="938" name="Google Shape;938;p78"/>
          <p:cNvPicPr preferRelativeResize="0"/>
          <p:nvPr/>
        </p:nvPicPr>
        <p:blipFill rotWithShape="1">
          <a:blip r:embed="rId5">
            <a:alphaModFix/>
          </a:blip>
          <a:srcRect b="0" l="0" r="0" t="0"/>
          <a:stretch/>
        </p:blipFill>
        <p:spPr>
          <a:xfrm>
            <a:off x="6576950" y="3097625"/>
            <a:ext cx="1947300" cy="1298100"/>
          </a:xfrm>
          <a:prstGeom prst="roundRect">
            <a:avLst>
              <a:gd fmla="val 16667" name="adj"/>
            </a:avLst>
          </a:prstGeom>
          <a:noFill/>
          <a:ln>
            <a:noFill/>
          </a:ln>
        </p:spPr>
      </p:pic>
      <p:cxnSp>
        <p:nvCxnSpPr>
          <p:cNvPr id="939" name="Google Shape;939;p78"/>
          <p:cNvCxnSpPr/>
          <p:nvPr/>
        </p:nvCxnSpPr>
        <p:spPr>
          <a:xfrm>
            <a:off x="5375100" y="2653775"/>
            <a:ext cx="1013400" cy="472800"/>
          </a:xfrm>
          <a:prstGeom prst="straightConnector1">
            <a:avLst/>
          </a:prstGeom>
          <a:noFill/>
          <a:ln cap="flat" cmpd="sng" w="28575">
            <a:solidFill>
              <a:srgbClr val="38761D"/>
            </a:solidFill>
            <a:prstDash val="solid"/>
            <a:round/>
            <a:headEnd len="sm" w="sm" type="none"/>
            <a:tailEnd len="med" w="med" type="stealth"/>
          </a:ln>
        </p:spPr>
      </p:cxnSp>
      <p:pic>
        <p:nvPicPr>
          <p:cNvPr id="940" name="Google Shape;940;p78"/>
          <p:cNvPicPr preferRelativeResize="0"/>
          <p:nvPr/>
        </p:nvPicPr>
        <p:blipFill rotWithShape="1">
          <a:blip r:embed="rId6">
            <a:alphaModFix/>
          </a:blip>
          <a:srcRect b="25483" l="0" r="0" t="8665"/>
          <a:stretch/>
        </p:blipFill>
        <p:spPr>
          <a:xfrm>
            <a:off x="6558200" y="337400"/>
            <a:ext cx="1579200" cy="1579200"/>
          </a:xfrm>
          <a:prstGeom prst="ellipse">
            <a:avLst/>
          </a:prstGeom>
          <a:noFill/>
          <a:ln>
            <a:noFill/>
          </a:ln>
        </p:spPr>
      </p:pic>
      <p:pic>
        <p:nvPicPr>
          <p:cNvPr id="941" name="Google Shape;941;p78"/>
          <p:cNvPicPr preferRelativeResize="0"/>
          <p:nvPr/>
        </p:nvPicPr>
        <p:blipFill rotWithShape="1">
          <a:blip r:embed="rId7">
            <a:alphaModFix/>
          </a:blip>
          <a:srcRect b="11793" l="0" r="0" t="0"/>
          <a:stretch/>
        </p:blipFill>
        <p:spPr>
          <a:xfrm>
            <a:off x="768075" y="2870912"/>
            <a:ext cx="1947300" cy="1879500"/>
          </a:xfrm>
          <a:prstGeom prst="ellipse">
            <a:avLst/>
          </a:prstGeom>
          <a:noFill/>
          <a:ln>
            <a:noFill/>
          </a:ln>
        </p:spPr>
      </p:pic>
      <p:cxnSp>
        <p:nvCxnSpPr>
          <p:cNvPr id="942" name="Google Shape;942;p78"/>
          <p:cNvCxnSpPr/>
          <p:nvPr/>
        </p:nvCxnSpPr>
        <p:spPr>
          <a:xfrm flipH="1" rot="10800000">
            <a:off x="5409000" y="1299700"/>
            <a:ext cx="945600" cy="463200"/>
          </a:xfrm>
          <a:prstGeom prst="straightConnector1">
            <a:avLst/>
          </a:prstGeom>
          <a:noFill/>
          <a:ln cap="flat" cmpd="sng" w="28575">
            <a:solidFill>
              <a:srgbClr val="38761D"/>
            </a:solidFill>
            <a:prstDash val="solid"/>
            <a:round/>
            <a:headEnd len="sm" w="sm" type="none"/>
            <a:tailEnd len="med" w="med" type="stealth"/>
          </a:ln>
        </p:spPr>
      </p:cxnSp>
      <p:cxnSp>
        <p:nvCxnSpPr>
          <p:cNvPr id="943" name="Google Shape;943;p78"/>
          <p:cNvCxnSpPr/>
          <p:nvPr/>
        </p:nvCxnSpPr>
        <p:spPr>
          <a:xfrm rot="10800000">
            <a:off x="2841975" y="1294900"/>
            <a:ext cx="849300" cy="472800"/>
          </a:xfrm>
          <a:prstGeom prst="straightConnector1">
            <a:avLst/>
          </a:prstGeom>
          <a:noFill/>
          <a:ln cap="flat" cmpd="sng" w="28575">
            <a:solidFill>
              <a:srgbClr val="38761D"/>
            </a:solidFill>
            <a:prstDash val="solid"/>
            <a:round/>
            <a:headEnd len="sm" w="sm" type="none"/>
            <a:tailEnd len="med" w="med" type="stealth"/>
          </a:ln>
        </p:spPr>
      </p:cxnSp>
      <p:cxnSp>
        <p:nvCxnSpPr>
          <p:cNvPr id="944" name="Google Shape;944;p78"/>
          <p:cNvCxnSpPr/>
          <p:nvPr/>
        </p:nvCxnSpPr>
        <p:spPr>
          <a:xfrm flipH="1">
            <a:off x="2789025" y="2740625"/>
            <a:ext cx="955200" cy="357000"/>
          </a:xfrm>
          <a:prstGeom prst="straightConnector1">
            <a:avLst/>
          </a:prstGeom>
          <a:noFill/>
          <a:ln cap="flat" cmpd="sng" w="28575">
            <a:solidFill>
              <a:srgbClr val="38761D"/>
            </a:solidFill>
            <a:prstDash val="solid"/>
            <a:round/>
            <a:headEnd len="sm" w="sm" type="none"/>
            <a:tailEnd len="med" w="med" type="stealth"/>
          </a:ln>
        </p:spPr>
      </p:cxnSp>
      <p:cxnSp>
        <p:nvCxnSpPr>
          <p:cNvPr id="945" name="Google Shape;945;p78"/>
          <p:cNvCxnSpPr/>
          <p:nvPr/>
        </p:nvCxnSpPr>
        <p:spPr>
          <a:xfrm>
            <a:off x="4654700" y="2565700"/>
            <a:ext cx="16500" cy="565800"/>
          </a:xfrm>
          <a:prstGeom prst="straightConnector1">
            <a:avLst/>
          </a:prstGeom>
          <a:noFill/>
          <a:ln cap="flat" cmpd="sng" w="28575">
            <a:solidFill>
              <a:srgbClr val="38761D"/>
            </a:solidFill>
            <a:prstDash val="solid"/>
            <a:round/>
            <a:headEnd len="sm" w="sm" type="none"/>
            <a:tailEnd len="med" w="med" type="stealth"/>
          </a:ln>
        </p:spPr>
      </p:cxnSp>
      <p:pic>
        <p:nvPicPr>
          <p:cNvPr id="946" name="Google Shape;946;p78"/>
          <p:cNvPicPr preferRelativeResize="0"/>
          <p:nvPr/>
        </p:nvPicPr>
        <p:blipFill rotWithShape="1">
          <a:blip r:embed="rId8">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79"/>
          <p:cNvSpPr txBox="1"/>
          <p:nvPr/>
        </p:nvSpPr>
        <p:spPr>
          <a:xfrm>
            <a:off x="312150" y="1654975"/>
            <a:ext cx="4371300" cy="1600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vi" sz="2800" u="none" cap="none" strike="noStrike">
                <a:solidFill>
                  <a:srgbClr val="434343"/>
                </a:solidFill>
                <a:latin typeface="Arial"/>
                <a:ea typeface="Arial"/>
                <a:cs typeface="Arial"/>
                <a:sym typeface="Arial"/>
              </a:rPr>
              <a:t>Bạn rút ra bài học gì về Bộ Não của chúng ta qua thí nghiệm </a:t>
            </a:r>
            <a:r>
              <a:rPr b="1" i="0" lang="vi" sz="3600" u="none" cap="none" strike="noStrike">
                <a:solidFill>
                  <a:srgbClr val="FF0000"/>
                </a:solidFill>
                <a:latin typeface="Arial"/>
                <a:ea typeface="Arial"/>
                <a:cs typeface="Arial"/>
                <a:sym typeface="Arial"/>
              </a:rPr>
              <a:t>#10</a:t>
            </a:r>
            <a:r>
              <a:rPr b="0" i="0" lang="vi" sz="2800" u="none" cap="none" strike="noStrike">
                <a:solidFill>
                  <a:srgbClr val="434343"/>
                </a:solidFill>
                <a:latin typeface="Arial"/>
                <a:ea typeface="Arial"/>
                <a:cs typeface="Arial"/>
                <a:sym typeface="Arial"/>
              </a:rPr>
              <a:t> ? </a:t>
            </a:r>
            <a:endParaRPr b="0" i="0" sz="2800" u="none" cap="none" strike="noStrike">
              <a:solidFill>
                <a:srgbClr val="434343"/>
              </a:solidFill>
              <a:latin typeface="Arial"/>
              <a:ea typeface="Arial"/>
              <a:cs typeface="Arial"/>
              <a:sym typeface="Arial"/>
            </a:endParaRPr>
          </a:p>
        </p:txBody>
      </p:sp>
      <p:pic>
        <p:nvPicPr>
          <p:cNvPr id="952" name="Google Shape;952;p79"/>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pic>
        <p:nvPicPr>
          <p:cNvPr id="953" name="Google Shape;953;p79"/>
          <p:cNvPicPr preferRelativeResize="0"/>
          <p:nvPr/>
        </p:nvPicPr>
        <p:blipFill rotWithShape="1">
          <a:blip r:embed="rId4">
            <a:alphaModFix/>
          </a:blip>
          <a:srcRect b="0" l="0" r="0" t="0"/>
          <a:stretch/>
        </p:blipFill>
        <p:spPr>
          <a:xfrm>
            <a:off x="4802675" y="869150"/>
            <a:ext cx="3391550" cy="3391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8"/>
          <p:cNvPicPr preferRelativeResize="0"/>
          <p:nvPr/>
        </p:nvPicPr>
        <p:blipFill rotWithShape="1">
          <a:blip r:embed="rId3">
            <a:alphaModFix/>
          </a:blip>
          <a:srcRect b="0" l="0" r="0" t="0"/>
          <a:stretch/>
        </p:blipFill>
        <p:spPr>
          <a:xfrm>
            <a:off x="13039" y="0"/>
            <a:ext cx="6469812" cy="5143501"/>
          </a:xfrm>
          <a:prstGeom prst="rect">
            <a:avLst/>
          </a:prstGeom>
          <a:noFill/>
          <a:ln>
            <a:noFill/>
          </a:ln>
        </p:spPr>
      </p:pic>
      <p:pic>
        <p:nvPicPr>
          <p:cNvPr id="164" name="Google Shape;164;p8"/>
          <p:cNvPicPr preferRelativeResize="0"/>
          <p:nvPr/>
        </p:nvPicPr>
        <p:blipFill rotWithShape="1">
          <a:blip r:embed="rId4">
            <a:alphaModFix/>
          </a:blip>
          <a:srcRect b="13013" l="0" r="0" t="13833"/>
          <a:stretch/>
        </p:blipFill>
        <p:spPr>
          <a:xfrm>
            <a:off x="8137925" y="42725"/>
            <a:ext cx="962100" cy="703800"/>
          </a:xfrm>
          <a:prstGeom prst="roundRect">
            <a:avLst>
              <a:gd fmla="val 16667" name="adj"/>
            </a:avLst>
          </a:prstGeom>
          <a:noFill/>
          <a:ln>
            <a:noFill/>
          </a:ln>
        </p:spPr>
      </p:pic>
      <p:sp>
        <p:nvSpPr>
          <p:cNvPr id="165" name="Google Shape;165;p8"/>
          <p:cNvSpPr txBox="1"/>
          <p:nvPr/>
        </p:nvSpPr>
        <p:spPr>
          <a:xfrm>
            <a:off x="212300" y="2099275"/>
            <a:ext cx="17178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1" i="0" lang="vi" sz="1000" u="none" cap="none" strike="noStrike">
                <a:solidFill>
                  <a:srgbClr val="434343"/>
                </a:solidFill>
                <a:highlight>
                  <a:srgbClr val="FCFCFC"/>
                </a:highlight>
                <a:latin typeface="Arial"/>
                <a:ea typeface="Arial"/>
                <a:cs typeface="Arial"/>
                <a:sym typeface="Arial"/>
              </a:rPr>
              <a:t>SÓNG</a:t>
            </a:r>
            <a:endParaRPr b="1" i="0" sz="1000" u="none" cap="none" strike="noStrike">
              <a:solidFill>
                <a:srgbClr val="434343"/>
              </a:solidFill>
              <a:highlight>
                <a:srgbClr val="FCFCFC"/>
              </a:highlight>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vi" sz="1000" u="none" cap="none" strike="noStrike">
                <a:solidFill>
                  <a:srgbClr val="434343"/>
                </a:solidFill>
                <a:highlight>
                  <a:srgbClr val="FCFCFC"/>
                </a:highlight>
                <a:latin typeface="Arial"/>
                <a:ea typeface="Arial"/>
                <a:cs typeface="Arial"/>
                <a:sym typeface="Arial"/>
              </a:rPr>
              <a:t>Dữ dội và dịu êm</a:t>
            </a:r>
            <a:endParaRPr b="0" i="0" sz="1000" u="none" cap="none" strike="noStrike">
              <a:solidFill>
                <a:srgbClr val="434343"/>
              </a:solidFill>
              <a:highlight>
                <a:srgbClr val="FCFCFC"/>
              </a:highlight>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vi" sz="1000" u="none" cap="none" strike="noStrike">
                <a:solidFill>
                  <a:srgbClr val="434343"/>
                </a:solidFill>
                <a:highlight>
                  <a:srgbClr val="FCFCFC"/>
                </a:highlight>
                <a:latin typeface="Arial"/>
                <a:ea typeface="Arial"/>
                <a:cs typeface="Arial"/>
                <a:sym typeface="Arial"/>
              </a:rPr>
              <a:t>Ồn ào và lặng lẽ</a:t>
            </a:r>
            <a:endParaRPr b="0" i="0" sz="1000" u="none" cap="none" strike="noStrike">
              <a:solidFill>
                <a:srgbClr val="434343"/>
              </a:solidFill>
              <a:highlight>
                <a:srgbClr val="FCFCFC"/>
              </a:highlight>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vi" sz="1000" u="none" cap="none" strike="noStrike">
                <a:solidFill>
                  <a:srgbClr val="434343"/>
                </a:solidFill>
                <a:highlight>
                  <a:srgbClr val="FCFCFC"/>
                </a:highlight>
                <a:latin typeface="Arial"/>
                <a:ea typeface="Arial"/>
                <a:cs typeface="Arial"/>
                <a:sym typeface="Arial"/>
              </a:rPr>
              <a:t>Sông không hiểu nổi mình</a:t>
            </a:r>
            <a:endParaRPr b="0" i="0" sz="1000" u="none" cap="none" strike="noStrike">
              <a:solidFill>
                <a:srgbClr val="434343"/>
              </a:solidFill>
              <a:highlight>
                <a:srgbClr val="FCFCFC"/>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1000"/>
              <a:buFont typeface="Arial"/>
              <a:buNone/>
            </a:pPr>
            <a:r>
              <a:rPr b="0" i="0" lang="vi" sz="1000" u="none" cap="none" strike="noStrike">
                <a:solidFill>
                  <a:srgbClr val="434343"/>
                </a:solidFill>
                <a:highlight>
                  <a:srgbClr val="FCFCFC"/>
                </a:highlight>
                <a:latin typeface="Arial"/>
                <a:ea typeface="Arial"/>
                <a:cs typeface="Arial"/>
                <a:sym typeface="Arial"/>
              </a:rPr>
              <a:t>Sóng tìm ra tận bể</a:t>
            </a:r>
            <a:endParaRPr b="0" i="0" sz="1000" u="none" cap="none" strike="noStrike">
              <a:solidFill>
                <a:srgbClr val="434343"/>
              </a:solidFill>
              <a:highlight>
                <a:srgbClr val="FCFCFC"/>
              </a:highlight>
              <a:latin typeface="Arial"/>
              <a:ea typeface="Arial"/>
              <a:cs typeface="Arial"/>
              <a:sym typeface="Arial"/>
            </a:endParaRPr>
          </a:p>
        </p:txBody>
      </p:sp>
      <p:pic>
        <p:nvPicPr>
          <p:cNvPr id="166" name="Google Shape;166;p8"/>
          <p:cNvPicPr preferRelativeResize="0"/>
          <p:nvPr/>
        </p:nvPicPr>
        <p:blipFill rotWithShape="1">
          <a:blip r:embed="rId5">
            <a:alphaModFix/>
          </a:blip>
          <a:srcRect b="53658" l="0" r="0" t="0"/>
          <a:stretch/>
        </p:blipFill>
        <p:spPr>
          <a:xfrm>
            <a:off x="292400" y="4357650"/>
            <a:ext cx="2419200" cy="648600"/>
          </a:xfrm>
          <a:prstGeom prst="roundRect">
            <a:avLst>
              <a:gd fmla="val 16667" name="adj"/>
            </a:avLst>
          </a:prstGeom>
          <a:noFill/>
          <a:ln>
            <a:noFill/>
          </a:ln>
        </p:spPr>
      </p:pic>
      <p:sp>
        <p:nvSpPr>
          <p:cNvPr id="167" name="Google Shape;167;p8"/>
          <p:cNvSpPr txBox="1"/>
          <p:nvPr/>
        </p:nvSpPr>
        <p:spPr>
          <a:xfrm>
            <a:off x="212300" y="3574813"/>
            <a:ext cx="22677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000"/>
              <a:buFont typeface="Arial"/>
              <a:buNone/>
            </a:pPr>
            <a:r>
              <a:rPr b="0" i="0" lang="vi" sz="1000" u="none" cap="none" strike="noStrike">
                <a:solidFill>
                  <a:srgbClr val="434343"/>
                </a:solidFill>
                <a:highlight>
                  <a:srgbClr val="FCFCFC"/>
                </a:highlight>
                <a:latin typeface="Arial"/>
                <a:ea typeface="Arial"/>
                <a:cs typeface="Arial"/>
                <a:sym typeface="Arial"/>
              </a:rPr>
              <a:t>Chiến thắng Bạch đằng: 938</a:t>
            </a:r>
            <a:endParaRPr b="0" i="0" sz="1000" u="none" cap="none" strike="noStrike">
              <a:solidFill>
                <a:srgbClr val="434343"/>
              </a:solidFill>
              <a:highlight>
                <a:srgbClr val="FCFCFC"/>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1000"/>
              <a:buFont typeface="Arial"/>
              <a:buNone/>
            </a:pPr>
            <a:r>
              <a:rPr b="0" i="0" lang="vi" sz="1000" u="none" cap="none" strike="noStrike">
                <a:solidFill>
                  <a:srgbClr val="434343"/>
                </a:solidFill>
                <a:highlight>
                  <a:srgbClr val="FCFCFC"/>
                </a:highlight>
                <a:latin typeface="Arial"/>
                <a:ea typeface="Arial"/>
                <a:cs typeface="Arial"/>
                <a:sym typeface="Arial"/>
              </a:rPr>
              <a:t>Giải phóng miền nam: 30/04/1975</a:t>
            </a:r>
            <a:endParaRPr b="0" i="0" sz="1000" u="none" cap="none" strike="noStrike">
              <a:solidFill>
                <a:srgbClr val="434343"/>
              </a:solidFill>
              <a:highlight>
                <a:srgbClr val="FCFCFC"/>
              </a:highlight>
              <a:latin typeface="Arial"/>
              <a:ea typeface="Arial"/>
              <a:cs typeface="Arial"/>
              <a:sym typeface="Arial"/>
            </a:endParaRPr>
          </a:p>
        </p:txBody>
      </p:sp>
      <p:sp>
        <p:nvSpPr>
          <p:cNvPr id="168" name="Google Shape;168;p8"/>
          <p:cNvSpPr txBox="1"/>
          <p:nvPr/>
        </p:nvSpPr>
        <p:spPr>
          <a:xfrm>
            <a:off x="2771150" y="2286075"/>
            <a:ext cx="1210500" cy="1200600"/>
          </a:xfrm>
          <a:prstGeom prst="rect">
            <a:avLst/>
          </a:prstGeom>
          <a:noFill/>
          <a:ln cap="flat" cmpd="sng" w="9525">
            <a:solidFill>
              <a:srgbClr val="B7B7B7"/>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1" i="0" lang="vi" sz="1200" u="none" cap="none" strike="noStrike">
                <a:solidFill>
                  <a:srgbClr val="434343"/>
                </a:solidFill>
                <a:latin typeface="Arial"/>
                <a:ea typeface="Arial"/>
                <a:cs typeface="Arial"/>
                <a:sym typeface="Arial"/>
              </a:rPr>
              <a:t>- CHỮ </a:t>
            </a:r>
            <a:endParaRPr b="1" i="0" sz="1200" u="none" cap="none" strike="noStrik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vi" sz="1200" u="none" cap="none" strike="noStrike">
                <a:solidFill>
                  <a:srgbClr val="434343"/>
                </a:solidFill>
                <a:latin typeface="Arial"/>
                <a:ea typeface="Arial"/>
                <a:cs typeface="Arial"/>
                <a:sym typeface="Arial"/>
              </a:rPr>
              <a:t>- SỐ</a:t>
            </a:r>
            <a:endParaRPr b="1" i="0" sz="1200" u="none" cap="none" strike="noStrik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vi" sz="1200" u="none" cap="none" strike="noStrike">
                <a:solidFill>
                  <a:srgbClr val="434343"/>
                </a:solidFill>
                <a:latin typeface="Arial"/>
                <a:ea typeface="Arial"/>
                <a:cs typeface="Arial"/>
                <a:sym typeface="Arial"/>
              </a:rPr>
              <a:t>- KÍ KIỆU</a:t>
            </a:r>
            <a:endParaRPr b="1" i="0" sz="1200" u="none" cap="none" strike="noStrike">
              <a:solidFill>
                <a:srgbClr val="434343"/>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200"/>
              <a:buFont typeface="Arial"/>
              <a:buNone/>
            </a:pPr>
            <a:r>
              <a:rPr b="1" i="0" lang="vi" sz="1200" u="none" cap="none" strike="noStrike">
                <a:solidFill>
                  <a:srgbClr val="434343"/>
                </a:solidFill>
                <a:latin typeface="Arial"/>
                <a:ea typeface="Arial"/>
                <a:cs typeface="Arial"/>
                <a:sym typeface="Arial"/>
              </a:rPr>
              <a:t>- TÍNH TOÁN</a:t>
            </a:r>
            <a:endParaRPr b="1" i="0" sz="1200" u="none" cap="none" strike="noStrike">
              <a:solidFill>
                <a:srgbClr val="434343"/>
              </a:solidFill>
              <a:latin typeface="Arial"/>
              <a:ea typeface="Arial"/>
              <a:cs typeface="Arial"/>
              <a:sym typeface="Arial"/>
            </a:endParaRPr>
          </a:p>
        </p:txBody>
      </p:sp>
      <p:sp>
        <p:nvSpPr>
          <p:cNvPr id="169" name="Google Shape;169;p8"/>
          <p:cNvSpPr/>
          <p:nvPr/>
        </p:nvSpPr>
        <p:spPr>
          <a:xfrm>
            <a:off x="4022100" y="2875725"/>
            <a:ext cx="192900" cy="173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80"/>
          <p:cNvSpPr txBox="1"/>
          <p:nvPr/>
        </p:nvSpPr>
        <p:spPr>
          <a:xfrm>
            <a:off x="227100" y="4056850"/>
            <a:ext cx="5546100" cy="1123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0" i="0" lang="vi" sz="2500" u="none" cap="none" strike="noStrike">
                <a:solidFill>
                  <a:schemeClr val="dk1"/>
                </a:solidFill>
                <a:latin typeface="Arial"/>
                <a:ea typeface="Arial"/>
                <a:cs typeface="Arial"/>
                <a:sym typeface="Arial"/>
              </a:rPr>
              <a:t>#10: BỘ NÃO CHÚNG TA RẤT GIỎI </a:t>
            </a:r>
            <a:r>
              <a:rPr b="0" i="0" lang="vi" sz="3600" u="none" cap="none" strike="noStrike">
                <a:solidFill>
                  <a:schemeClr val="dk1"/>
                </a:solidFill>
                <a:highlight>
                  <a:srgbClr val="FFFF00"/>
                </a:highlight>
                <a:latin typeface="Arial"/>
                <a:ea typeface="Arial"/>
                <a:cs typeface="Arial"/>
                <a:sym typeface="Arial"/>
              </a:rPr>
              <a:t>LIÊN KẾT</a:t>
            </a:r>
            <a:r>
              <a:rPr b="0" i="0" lang="vi" sz="2500" u="none" cap="none" strike="noStrike">
                <a:solidFill>
                  <a:schemeClr val="dk1"/>
                </a:solidFill>
                <a:latin typeface="Arial"/>
                <a:ea typeface="Arial"/>
                <a:cs typeface="Arial"/>
                <a:sym typeface="Arial"/>
              </a:rPr>
              <a:t> </a:t>
            </a:r>
            <a:endParaRPr b="0" i="0" sz="2500" u="none" cap="none" strike="noStrike">
              <a:solidFill>
                <a:schemeClr val="dk1"/>
              </a:solidFill>
              <a:latin typeface="Arial"/>
              <a:ea typeface="Arial"/>
              <a:cs typeface="Arial"/>
              <a:sym typeface="Arial"/>
            </a:endParaRPr>
          </a:p>
        </p:txBody>
      </p:sp>
      <p:pic>
        <p:nvPicPr>
          <p:cNvPr id="959" name="Google Shape;959;p80"/>
          <p:cNvPicPr preferRelativeResize="0"/>
          <p:nvPr/>
        </p:nvPicPr>
        <p:blipFill rotWithShape="1">
          <a:blip r:embed="rId3">
            <a:alphaModFix/>
          </a:blip>
          <a:srcRect b="0" l="29045" r="11677" t="0"/>
          <a:stretch/>
        </p:blipFill>
        <p:spPr>
          <a:xfrm>
            <a:off x="3713825" y="0"/>
            <a:ext cx="5430175" cy="4056850"/>
          </a:xfrm>
          <a:prstGeom prst="rect">
            <a:avLst/>
          </a:prstGeom>
          <a:noFill/>
          <a:ln>
            <a:noFill/>
          </a:ln>
        </p:spPr>
      </p:pic>
      <p:pic>
        <p:nvPicPr>
          <p:cNvPr id="960" name="Google Shape;960;p80"/>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pic>
        <p:nvPicPr>
          <p:cNvPr id="965" name="Google Shape;965;p81"/>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sp>
        <p:nvSpPr>
          <p:cNvPr id="966" name="Google Shape;966;p81"/>
          <p:cNvSpPr txBox="1"/>
          <p:nvPr/>
        </p:nvSpPr>
        <p:spPr>
          <a:xfrm>
            <a:off x="1624050" y="1833000"/>
            <a:ext cx="5895900" cy="147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800"/>
              <a:buFont typeface="Arial"/>
              <a:buNone/>
            </a:pPr>
            <a:r>
              <a:rPr b="0" i="0" lang="vi" sz="2800" u="none" cap="none" strike="noStrike">
                <a:solidFill>
                  <a:schemeClr val="accent1"/>
                </a:solidFill>
                <a:latin typeface="Arial"/>
                <a:ea typeface="Arial"/>
                <a:cs typeface="Arial"/>
                <a:sym typeface="Arial"/>
              </a:rPr>
              <a:t>“Cách ghi chép nào mà thoả 10 yếu tố trên thì đó là cách ghi chép </a:t>
            </a:r>
            <a:endParaRPr b="0" i="0" sz="28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rPr b="1" i="0" lang="vi" sz="2800" u="none" cap="none" strike="noStrike">
                <a:solidFill>
                  <a:schemeClr val="accent1"/>
                </a:solidFill>
                <a:highlight>
                  <a:srgbClr val="EEFF41"/>
                </a:highlight>
                <a:latin typeface="Arial"/>
                <a:ea typeface="Arial"/>
                <a:cs typeface="Arial"/>
                <a:sym typeface="Arial"/>
              </a:rPr>
              <a:t>HIỆU QUẢ</a:t>
            </a:r>
            <a:r>
              <a:rPr b="0" i="0" lang="vi" sz="2800" u="none" cap="none" strike="noStrike">
                <a:solidFill>
                  <a:schemeClr val="accent1"/>
                </a:solidFill>
                <a:latin typeface="Arial"/>
                <a:ea typeface="Arial"/>
                <a:cs typeface="Arial"/>
                <a:sym typeface="Arial"/>
              </a:rPr>
              <a:t>”</a:t>
            </a:r>
            <a:endParaRPr b="0" i="0" sz="2800" u="none" cap="none" strike="noStrike">
              <a:solidFill>
                <a:schemeClr val="accen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pic>
        <p:nvPicPr>
          <p:cNvPr id="971" name="Google Shape;971;p82"/>
          <p:cNvPicPr preferRelativeResize="0"/>
          <p:nvPr/>
        </p:nvPicPr>
        <p:blipFill rotWithShape="1">
          <a:blip r:embed="rId3">
            <a:alphaModFix/>
          </a:blip>
          <a:srcRect b="0" l="0" r="0" t="0"/>
          <a:stretch/>
        </p:blipFill>
        <p:spPr>
          <a:xfrm>
            <a:off x="296325" y="166675"/>
            <a:ext cx="8551348" cy="4810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83"/>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pic>
        <p:nvPicPr>
          <p:cNvPr id="977" name="Google Shape;977;p83"/>
          <p:cNvPicPr preferRelativeResize="0"/>
          <p:nvPr/>
        </p:nvPicPr>
        <p:blipFill rotWithShape="1">
          <a:blip r:embed="rId4">
            <a:alphaModFix/>
          </a:blip>
          <a:srcRect b="25529" l="27024" r="29687" t="16194"/>
          <a:stretch/>
        </p:blipFill>
        <p:spPr>
          <a:xfrm>
            <a:off x="2738450" y="1106700"/>
            <a:ext cx="5911550" cy="3878499"/>
          </a:xfrm>
          <a:prstGeom prst="rect">
            <a:avLst/>
          </a:prstGeom>
          <a:noFill/>
          <a:ln>
            <a:noFill/>
          </a:ln>
        </p:spPr>
      </p:pic>
      <p:sp>
        <p:nvSpPr>
          <p:cNvPr id="978" name="Google Shape;978;p83"/>
          <p:cNvSpPr txBox="1"/>
          <p:nvPr/>
        </p:nvSpPr>
        <p:spPr>
          <a:xfrm>
            <a:off x="2738450" y="152400"/>
            <a:ext cx="39759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1" i="0" lang="vi" sz="3100" u="none" cap="none" strike="noStrike">
                <a:solidFill>
                  <a:srgbClr val="4285F4"/>
                </a:solidFill>
                <a:latin typeface="Arial"/>
                <a:ea typeface="Arial"/>
                <a:cs typeface="Arial"/>
                <a:sym typeface="Arial"/>
              </a:rPr>
              <a:t>MINDMAP</a:t>
            </a:r>
            <a:endParaRPr b="1" i="0" sz="3100" u="none" cap="none" strike="noStrike">
              <a:solidFill>
                <a:srgbClr val="4285F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900"/>
              <a:buFont typeface="Arial"/>
              <a:buNone/>
            </a:pPr>
            <a:r>
              <a:rPr b="0" i="0" lang="vi" sz="1900" u="none" cap="none" strike="noStrike">
                <a:solidFill>
                  <a:srgbClr val="4285F4"/>
                </a:solidFill>
                <a:latin typeface="Arial"/>
                <a:ea typeface="Arial"/>
                <a:cs typeface="Arial"/>
                <a:sym typeface="Arial"/>
              </a:rPr>
              <a:t>(Sơ Đồ Tư Duy)</a:t>
            </a:r>
            <a:endParaRPr b="0" i="0" sz="1900" u="none" cap="none" strike="noStrike">
              <a:solidFill>
                <a:srgbClr val="4285F4"/>
              </a:solidFill>
              <a:latin typeface="Arial"/>
              <a:ea typeface="Arial"/>
              <a:cs typeface="Arial"/>
              <a:sym typeface="Arial"/>
            </a:endParaRPr>
          </a:p>
        </p:txBody>
      </p:sp>
      <p:pic>
        <p:nvPicPr>
          <p:cNvPr id="979" name="Google Shape;979;p83"/>
          <p:cNvPicPr preferRelativeResize="0"/>
          <p:nvPr/>
        </p:nvPicPr>
        <p:blipFill rotWithShape="1">
          <a:blip r:embed="rId5">
            <a:alphaModFix/>
          </a:blip>
          <a:srcRect b="0" l="0" r="0" t="0"/>
          <a:stretch/>
        </p:blipFill>
        <p:spPr>
          <a:xfrm>
            <a:off x="486638" y="1696788"/>
            <a:ext cx="2143200" cy="2143200"/>
          </a:xfrm>
          <a:prstGeom prst="ellipse">
            <a:avLst/>
          </a:prstGeom>
          <a:noFill/>
          <a:ln cap="flat" cmpd="sng" w="38100">
            <a:solidFill>
              <a:schemeClr val="accent1"/>
            </a:solidFill>
            <a:prstDash val="solid"/>
            <a:round/>
            <a:headEnd len="sm" w="sm" type="none"/>
            <a:tailEnd len="sm" w="sm" type="none"/>
          </a:ln>
        </p:spPr>
      </p:pic>
      <p:sp>
        <p:nvSpPr>
          <p:cNvPr id="980" name="Google Shape;980;p83"/>
          <p:cNvSpPr txBox="1"/>
          <p:nvPr/>
        </p:nvSpPr>
        <p:spPr>
          <a:xfrm>
            <a:off x="661850" y="3872550"/>
            <a:ext cx="17487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vi" sz="1700" u="none" cap="none" strike="noStrike">
                <a:solidFill>
                  <a:srgbClr val="000000"/>
                </a:solidFill>
                <a:latin typeface="Arial"/>
                <a:ea typeface="Arial"/>
                <a:cs typeface="Arial"/>
                <a:sym typeface="Arial"/>
              </a:rPr>
              <a:t>TONY BUZAN</a:t>
            </a:r>
            <a:endParaRPr b="1" i="0" sz="1700" u="none" cap="none" strike="noStrike">
              <a:solidFill>
                <a:srgbClr val="000000"/>
              </a:solidFill>
              <a:latin typeface="Arial"/>
              <a:ea typeface="Arial"/>
              <a:cs typeface="Arial"/>
              <a:sym typeface="Aria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84"/>
          <p:cNvPicPr preferRelativeResize="0"/>
          <p:nvPr/>
        </p:nvPicPr>
        <p:blipFill rotWithShape="1">
          <a:blip r:embed="rId3">
            <a:alphaModFix/>
          </a:blip>
          <a:srcRect b="13881" l="1414" r="1676" t="0"/>
          <a:stretch/>
        </p:blipFill>
        <p:spPr>
          <a:xfrm>
            <a:off x="-63550" y="0"/>
            <a:ext cx="9207600" cy="5143500"/>
          </a:xfrm>
          <a:prstGeom prst="rect">
            <a:avLst/>
          </a:prstGeom>
          <a:noFill/>
          <a:ln>
            <a:noFill/>
          </a:ln>
        </p:spPr>
      </p:pic>
      <p:pic>
        <p:nvPicPr>
          <p:cNvPr id="986" name="Google Shape;986;p84"/>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85"/>
          <p:cNvPicPr preferRelativeResize="0"/>
          <p:nvPr/>
        </p:nvPicPr>
        <p:blipFill rotWithShape="1">
          <a:blip r:embed="rId3">
            <a:alphaModFix/>
          </a:blip>
          <a:srcRect b="1602" l="0" r="0" t="0"/>
          <a:stretch/>
        </p:blipFill>
        <p:spPr>
          <a:xfrm>
            <a:off x="646600" y="2590800"/>
            <a:ext cx="3703500" cy="2538000"/>
          </a:xfrm>
          <a:prstGeom prst="round2SameRect">
            <a:avLst>
              <a:gd fmla="val 16667" name="adj1"/>
              <a:gd fmla="val 0" name="adj2"/>
            </a:avLst>
          </a:prstGeom>
          <a:noFill/>
          <a:ln>
            <a:noFill/>
          </a:ln>
        </p:spPr>
      </p:pic>
      <p:pic>
        <p:nvPicPr>
          <p:cNvPr id="992" name="Google Shape;992;p85"/>
          <p:cNvPicPr preferRelativeResize="0"/>
          <p:nvPr/>
        </p:nvPicPr>
        <p:blipFill rotWithShape="1">
          <a:blip r:embed="rId4">
            <a:alphaModFix/>
          </a:blip>
          <a:srcRect b="3455" l="0" r="0" t="0"/>
          <a:stretch/>
        </p:blipFill>
        <p:spPr>
          <a:xfrm>
            <a:off x="4900050" y="2590800"/>
            <a:ext cx="3621600" cy="2538000"/>
          </a:xfrm>
          <a:prstGeom prst="round2SameRect">
            <a:avLst>
              <a:gd fmla="val 16667" name="adj1"/>
              <a:gd fmla="val 0" name="adj2"/>
            </a:avLst>
          </a:prstGeom>
          <a:noFill/>
          <a:ln>
            <a:noFill/>
          </a:ln>
        </p:spPr>
      </p:pic>
      <p:pic>
        <p:nvPicPr>
          <p:cNvPr id="993" name="Google Shape;993;p85"/>
          <p:cNvPicPr preferRelativeResize="0"/>
          <p:nvPr/>
        </p:nvPicPr>
        <p:blipFill rotWithShape="1">
          <a:blip r:embed="rId5">
            <a:alphaModFix/>
          </a:blip>
          <a:srcRect b="4606" l="0" r="0" t="0"/>
          <a:stretch/>
        </p:blipFill>
        <p:spPr>
          <a:xfrm>
            <a:off x="4187225" y="86500"/>
            <a:ext cx="3558600" cy="2398800"/>
          </a:xfrm>
          <a:prstGeom prst="round2SameRect">
            <a:avLst>
              <a:gd fmla="val 16667" name="adj1"/>
              <a:gd fmla="val 0" name="adj2"/>
            </a:avLst>
          </a:prstGeom>
          <a:noFill/>
          <a:ln>
            <a:noFill/>
          </a:ln>
        </p:spPr>
      </p:pic>
      <p:pic>
        <p:nvPicPr>
          <p:cNvPr id="994" name="Google Shape;994;p85"/>
          <p:cNvPicPr preferRelativeResize="0"/>
          <p:nvPr/>
        </p:nvPicPr>
        <p:blipFill rotWithShape="1">
          <a:blip r:embed="rId6">
            <a:alphaModFix/>
          </a:blip>
          <a:srcRect b="13013" l="0" r="0" t="13833"/>
          <a:stretch/>
        </p:blipFill>
        <p:spPr>
          <a:xfrm>
            <a:off x="8128300" y="86500"/>
            <a:ext cx="962100" cy="703800"/>
          </a:xfrm>
          <a:prstGeom prst="roundRect">
            <a:avLst>
              <a:gd fmla="val 16667" name="adj"/>
            </a:avLst>
          </a:prstGeom>
          <a:noFill/>
          <a:ln>
            <a:noFill/>
          </a:ln>
        </p:spPr>
      </p:pic>
      <p:pic>
        <p:nvPicPr>
          <p:cNvPr id="995" name="Google Shape;995;p85"/>
          <p:cNvPicPr preferRelativeResize="0"/>
          <p:nvPr/>
        </p:nvPicPr>
        <p:blipFill rotWithShape="1">
          <a:blip r:embed="rId7">
            <a:alphaModFix/>
          </a:blip>
          <a:srcRect b="0" l="0" r="0" t="0"/>
          <a:stretch/>
        </p:blipFill>
        <p:spPr>
          <a:xfrm>
            <a:off x="202652" y="86500"/>
            <a:ext cx="3428400" cy="2285100"/>
          </a:xfrm>
          <a:prstGeom prst="round2SameRect">
            <a:avLst>
              <a:gd fmla="val 16667" name="adj1"/>
              <a:gd fmla="val 0" name="adj2"/>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pic>
        <p:nvPicPr>
          <p:cNvPr id="1000" name="Google Shape;1000;p86"/>
          <p:cNvPicPr preferRelativeResize="0"/>
          <p:nvPr/>
        </p:nvPicPr>
        <p:blipFill rotWithShape="1">
          <a:blip r:embed="rId3">
            <a:alphaModFix/>
          </a:blip>
          <a:srcRect b="18186" l="0" r="0" t="0"/>
          <a:stretch/>
        </p:blipFill>
        <p:spPr>
          <a:xfrm>
            <a:off x="0" y="0"/>
            <a:ext cx="9144000" cy="5143500"/>
          </a:xfrm>
          <a:prstGeom prst="rect">
            <a:avLst/>
          </a:prstGeom>
          <a:noFill/>
          <a:ln>
            <a:noFill/>
          </a:ln>
        </p:spPr>
      </p:pic>
      <p:pic>
        <p:nvPicPr>
          <p:cNvPr id="1001" name="Google Shape;1001;p86"/>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pic>
        <p:nvPicPr>
          <p:cNvPr id="1006" name="Google Shape;1006;p8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07" name="Google Shape;1007;p87"/>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pic>
        <p:nvPicPr>
          <p:cNvPr id="1012" name="Google Shape;1012;p88"/>
          <p:cNvPicPr preferRelativeResize="0"/>
          <p:nvPr/>
        </p:nvPicPr>
        <p:blipFill rotWithShape="1">
          <a:blip r:embed="rId3">
            <a:alphaModFix/>
          </a:blip>
          <a:srcRect b="0" l="0" r="0" t="0"/>
          <a:stretch/>
        </p:blipFill>
        <p:spPr>
          <a:xfrm>
            <a:off x="0" y="0"/>
            <a:ext cx="9143997" cy="5143499"/>
          </a:xfrm>
          <a:prstGeom prst="rect">
            <a:avLst/>
          </a:prstGeom>
          <a:noFill/>
          <a:ln>
            <a:noFill/>
          </a:ln>
        </p:spPr>
      </p:pic>
      <p:pic>
        <p:nvPicPr>
          <p:cNvPr id="1013" name="Google Shape;1013;p88"/>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id="1018" name="Google Shape;1018;p89"/>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19" name="Google Shape;1019;p89"/>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9"/>
          <p:cNvPicPr preferRelativeResize="0"/>
          <p:nvPr/>
        </p:nvPicPr>
        <p:blipFill rotWithShape="1">
          <a:blip r:embed="rId3">
            <a:alphaModFix/>
          </a:blip>
          <a:srcRect b="0" l="0" r="0" t="0"/>
          <a:stretch/>
        </p:blipFill>
        <p:spPr>
          <a:xfrm>
            <a:off x="13039" y="0"/>
            <a:ext cx="6469812" cy="5143501"/>
          </a:xfrm>
          <a:prstGeom prst="rect">
            <a:avLst/>
          </a:prstGeom>
          <a:noFill/>
          <a:ln>
            <a:noFill/>
          </a:ln>
        </p:spPr>
      </p:pic>
      <p:pic>
        <p:nvPicPr>
          <p:cNvPr id="175" name="Google Shape;175;p9"/>
          <p:cNvPicPr preferRelativeResize="0"/>
          <p:nvPr/>
        </p:nvPicPr>
        <p:blipFill rotWithShape="1">
          <a:blip r:embed="rId4">
            <a:alphaModFix/>
          </a:blip>
          <a:srcRect b="13013" l="0" r="0" t="13833"/>
          <a:stretch/>
        </p:blipFill>
        <p:spPr>
          <a:xfrm>
            <a:off x="8137925" y="42725"/>
            <a:ext cx="962100" cy="703800"/>
          </a:xfrm>
          <a:prstGeom prst="roundRect">
            <a:avLst>
              <a:gd fmla="val 16667" name="adj"/>
            </a:avLst>
          </a:prstGeom>
          <a:noFill/>
          <a:ln>
            <a:noFill/>
          </a:ln>
        </p:spPr>
      </p:pic>
      <p:sp>
        <p:nvSpPr>
          <p:cNvPr id="176" name="Google Shape;176;p9"/>
          <p:cNvSpPr txBox="1"/>
          <p:nvPr/>
        </p:nvSpPr>
        <p:spPr>
          <a:xfrm>
            <a:off x="6938425" y="814075"/>
            <a:ext cx="1717800" cy="1285200"/>
          </a:xfrm>
          <a:prstGeom prst="rect">
            <a:avLst/>
          </a:prstGeom>
          <a:noFill/>
          <a:ln cap="flat" cmpd="sng" w="9525">
            <a:solidFill>
              <a:srgbClr val="CCCCCC"/>
            </a:solidFill>
            <a:prstDash val="dash"/>
            <a:round/>
            <a:headEnd len="sm" w="sm" type="none"/>
            <a:tailEnd len="sm" w="sm" type="none"/>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300"/>
              <a:buFont typeface="Arial"/>
              <a:buNone/>
            </a:pPr>
            <a:r>
              <a:rPr b="1" i="0" lang="vi" sz="1300" u="none" cap="none" strike="noStrike">
                <a:solidFill>
                  <a:srgbClr val="6AA84F"/>
                </a:solidFill>
                <a:latin typeface="Arial"/>
                <a:ea typeface="Arial"/>
                <a:cs typeface="Arial"/>
                <a:sym typeface="Arial"/>
              </a:rPr>
              <a:t>- HÌNH ẢNH</a:t>
            </a:r>
            <a:endParaRPr b="1" i="0" sz="1300" u="none" cap="none" strike="noStrike">
              <a:solidFill>
                <a:srgbClr val="6AA84F"/>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300"/>
              <a:buFont typeface="Arial"/>
              <a:buNone/>
            </a:pPr>
            <a:r>
              <a:rPr b="1" i="0" lang="vi" sz="1300" u="none" cap="none" strike="noStrike">
                <a:solidFill>
                  <a:srgbClr val="FF00FF"/>
                </a:solidFill>
                <a:latin typeface="Arial"/>
                <a:ea typeface="Arial"/>
                <a:cs typeface="Arial"/>
                <a:sym typeface="Arial"/>
              </a:rPr>
              <a:t>- M</a:t>
            </a:r>
            <a:r>
              <a:rPr b="1" i="0" lang="vi" sz="1300" u="none" cap="none" strike="noStrike">
                <a:solidFill>
                  <a:srgbClr val="0000FF"/>
                </a:solidFill>
                <a:latin typeface="Arial"/>
                <a:ea typeface="Arial"/>
                <a:cs typeface="Arial"/>
                <a:sym typeface="Arial"/>
              </a:rPr>
              <a:t>À</a:t>
            </a:r>
            <a:r>
              <a:rPr b="1" i="0" lang="vi" sz="1300" u="none" cap="none" strike="noStrike">
                <a:solidFill>
                  <a:srgbClr val="E69138"/>
                </a:solidFill>
                <a:latin typeface="Arial"/>
                <a:ea typeface="Arial"/>
                <a:cs typeface="Arial"/>
                <a:sym typeface="Arial"/>
              </a:rPr>
              <a:t>U</a:t>
            </a:r>
            <a:r>
              <a:rPr b="1" i="0" lang="vi" sz="1300" u="none" cap="none" strike="noStrike">
                <a:solidFill>
                  <a:srgbClr val="FF00FF"/>
                </a:solidFill>
                <a:latin typeface="Arial"/>
                <a:ea typeface="Arial"/>
                <a:cs typeface="Arial"/>
                <a:sym typeface="Arial"/>
              </a:rPr>
              <a:t> </a:t>
            </a:r>
            <a:r>
              <a:rPr b="1" i="0" lang="vi" sz="1300" u="none" cap="none" strike="noStrike">
                <a:solidFill>
                  <a:schemeClr val="accent5"/>
                </a:solidFill>
                <a:latin typeface="Arial"/>
                <a:ea typeface="Arial"/>
                <a:cs typeface="Arial"/>
                <a:sym typeface="Arial"/>
              </a:rPr>
              <a:t>S</a:t>
            </a:r>
            <a:r>
              <a:rPr b="1" i="0" lang="vi" sz="1300" u="none" cap="none" strike="noStrike">
                <a:solidFill>
                  <a:srgbClr val="FF0000"/>
                </a:solidFill>
                <a:latin typeface="Arial"/>
                <a:ea typeface="Arial"/>
                <a:cs typeface="Arial"/>
                <a:sym typeface="Arial"/>
              </a:rPr>
              <a:t>Ắ</a:t>
            </a:r>
            <a:r>
              <a:rPr b="1" i="0" lang="vi" sz="1300" u="none" cap="none" strike="noStrike">
                <a:solidFill>
                  <a:srgbClr val="38761D"/>
                </a:solidFill>
                <a:latin typeface="Arial"/>
                <a:ea typeface="Arial"/>
                <a:cs typeface="Arial"/>
                <a:sym typeface="Arial"/>
              </a:rPr>
              <a:t>C</a:t>
            </a:r>
            <a:endParaRPr b="1" i="0" sz="1300" u="none" cap="none" strike="noStrike">
              <a:solidFill>
                <a:srgbClr val="38761D"/>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300"/>
              <a:buFont typeface="Arial"/>
              <a:buNone/>
            </a:pPr>
            <a:r>
              <a:rPr b="1" i="0" lang="vi" sz="1300" u="none" cap="none" strike="noStrike">
                <a:solidFill>
                  <a:srgbClr val="4285F4"/>
                </a:solidFill>
                <a:latin typeface="Arial"/>
                <a:ea typeface="Arial"/>
                <a:cs typeface="Arial"/>
                <a:sym typeface="Arial"/>
              </a:rPr>
              <a:t>- SÁNG TẠO</a:t>
            </a:r>
            <a:endParaRPr b="1" i="0" sz="1300" u="none" cap="none" strike="noStrike">
              <a:solidFill>
                <a:srgbClr val="4285F4"/>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300"/>
              <a:buFont typeface="Arial"/>
              <a:buNone/>
            </a:pPr>
            <a:r>
              <a:rPr b="1" i="0" lang="vi" sz="1300" u="none" cap="none" strike="noStrike">
                <a:solidFill>
                  <a:srgbClr val="FF9900"/>
                </a:solidFill>
                <a:latin typeface="Arial"/>
                <a:ea typeface="Arial"/>
                <a:cs typeface="Arial"/>
                <a:sym typeface="Arial"/>
              </a:rPr>
              <a:t>- TƯỞNG TƯỢNG</a:t>
            </a:r>
            <a:endParaRPr b="1" i="0" sz="1300" u="none" cap="none" strike="noStrike">
              <a:solidFill>
                <a:srgbClr val="FF9900"/>
              </a:solidFill>
              <a:latin typeface="Arial"/>
              <a:ea typeface="Arial"/>
              <a:cs typeface="Arial"/>
              <a:sym typeface="Arial"/>
            </a:endParaRPr>
          </a:p>
        </p:txBody>
      </p:sp>
      <p:pic>
        <p:nvPicPr>
          <p:cNvPr id="177" name="Google Shape;177;p9"/>
          <p:cNvPicPr preferRelativeResize="0"/>
          <p:nvPr/>
        </p:nvPicPr>
        <p:blipFill rotWithShape="1">
          <a:blip r:embed="rId5">
            <a:alphaModFix/>
          </a:blip>
          <a:srcRect b="10674" l="0" r="0" t="0"/>
          <a:stretch/>
        </p:blipFill>
        <p:spPr>
          <a:xfrm>
            <a:off x="7816688" y="2225156"/>
            <a:ext cx="1177126" cy="1474832"/>
          </a:xfrm>
          <a:prstGeom prst="rect">
            <a:avLst/>
          </a:prstGeom>
          <a:noFill/>
          <a:ln>
            <a:noFill/>
          </a:ln>
        </p:spPr>
      </p:pic>
      <p:pic>
        <p:nvPicPr>
          <p:cNvPr id="178" name="Google Shape;178;p9"/>
          <p:cNvPicPr preferRelativeResize="0"/>
          <p:nvPr/>
        </p:nvPicPr>
        <p:blipFill rotWithShape="1">
          <a:blip r:embed="rId6">
            <a:alphaModFix/>
          </a:blip>
          <a:srcRect b="0" l="0" r="0" t="0"/>
          <a:stretch/>
        </p:blipFill>
        <p:spPr>
          <a:xfrm>
            <a:off x="6389440" y="2237175"/>
            <a:ext cx="1272600" cy="1270200"/>
          </a:xfrm>
          <a:prstGeom prst="ellipse">
            <a:avLst/>
          </a:prstGeom>
          <a:noFill/>
          <a:ln>
            <a:noFill/>
          </a:ln>
        </p:spPr>
      </p:pic>
      <p:sp>
        <p:nvSpPr>
          <p:cNvPr id="179" name="Google Shape;179;p9"/>
          <p:cNvSpPr/>
          <p:nvPr/>
        </p:nvSpPr>
        <p:spPr>
          <a:xfrm flipH="1">
            <a:off x="6482850" y="1369825"/>
            <a:ext cx="192900" cy="173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pic>
        <p:nvPicPr>
          <p:cNvPr id="1024" name="Google Shape;1024;p90"/>
          <p:cNvPicPr preferRelativeResize="0"/>
          <p:nvPr/>
        </p:nvPicPr>
        <p:blipFill rotWithShape="1">
          <a:blip r:embed="rId3">
            <a:alphaModFix/>
          </a:blip>
          <a:srcRect b="0" l="0" r="0" t="0"/>
          <a:stretch/>
        </p:blipFill>
        <p:spPr>
          <a:xfrm>
            <a:off x="0" y="0"/>
            <a:ext cx="9144000" cy="5143501"/>
          </a:xfrm>
          <a:prstGeom prst="rect">
            <a:avLst/>
          </a:prstGeom>
          <a:noFill/>
          <a:ln>
            <a:noFill/>
          </a:ln>
        </p:spPr>
      </p:pic>
      <p:pic>
        <p:nvPicPr>
          <p:cNvPr id="1025" name="Google Shape;1025;p90"/>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pic>
        <p:nvPicPr>
          <p:cNvPr id="1030" name="Google Shape;1030;p91"/>
          <p:cNvPicPr preferRelativeResize="0"/>
          <p:nvPr/>
        </p:nvPicPr>
        <p:blipFill rotWithShape="1">
          <a:blip r:embed="rId3">
            <a:alphaModFix/>
          </a:blip>
          <a:srcRect b="0" l="0" r="0" t="0"/>
          <a:stretch/>
        </p:blipFill>
        <p:spPr>
          <a:xfrm>
            <a:off x="896588" y="23369"/>
            <a:ext cx="7350825" cy="5096769"/>
          </a:xfrm>
          <a:prstGeom prst="rect">
            <a:avLst/>
          </a:prstGeom>
          <a:noFill/>
          <a:ln>
            <a:noFill/>
          </a:ln>
        </p:spPr>
      </p:pic>
      <p:pic>
        <p:nvPicPr>
          <p:cNvPr id="1031" name="Google Shape;1031;p91"/>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pic>
        <p:nvPicPr>
          <p:cNvPr id="1036" name="Google Shape;1036;p92"/>
          <p:cNvPicPr preferRelativeResize="0"/>
          <p:nvPr/>
        </p:nvPicPr>
        <p:blipFill rotWithShape="1">
          <a:blip r:embed="rId3">
            <a:alphaModFix/>
          </a:blip>
          <a:srcRect b="0" l="0" r="0" t="0"/>
          <a:stretch/>
        </p:blipFill>
        <p:spPr>
          <a:xfrm>
            <a:off x="152400" y="152400"/>
            <a:ext cx="7501629" cy="4838698"/>
          </a:xfrm>
          <a:prstGeom prst="rect">
            <a:avLst/>
          </a:prstGeom>
          <a:noFill/>
          <a:ln>
            <a:noFill/>
          </a:ln>
        </p:spPr>
      </p:pic>
      <p:pic>
        <p:nvPicPr>
          <p:cNvPr id="1037" name="Google Shape;1037;p92"/>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pic>
        <p:nvPicPr>
          <p:cNvPr id="1042" name="Google Shape;1042;p93"/>
          <p:cNvPicPr preferRelativeResize="0"/>
          <p:nvPr/>
        </p:nvPicPr>
        <p:blipFill rotWithShape="1">
          <a:blip r:embed="rId3">
            <a:alphaModFix/>
          </a:blip>
          <a:srcRect b="13979" l="15737" r="15058" t="6135"/>
          <a:stretch/>
        </p:blipFill>
        <p:spPr>
          <a:xfrm>
            <a:off x="1481250" y="65700"/>
            <a:ext cx="5519850" cy="5012099"/>
          </a:xfrm>
          <a:prstGeom prst="rect">
            <a:avLst/>
          </a:prstGeom>
          <a:noFill/>
          <a:ln>
            <a:noFill/>
          </a:ln>
        </p:spPr>
      </p:pic>
      <p:pic>
        <p:nvPicPr>
          <p:cNvPr id="1043" name="Google Shape;1043;p93"/>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pic>
        <p:nvPicPr>
          <p:cNvPr id="1048" name="Google Shape;1048;p94"/>
          <p:cNvPicPr preferRelativeResize="0"/>
          <p:nvPr/>
        </p:nvPicPr>
        <p:blipFill rotWithShape="1">
          <a:blip r:embed="rId3">
            <a:alphaModFix/>
          </a:blip>
          <a:srcRect b="28093" l="7978" r="0" t="0"/>
          <a:stretch/>
        </p:blipFill>
        <p:spPr>
          <a:xfrm>
            <a:off x="0" y="0"/>
            <a:ext cx="9144000" cy="5143500"/>
          </a:xfrm>
          <a:prstGeom prst="rect">
            <a:avLst/>
          </a:prstGeom>
          <a:noFill/>
          <a:ln>
            <a:noFill/>
          </a:ln>
        </p:spPr>
      </p:pic>
      <p:pic>
        <p:nvPicPr>
          <p:cNvPr id="1049" name="Google Shape;1049;p94"/>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pic>
        <p:nvPicPr>
          <p:cNvPr id="1054" name="Google Shape;1054;p95"/>
          <p:cNvPicPr preferRelativeResize="0"/>
          <p:nvPr/>
        </p:nvPicPr>
        <p:blipFill rotWithShape="1">
          <a:blip r:embed="rId3">
            <a:alphaModFix/>
          </a:blip>
          <a:srcRect b="25529" l="25296" r="19615" t="16194"/>
          <a:stretch/>
        </p:blipFill>
        <p:spPr>
          <a:xfrm>
            <a:off x="1535700" y="0"/>
            <a:ext cx="5820600" cy="3463690"/>
          </a:xfrm>
          <a:prstGeom prst="rect">
            <a:avLst/>
          </a:prstGeom>
          <a:noFill/>
          <a:ln>
            <a:noFill/>
          </a:ln>
        </p:spPr>
      </p:pic>
      <p:sp>
        <p:nvSpPr>
          <p:cNvPr id="1055" name="Google Shape;1055;p95"/>
          <p:cNvSpPr txBox="1"/>
          <p:nvPr/>
        </p:nvSpPr>
        <p:spPr>
          <a:xfrm>
            <a:off x="2466125" y="3635100"/>
            <a:ext cx="4211700" cy="1092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latin typeface="Arial"/>
                <a:ea typeface="Arial"/>
                <a:cs typeface="Arial"/>
                <a:sym typeface="Arial"/>
              </a:rPr>
              <a:t>SƠ ĐỒ TƯ DUY (Mindmap) là cách</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vi" sz="1600" u="none" cap="none" strike="noStrike">
                <a:solidFill>
                  <a:srgbClr val="000000"/>
                </a:solidFill>
                <a:highlight>
                  <a:srgbClr val="FFFF00"/>
                </a:highlight>
                <a:latin typeface="Arial"/>
                <a:ea typeface="Arial"/>
                <a:cs typeface="Arial"/>
                <a:sym typeface="Arial"/>
              </a:rPr>
              <a:t> </a:t>
            </a:r>
            <a:r>
              <a:rPr b="0" i="0" lang="vi" sz="2700" u="none" cap="none" strike="noStrike">
                <a:solidFill>
                  <a:srgbClr val="000000"/>
                </a:solidFill>
                <a:highlight>
                  <a:srgbClr val="FFFF00"/>
                </a:highlight>
                <a:latin typeface="Arial"/>
                <a:ea typeface="Arial"/>
                <a:cs typeface="Arial"/>
                <a:sym typeface="Arial"/>
              </a:rPr>
              <a:t>GHI NHỚ TỰ NHIÊN</a:t>
            </a:r>
            <a:br>
              <a:rPr b="0" i="0" lang="vi" sz="1600" u="none" cap="none" strike="noStrike">
                <a:solidFill>
                  <a:srgbClr val="000000"/>
                </a:solidFill>
                <a:highlight>
                  <a:srgbClr val="FFFF00"/>
                </a:highlight>
                <a:latin typeface="Arial"/>
                <a:ea typeface="Arial"/>
                <a:cs typeface="Arial"/>
                <a:sym typeface="Arial"/>
              </a:rPr>
            </a:br>
            <a:r>
              <a:rPr b="0" i="0" lang="vi" sz="1600" u="none" cap="none" strike="noStrike">
                <a:solidFill>
                  <a:srgbClr val="000000"/>
                </a:solidFill>
                <a:latin typeface="Arial"/>
                <a:ea typeface="Arial"/>
                <a:cs typeface="Arial"/>
                <a:sym typeface="Arial"/>
              </a:rPr>
              <a:t>(Thuận tự nhiên thì nhẹ nhàng)</a:t>
            </a:r>
            <a:endParaRPr b="0" i="0" sz="1600" u="none" cap="none" strike="noStrike">
              <a:solidFill>
                <a:srgbClr val="000000"/>
              </a:solidFill>
              <a:latin typeface="Arial"/>
              <a:ea typeface="Arial"/>
              <a:cs typeface="Arial"/>
              <a:sym typeface="Arial"/>
            </a:endParaRPr>
          </a:p>
        </p:txBody>
      </p:sp>
      <p:pic>
        <p:nvPicPr>
          <p:cNvPr id="1056" name="Google Shape;1056;p95"/>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pic>
        <p:nvPicPr>
          <p:cNvPr id="1061" name="Google Shape;1061;p96"/>
          <p:cNvPicPr preferRelativeResize="0"/>
          <p:nvPr/>
        </p:nvPicPr>
        <p:blipFill rotWithShape="1">
          <a:blip r:embed="rId3">
            <a:alphaModFix/>
          </a:blip>
          <a:srcRect b="2075" l="2095" r="0" t="0"/>
          <a:stretch/>
        </p:blipFill>
        <p:spPr>
          <a:xfrm>
            <a:off x="0" y="0"/>
            <a:ext cx="9144001"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pic>
        <p:nvPicPr>
          <p:cNvPr id="1066" name="Google Shape;1066;p9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67" name="Google Shape;1067;p97"/>
          <p:cNvPicPr preferRelativeResize="0"/>
          <p:nvPr/>
        </p:nvPicPr>
        <p:blipFill rotWithShape="1">
          <a:blip r:embed="rId4">
            <a:alphaModFix/>
          </a:blip>
          <a:srcRect b="13013" l="0" r="0" t="13833"/>
          <a:stretch/>
        </p:blipFill>
        <p:spPr>
          <a:xfrm>
            <a:off x="8118650" y="44550"/>
            <a:ext cx="962100" cy="703800"/>
          </a:xfrm>
          <a:prstGeom prst="roundRect">
            <a:avLst>
              <a:gd fmla="val 16667" name="adj"/>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98"/>
          <p:cNvPicPr preferRelativeResize="0"/>
          <p:nvPr/>
        </p:nvPicPr>
        <p:blipFill rotWithShape="1">
          <a:blip r:embed="rId3">
            <a:alphaModFix/>
          </a:blip>
          <a:srcRect b="0" l="0" r="0" t="0"/>
          <a:stretch/>
        </p:blipFill>
        <p:spPr>
          <a:xfrm>
            <a:off x="296325" y="166675"/>
            <a:ext cx="8551348" cy="48101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pic>
        <p:nvPicPr>
          <p:cNvPr id="1077" name="Google Shape;1077;p99"/>
          <p:cNvPicPr preferRelativeResize="0"/>
          <p:nvPr/>
        </p:nvPicPr>
        <p:blipFill rotWithShape="1">
          <a:blip r:embed="rId3">
            <a:alphaModFix/>
          </a:blip>
          <a:srcRect b="13013" l="0" r="0" t="13833"/>
          <a:stretch/>
        </p:blipFill>
        <p:spPr>
          <a:xfrm>
            <a:off x="8118650" y="44550"/>
            <a:ext cx="962100" cy="703800"/>
          </a:xfrm>
          <a:prstGeom prst="roundRect">
            <a:avLst>
              <a:gd fmla="val 16667" name="adj"/>
            </a:avLst>
          </a:prstGeom>
          <a:noFill/>
          <a:ln>
            <a:noFill/>
          </a:ln>
        </p:spPr>
      </p:pic>
      <p:sp>
        <p:nvSpPr>
          <p:cNvPr id="1078" name="Google Shape;1078;p99"/>
          <p:cNvSpPr txBox="1"/>
          <p:nvPr/>
        </p:nvSpPr>
        <p:spPr>
          <a:xfrm>
            <a:off x="274900" y="-7100"/>
            <a:ext cx="4520700" cy="4922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800"/>
              <a:buFont typeface="Arial"/>
              <a:buNone/>
            </a:pPr>
            <a:r>
              <a:rPr b="1" i="0" lang="vi" sz="1800" u="none" cap="none" strike="noStrike">
                <a:solidFill>
                  <a:schemeClr val="accent1"/>
                </a:solidFill>
                <a:latin typeface="Arial"/>
                <a:ea typeface="Arial"/>
                <a:cs typeface="Arial"/>
                <a:sym typeface="Arial"/>
              </a:rPr>
              <a:t>HÌNH TRUNG TÂM</a:t>
            </a:r>
            <a:endParaRPr b="1" i="0" sz="1800" u="none" cap="none" strike="noStrike">
              <a:solidFill>
                <a:schemeClr val="accent1"/>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Hình Trung tâm Là hình mô tả chủ đề của bài học. Hình đạt chuẩn là hình có  3 màu trở lên ̣(Không tính màu trắng, đen)</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Vị trí: Giữa tờ giấy</a:t>
            </a:r>
            <a:endParaRPr b="0" i="0" sz="1800" u="none" cap="none" strike="noStrike">
              <a:solidFill>
                <a:srgbClr val="000000"/>
              </a:solidFill>
              <a:latin typeface="Arial"/>
              <a:ea typeface="Arial"/>
              <a:cs typeface="Arial"/>
              <a:sym typeface="Arial"/>
            </a:endParaRPr>
          </a:p>
          <a:p>
            <a:pPr indent="-342900" lvl="0" marL="457200" marR="0" rtl="0" algn="just">
              <a:lnSpc>
                <a:spcPct val="115000"/>
              </a:lnSpc>
              <a:spcBef>
                <a:spcPts val="0"/>
              </a:spcBef>
              <a:spcAft>
                <a:spcPts val="0"/>
              </a:spcAft>
              <a:buClr>
                <a:srgbClr val="000000"/>
              </a:buClr>
              <a:buSzPts val="1800"/>
              <a:buFont typeface="Arial"/>
              <a:buAutoNum type="arabicPeriod"/>
            </a:pPr>
            <a:r>
              <a:rPr b="0" i="0" lang="vi" sz="1800" u="none" cap="none" strike="noStrike">
                <a:solidFill>
                  <a:srgbClr val="000000"/>
                </a:solidFill>
                <a:latin typeface="Arial"/>
                <a:ea typeface="Arial"/>
                <a:cs typeface="Arial"/>
                <a:sym typeface="Arial"/>
              </a:rPr>
              <a:t>Kích thước: Bằng nắm tay người bình thường</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rPr b="0" i="0" lang="vi" sz="1800" u="none" cap="none" strike="noStrike">
                <a:solidFill>
                  <a:srgbClr val="000000"/>
                </a:solidFill>
                <a:latin typeface="Arial"/>
                <a:ea typeface="Arial"/>
                <a:cs typeface="Arial"/>
                <a:sym typeface="Arial"/>
              </a:rPr>
              <a:t>Có thể lên google tìm ý tưởng </a:t>
            </a:r>
            <a:br>
              <a:rPr b="0" i="0" lang="vi" sz="1800" u="none" cap="none" strike="noStrike">
                <a:solidFill>
                  <a:srgbClr val="000000"/>
                </a:solidFill>
                <a:latin typeface="Arial"/>
                <a:ea typeface="Arial"/>
                <a:cs typeface="Arial"/>
                <a:sym typeface="Arial"/>
              </a:rPr>
            </a:br>
            <a:r>
              <a:rPr b="0" i="0" lang="vi" sz="1800" u="none" cap="none" strike="noStrike">
                <a:solidFill>
                  <a:srgbClr val="000000"/>
                </a:solidFill>
                <a:latin typeface="Arial"/>
                <a:ea typeface="Arial"/>
                <a:cs typeface="Arial"/>
                <a:sym typeface="Arial"/>
              </a:rPr>
              <a:t>- Vẽ … (Vẽ mùa hè, vẽ bãi biển, vẽ con cua …)</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rPr b="0" i="0" lang="vi" sz="1800" u="none" cap="none" strike="noStrike">
                <a:solidFill>
                  <a:srgbClr val="000000"/>
                </a:solidFill>
                <a:latin typeface="Arial"/>
                <a:ea typeface="Arial"/>
                <a:cs typeface="Arial"/>
                <a:sym typeface="Arial"/>
              </a:rPr>
              <a:t>- Draw …</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rPr b="0" i="0" lang="vi" sz="1800" u="none" cap="none" strike="noStrike">
                <a:solidFill>
                  <a:srgbClr val="000000"/>
                </a:solidFill>
                <a:latin typeface="Arial"/>
                <a:ea typeface="Arial"/>
                <a:cs typeface="Arial"/>
                <a:sym typeface="Arial"/>
              </a:rPr>
              <a:t>- ...Cartoon</a:t>
            </a:r>
            <a:endParaRPr b="0" i="0" sz="1800" u="none" cap="none" strike="noStrike">
              <a:solidFill>
                <a:srgbClr val="000000"/>
              </a:solidFill>
              <a:latin typeface="Arial"/>
              <a:ea typeface="Arial"/>
              <a:cs typeface="Arial"/>
              <a:sym typeface="Arial"/>
            </a:endParaRPr>
          </a:p>
          <a:p>
            <a:pPr indent="0" lvl="0" marL="0" marR="0" rtl="0" algn="just">
              <a:lnSpc>
                <a:spcPct val="115000"/>
              </a:lnSpc>
              <a:spcBef>
                <a:spcPts val="0"/>
              </a:spcBef>
              <a:spcAft>
                <a:spcPts val="0"/>
              </a:spcAft>
              <a:buClr>
                <a:srgbClr val="000000"/>
              </a:buClr>
              <a:buSzPts val="1800"/>
              <a:buFont typeface="Arial"/>
              <a:buNone/>
            </a:pPr>
            <a:r>
              <a:rPr b="0" i="0" lang="vi" sz="1800" u="none" cap="none" strike="noStrike">
                <a:solidFill>
                  <a:srgbClr val="000000"/>
                </a:solidFill>
                <a:latin typeface="Arial"/>
                <a:ea typeface="Arial"/>
                <a:cs typeface="Arial"/>
                <a:sym typeface="Arial"/>
              </a:rPr>
              <a:t>(*) Tiếng Anh hoặc Tiếng việt </a:t>
            </a:r>
            <a:endParaRPr b="0" i="0" sz="1800" u="none" cap="none" strike="noStrike">
              <a:solidFill>
                <a:srgbClr val="000000"/>
              </a:solidFill>
              <a:latin typeface="Arial"/>
              <a:ea typeface="Arial"/>
              <a:cs typeface="Arial"/>
              <a:sym typeface="Arial"/>
            </a:endParaRPr>
          </a:p>
        </p:txBody>
      </p:sp>
      <p:pic>
        <p:nvPicPr>
          <p:cNvPr id="1079" name="Google Shape;1079;p99"/>
          <p:cNvPicPr preferRelativeResize="0"/>
          <p:nvPr/>
        </p:nvPicPr>
        <p:blipFill rotWithShape="1">
          <a:blip r:embed="rId4">
            <a:alphaModFix/>
          </a:blip>
          <a:srcRect b="0" l="0" r="0" t="0"/>
          <a:stretch/>
        </p:blipFill>
        <p:spPr>
          <a:xfrm>
            <a:off x="4953775" y="1044525"/>
            <a:ext cx="3942600" cy="2877600"/>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